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3" r:id="rId2"/>
    <p:sldMasterId id="2147483687" r:id="rId3"/>
    <p:sldMasterId id="2147483699" r:id="rId4"/>
  </p:sldMasterIdLst>
  <p:notesMasterIdLst>
    <p:notesMasterId r:id="rId19"/>
  </p:notesMasterIdLst>
  <p:handoutMasterIdLst>
    <p:handoutMasterId r:id="rId20"/>
  </p:handoutMasterIdLst>
  <p:sldIdLst>
    <p:sldId id="275" r:id="rId5"/>
    <p:sldId id="453" r:id="rId6"/>
    <p:sldId id="351" r:id="rId7"/>
    <p:sldId id="289" r:id="rId8"/>
    <p:sldId id="287" r:id="rId9"/>
    <p:sldId id="282" r:id="rId10"/>
    <p:sldId id="277" r:id="rId11"/>
    <p:sldId id="288" r:id="rId12"/>
    <p:sldId id="342" r:id="rId13"/>
    <p:sldId id="283" r:id="rId14"/>
    <p:sldId id="278" r:id="rId15"/>
    <p:sldId id="279" r:id="rId16"/>
    <p:sldId id="286" r:id="rId17"/>
    <p:sldId id="285" r:id="rId18"/>
  </p:sldIdLst>
  <p:sldSz cx="11522075" cy="6480175"/>
  <p:notesSz cx="11063288" cy="6021388"/>
  <p:defaultTextStyle>
    <a:defPPr>
      <a:defRPr lang="hr-H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041">
          <p15:clr>
            <a:srgbClr val="A4A3A4"/>
          </p15:clr>
        </p15:guide>
        <p15:guide id="2" pos="36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70" autoAdjust="0"/>
    <p:restoredTop sz="94622" autoAdjust="0"/>
  </p:normalViewPr>
  <p:slideViewPr>
    <p:cSldViewPr>
      <p:cViewPr varScale="1">
        <p:scale>
          <a:sx n="78" d="100"/>
          <a:sy n="78" d="100"/>
        </p:scale>
        <p:origin x="77" y="158"/>
      </p:cViewPr>
      <p:guideLst>
        <p:guide orient="horz" pos="2041"/>
        <p:guide pos="36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B60E5701-B090-A455-AC16-88D58ED9277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794250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hr-HR" altLang="en-US"/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578B2712-6E1C-A4E6-64EC-2ACD109AF46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6267450" y="0"/>
            <a:ext cx="4794250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hr-HR" altLang="en-US"/>
          </a:p>
        </p:txBody>
      </p:sp>
      <p:sp>
        <p:nvSpPr>
          <p:cNvPr id="23556" name="Rectangle 4">
            <a:extLst>
              <a:ext uri="{FF2B5EF4-FFF2-40B4-BE49-F238E27FC236}">
                <a16:creationId xmlns:a16="http://schemas.microsoft.com/office/drawing/2014/main" id="{CC15D37C-B65D-5AB6-A44C-5B2C41AFF40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5718175"/>
            <a:ext cx="4794250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hr-HR" altLang="en-US"/>
          </a:p>
        </p:txBody>
      </p:sp>
      <p:sp>
        <p:nvSpPr>
          <p:cNvPr id="23557" name="Rectangle 5">
            <a:extLst>
              <a:ext uri="{FF2B5EF4-FFF2-40B4-BE49-F238E27FC236}">
                <a16:creationId xmlns:a16="http://schemas.microsoft.com/office/drawing/2014/main" id="{3D58DBA7-6BEC-6F44-470E-94319BC0F24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267450" y="5718175"/>
            <a:ext cx="4794250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97A04AC-87E2-4EEC-871D-5DC911E05B23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136FBB90-690D-7BAE-8307-B05F9ABF9EE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794250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hr-HR" altLang="en-US"/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6D8AC634-9B2A-79C4-D13A-D895FACE823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6267450" y="0"/>
            <a:ext cx="4794250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hr-HR" altLang="en-US"/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60F6C815-0A42-76A4-EB85-90CA9894E30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522663" y="450850"/>
            <a:ext cx="4016375" cy="22590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5061" name="Rectangle 5">
            <a:extLst>
              <a:ext uri="{FF2B5EF4-FFF2-40B4-BE49-F238E27FC236}">
                <a16:creationId xmlns:a16="http://schemas.microsoft.com/office/drawing/2014/main" id="{0D5ABD0A-898E-5900-79D4-9FCBD002556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106488" y="2860675"/>
            <a:ext cx="8850312" cy="270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45062" name="Rectangle 6">
            <a:extLst>
              <a:ext uri="{FF2B5EF4-FFF2-40B4-BE49-F238E27FC236}">
                <a16:creationId xmlns:a16="http://schemas.microsoft.com/office/drawing/2014/main" id="{16EECA8C-67FA-42A0-218B-C7BE92121FD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5718175"/>
            <a:ext cx="4794250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hr-HR" altLang="en-US"/>
          </a:p>
        </p:txBody>
      </p:sp>
      <p:sp>
        <p:nvSpPr>
          <p:cNvPr id="45063" name="Rectangle 7">
            <a:extLst>
              <a:ext uri="{FF2B5EF4-FFF2-40B4-BE49-F238E27FC236}">
                <a16:creationId xmlns:a16="http://schemas.microsoft.com/office/drawing/2014/main" id="{17A68C93-7F01-1792-9CD9-50BF47D718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267450" y="5718175"/>
            <a:ext cx="4794250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C1A69F2-5BF4-419E-9DFF-B9DC5AF4D00E}" type="slidenum">
              <a:rPr lang="hr-HR" altLang="en-US"/>
              <a:pPr/>
              <a:t>‹#›</a:t>
            </a:fld>
            <a:endParaRPr lang="hr-H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4F60C5E-48B2-D39D-6842-28265DDF4D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F413D0-C438-4E9B-AD0B-84B37F66275A}" type="slidenum">
              <a:rPr lang="hr-HR" altLang="en-US"/>
              <a:pPr/>
              <a:t>10</a:t>
            </a:fld>
            <a:endParaRPr lang="hr-HR" altLang="en-US"/>
          </a:p>
        </p:txBody>
      </p:sp>
      <p:sp>
        <p:nvSpPr>
          <p:cNvPr id="145410" name="Rectangle 2">
            <a:extLst>
              <a:ext uri="{FF2B5EF4-FFF2-40B4-BE49-F238E27FC236}">
                <a16:creationId xmlns:a16="http://schemas.microsoft.com/office/drawing/2014/main" id="{46C5B404-1961-689A-F0CE-AD98AAAC5B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>
            <a:extLst>
              <a:ext uri="{FF2B5EF4-FFF2-40B4-BE49-F238E27FC236}">
                <a16:creationId xmlns:a16="http://schemas.microsoft.com/office/drawing/2014/main" id="{19455C0C-F904-0CDF-1A95-DFBB4B99CD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altLang="en-US"/>
              <a:t>Hatat 51, od grijeha me očisti (4), grijeh moja svagda preda mnom (5); hata zgriješio sam (6). poškropi me (9); heta – u grijehu začet (7), sakrij lice od mojih grijeha (11); hattaim – grešnici će se obraćati (15)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CDB2BAE-7A5C-B00D-C161-A0029D3161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FFD7AB-3C39-4B81-9831-3D532346CEA8}" type="slidenum">
              <a:rPr lang="hr-HR" altLang="en-US"/>
              <a:pPr/>
              <a:t>11</a:t>
            </a:fld>
            <a:endParaRPr lang="hr-HR" altLang="en-US"/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07ED475F-7A9E-676C-33D7-0B67BE703D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6FAC6BAB-5238-106B-4B60-C0A7649F59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altLang="en-US"/>
              <a:t>Hatat 51, od grijeha me očisti (4), grijeh moja svagda preda mnom (5); hata zgriješio sam (6). poškropi me (9); heta – u grijehu začet (7), sakrij lice od mojih grijeha (11); hattaim – grešnici će se obraćati (15)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0EF7459C-F822-4963-6385-0E3640EFE71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52525" y="1439863"/>
            <a:ext cx="9605963" cy="1655762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hr-HR" altLang="en-US" noProof="0"/>
              <a:t>Click to edit Master title style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A25E8EF7-BDFF-2544-F740-DA3C1715072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97138" y="3743325"/>
            <a:ext cx="8256587" cy="165735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hr-HR" altLang="en-US" noProof="0"/>
              <a:t>Click to edit Master subtitle style</a:t>
            </a: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4298CB54-9350-4C58-E7AF-081F6320EEB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EEF238DC-7C87-F8B1-8989-78E609FA674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937000" y="5899150"/>
            <a:ext cx="3648075" cy="431800"/>
          </a:xfrm>
        </p:spPr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12294" name="Rectangle 6">
            <a:extLst>
              <a:ext uri="{FF2B5EF4-FFF2-40B4-BE49-F238E27FC236}">
                <a16:creationId xmlns:a16="http://schemas.microsoft.com/office/drawing/2014/main" id="{099AFFBB-ED74-F5DF-6751-9C558831DDF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A007FCA-F203-45E0-ACB5-E37F11711053}" type="slidenum">
              <a:rPr lang="hr-HR" altLang="en-US"/>
              <a:pPr/>
              <a:t>‹#›</a:t>
            </a:fld>
            <a:endParaRPr lang="hr-HR" altLang="en-US"/>
          </a:p>
        </p:txBody>
      </p:sp>
      <p:sp>
        <p:nvSpPr>
          <p:cNvPr id="12295" name="Freeform 7">
            <a:extLst>
              <a:ext uri="{FF2B5EF4-FFF2-40B4-BE49-F238E27FC236}">
                <a16:creationId xmlns:a16="http://schemas.microsoft.com/office/drawing/2014/main" id="{446E7142-5B2E-047E-72CC-C69ED00CC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50" y="1152525"/>
            <a:ext cx="9985375" cy="863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296" name="Line 8">
            <a:extLst>
              <a:ext uri="{FF2B5EF4-FFF2-40B4-BE49-F238E27FC236}">
                <a16:creationId xmlns:a16="http://schemas.microsoft.com/office/drawing/2014/main" id="{57F12A9D-81D5-CF40-FEE6-3111E5167BB5}"/>
              </a:ext>
            </a:extLst>
          </p:cNvPr>
          <p:cNvSpPr>
            <a:spLocks noChangeShapeType="1"/>
          </p:cNvSpPr>
          <p:nvPr/>
        </p:nvSpPr>
        <p:spPr bwMode="auto">
          <a:xfrm>
            <a:off x="2497138" y="3743325"/>
            <a:ext cx="82042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8C917-0231-0D83-1B08-82EA1A547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EDCC6-EB7E-4363-E544-9655B53B9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4B7F1D-13AD-BA7F-894B-89022AB6D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8F6A3-79E2-B508-2E83-7589D7E4A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EE7104-1478-0CE1-A88C-C91C498B5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EDD70A-ECAC-4C61-8976-57EB94C3C504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610456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49A70-F597-07ED-4219-A56D5CB37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3" y="1616075"/>
            <a:ext cx="9937750" cy="26955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C40BB7-229F-2316-B2AC-35F610370B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5813" y="4337050"/>
            <a:ext cx="9937750" cy="14176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7769E7-571E-4343-6711-204B48508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DC940-599B-6545-B76E-23B87DCE1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74544B-FC1B-A043-2E20-2D9637100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533468-D19F-481B-8F3B-14C7343E3294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323021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5C7AD-7C19-C252-7BB4-FB71E2642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354B8-C625-9755-87D7-44A8054056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6263" y="1511300"/>
            <a:ext cx="5108575" cy="42814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41CCF8-FD66-50DA-93DC-BF59660948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7238" y="1511300"/>
            <a:ext cx="5108575" cy="42814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E5D01C-4A0C-961F-55D8-2E8B3F776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4C257C-F285-466F-9F42-3380062D8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404164-1A3C-79B5-B56B-30E7DFF75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DC5E75-1F87-434E-B64D-CE475A90F3EA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827502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D7312-9BA9-6846-B7A5-CEADA9C65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750" y="344488"/>
            <a:ext cx="9937750" cy="12525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0285A8-4159-E736-A9FE-FCB3C89CE0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750" y="1589088"/>
            <a:ext cx="4873625" cy="777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C5DAD6-E292-8BF2-4498-F0CB27ED0E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3750" y="2366963"/>
            <a:ext cx="4873625" cy="3481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CF579-DB9C-9803-5F38-913A11934E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32475" y="1589088"/>
            <a:ext cx="4899025" cy="777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8D1FAE-346D-BEF2-7304-5765424F7B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32475" y="2366963"/>
            <a:ext cx="4899025" cy="3481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36C318-7952-E84F-0486-6D0943DC9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2F9784-E98D-39CF-0CFD-1EE4AF2E4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D7EF0A-3B22-F08E-76C5-B4DD159A2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48F35A-0A43-4DE4-B08C-9910C55A1AF1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644159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6DBB6-6331-5B5A-6FB8-9389A2FC3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4E8C61-4DB3-37BB-48FF-B53A791CD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AF7F39-E23C-D40C-5732-BB9FC5640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B76FFC-BA65-EE4F-3CC0-67589369C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4DA7AE-3245-4DC6-812F-B777516C281A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8235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728DE7-7ABC-813E-6FA7-0336EAE42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675D24-CE1A-89EE-936F-91B19D8B2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E56100-84FF-9124-8A06-68BDC4152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4875B9-D321-4F6F-ACA1-96701DC75F8D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983456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F29BE-BFEA-B3AB-324A-DA257C9CA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750" y="431800"/>
            <a:ext cx="3716338" cy="151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42851-C98B-426D-70F0-85132A277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9025" y="933450"/>
            <a:ext cx="5832475" cy="46053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D345CE-D5A4-BCC7-8D90-D16E7EFA6C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3750" y="1944688"/>
            <a:ext cx="3716338" cy="3600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C316EB-7071-DB13-E927-9E034182A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5401E-E221-ABE3-C57C-D565E9F3F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354B11-FE87-E589-1934-49659199A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66BF5A-2086-427B-B742-AF1414DA7E4B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32206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D5E28-C464-D876-718C-B3A6CDC16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750" y="431800"/>
            <a:ext cx="3716338" cy="151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E2F9F-5C7F-F874-3343-437C3B8CE4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99025" y="933450"/>
            <a:ext cx="5832475" cy="46053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0B51E2-F353-EE3A-4CCE-810568301E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3750" y="1944688"/>
            <a:ext cx="3716338" cy="3600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0C3603-44A4-A0CA-489C-D8C7527C8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6F89C7-8A14-1302-B438-83E4839F9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05A137-0A50-7E51-3DD6-CFC0D247E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9B4C91-8B5B-42A7-9B1A-C3BEAB2CF167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65255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B7C8B-A465-DDDD-4E08-88A600825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957D75-EB08-5251-92A9-D97F58C976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00BDE-96AA-467B-39A2-85726516E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58CC7F-CE90-C1E4-09FD-6429EC02B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64B6BE-E124-0A67-BCF0-52F693CF9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1089B7-6C35-4D6C-AD9C-FE10E0D06B7B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321484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26ACAC-7A60-EC27-912C-86A91571DE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353425" y="261938"/>
            <a:ext cx="2592388" cy="5530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D6DD9C-677E-E064-B4E8-57D0ECE646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76263" y="261938"/>
            <a:ext cx="7624762" cy="5530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23EB28-C85E-F1AF-6920-9D810195B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FAF354-2B1E-1291-540C-B8E6952AB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C6239-4C1D-78AC-6847-960CF7D1B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8CCE72-C6AD-4BCD-8ECE-BDAAB30738D7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2142927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DA630-4459-0803-1A13-3CFD0D67C7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9863" y="1060450"/>
            <a:ext cx="8642350" cy="225583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EEF9F7-D807-ABE3-2D44-F6FEFC698B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9863" y="3403600"/>
            <a:ext cx="8642350" cy="1565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4F6A17-D1F2-D005-E05B-4AF0C5108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0F89B-BCAA-4D14-2A0F-69A862CC2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en-US"/>
              <a:t>amdg.eu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49E55-0519-38F8-D063-CAA09DD5B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8BF3BE-B4C6-4C94-BB7A-4BD2340BB281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8727718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2F972-2A49-4196-8F10-9C9B7AAD4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88635-FA53-77E8-09F4-C88522CFF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2F6D17-4FC6-1473-0DC5-F234F2225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CA4ADA-87DD-157A-5EC7-AE7CF17B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en-US"/>
              <a:t>amdg.eu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F5DFF2-B049-9285-A837-3FA8B6BBE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0A048B-5049-4BFB-AA4F-7546035B26AC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989798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23232-DE4D-7C4C-BAC1-FB1361E83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3" y="1616075"/>
            <a:ext cx="9937750" cy="26955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5997C7-915A-9913-9938-7934ADB15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5813" y="4337050"/>
            <a:ext cx="9937750" cy="14176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540C3D-A98E-AEA2-B110-0EF8CE1A1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AF9AFE-9FED-1F74-1148-22B298F00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en-US"/>
              <a:t>amdg.eu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4999E-70C7-A48C-19A4-6EF001AB4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0BC603-566B-4447-91D8-728AA210A5E7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8759900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94264-7838-DC0F-D412-96144E9F0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EB978-F3F3-56AE-F415-8838BADB71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6263" y="1511300"/>
            <a:ext cx="5108575" cy="42814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23DC73-44F8-CA1E-7660-0FF6FE28F8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7238" y="1511300"/>
            <a:ext cx="5108575" cy="42814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C0F6DA-C789-7FFE-3381-B9E2D519E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D98757-AD0B-D22A-5D12-0BB988B4C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en-US"/>
              <a:t>amdg.eu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C0988D-295D-1144-D0D0-BA75B9FCE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996C40-1603-4FCB-8460-598E6EA470FF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6280379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9B6EF-9DDF-31B0-68AF-0E63244BF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750" y="344488"/>
            <a:ext cx="9937750" cy="12525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EE27B3-6382-187E-536D-F4017B432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750" y="1589088"/>
            <a:ext cx="4873625" cy="777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44DA74-6B0A-4A81-89C3-F5E142D150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3750" y="2366963"/>
            <a:ext cx="4873625" cy="3481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D90477-5554-5B3C-F48E-EDE8497CE0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32475" y="1589088"/>
            <a:ext cx="4899025" cy="777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7649B7-78B6-12E1-6A23-FE383BA8E0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32475" y="2366963"/>
            <a:ext cx="4899025" cy="3481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DF56AE-20DD-34DE-E773-F329C9AE2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9CE1DD-ED4F-D188-CB70-D9669C73B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en-US"/>
              <a:t>amdg.eu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59C177-FC20-FE8D-0C5F-CFE2D37B6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81013C-BAB2-4882-A23C-DE62A85FD0CD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3834234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153DF-C990-6949-678C-8B97D9A0C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91C2C3-9432-412A-DF0E-81564D0E5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652A7-BFE6-29E6-DD0D-80DC57BBC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en-US"/>
              <a:t>amdg.eu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8FB1DA-BFB0-6F92-9D45-1C0D21799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49E820-D238-4552-B97B-631278BB3485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1381228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2DD4E8-AFA7-27F4-DE0F-2905566F1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99FFF5-6DB3-0F08-4070-101478043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en-US"/>
              <a:t>amdg.eu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8BB959-3B2A-04A9-3869-0756AFE6B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2D64D8-249E-42C6-B36D-85A400182751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1321711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6FC66-35AD-603B-ED92-8B3E8EBD2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750" y="431800"/>
            <a:ext cx="3716338" cy="151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17BBA-05F5-925E-839E-32B6E8880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9025" y="933450"/>
            <a:ext cx="5832475" cy="46053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05D39-344C-D266-2B54-E3F67FE298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3750" y="1944688"/>
            <a:ext cx="3716338" cy="3600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EE0DA1-6FFC-B5D7-F94D-5BD7DC13A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CC44D-A1F3-7A9C-B0A8-3EEFA0213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en-US"/>
              <a:t>amdg.eu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CB7733-A66E-2384-DF16-124DCCCE1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2DA232-B5C9-4694-8FC1-6878077A95DB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4308775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026B1-C7C1-8DB2-5DED-9BC8CE7AE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750" y="431800"/>
            <a:ext cx="3716338" cy="151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1F52A3-3D77-B3AD-DF60-BD4E6F7327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99025" y="933450"/>
            <a:ext cx="5832475" cy="46053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4EB10F-A9AB-4CA7-9955-74A69F06E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3750" y="1944688"/>
            <a:ext cx="3716338" cy="3600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412927-8F2F-B90E-B7E0-E5C287E55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8CD21F-E2BB-48C3-5D34-F96F83C4F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en-US"/>
              <a:t>amdg.eu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0E4685-3FEB-809C-4DD5-DC04ACE22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29955F-ABD5-4D79-AE7D-C604F247B473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7146983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378DC-D278-216A-3D89-37711D92D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FC1281-2B6C-AD12-7114-6C0B1BB315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828784-4D8E-8A87-447A-969E68F02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492D4-B5D1-2DE0-42E0-A6C4B318D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en-US"/>
              <a:t>amdg.eu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C3348B-4F8F-FC2A-DD5B-33BD55D8F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C264B5-0D99-492E-8325-C4F2E3CEB068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6266712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050A6B-FC81-B89C-EB89-0732861129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353425" y="261938"/>
            <a:ext cx="2592388" cy="5530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CCE69-C49C-8473-6079-69F428D066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76263" y="261938"/>
            <a:ext cx="7624762" cy="5530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F6D43-BA46-6B2E-18B8-30ADDA101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5D46A6-8A18-8217-B3DB-9F282EBFB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en-US"/>
              <a:t>amdg.eu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921413-4552-44DA-94D9-C9B04245F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8E4742-98B5-4303-9640-72CD8C68B895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2328915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4156" y="2013055"/>
            <a:ext cx="9793764" cy="13890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8311" y="3672099"/>
            <a:ext cx="8065453" cy="1656045"/>
          </a:xfrm>
        </p:spPr>
        <p:txBody>
          <a:bodyPr/>
          <a:lstStyle>
            <a:lvl1pPr marL="0" indent="0" algn="ctr">
              <a:buNone/>
              <a:defRPr/>
            </a:lvl1pPr>
            <a:lvl2pPr marL="432008" indent="0" algn="ctr">
              <a:buNone/>
              <a:defRPr/>
            </a:lvl2pPr>
            <a:lvl3pPr marL="864017" indent="0" algn="ctr">
              <a:buNone/>
              <a:defRPr/>
            </a:lvl3pPr>
            <a:lvl4pPr marL="1296025" indent="0" algn="ctr">
              <a:buNone/>
              <a:defRPr/>
            </a:lvl4pPr>
            <a:lvl5pPr marL="1728033" indent="0" algn="ctr">
              <a:buNone/>
              <a:defRPr/>
            </a:lvl5pPr>
            <a:lvl6pPr marL="2160041" indent="0" algn="ctr">
              <a:buNone/>
              <a:defRPr/>
            </a:lvl6pPr>
            <a:lvl7pPr marL="2592050" indent="0" algn="ctr">
              <a:buNone/>
              <a:defRPr/>
            </a:lvl7pPr>
            <a:lvl8pPr marL="3024058" indent="0" algn="ctr">
              <a:buNone/>
              <a:defRPr/>
            </a:lvl8pPr>
            <a:lvl9pPr marL="3456066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12232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069307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164" y="4164113"/>
            <a:ext cx="9793764" cy="1287035"/>
          </a:xfrm>
        </p:spPr>
        <p:txBody>
          <a:bodyPr anchor="t"/>
          <a:lstStyle>
            <a:lvl1pPr algn="l">
              <a:defRPr sz="3780" b="1" cap="all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0164" y="2746575"/>
            <a:ext cx="9793764" cy="1417538"/>
          </a:xfrm>
        </p:spPr>
        <p:txBody>
          <a:bodyPr anchor="b"/>
          <a:lstStyle>
            <a:lvl1pPr marL="0" indent="0">
              <a:buNone/>
              <a:defRPr sz="1890"/>
            </a:lvl1pPr>
            <a:lvl2pPr marL="432008" indent="0">
              <a:buNone/>
              <a:defRPr sz="1701"/>
            </a:lvl2pPr>
            <a:lvl3pPr marL="864017" indent="0">
              <a:buNone/>
              <a:defRPr sz="1512"/>
            </a:lvl3pPr>
            <a:lvl4pPr marL="1296025" indent="0">
              <a:buNone/>
              <a:defRPr sz="1323"/>
            </a:lvl4pPr>
            <a:lvl5pPr marL="1728033" indent="0">
              <a:buNone/>
              <a:defRPr sz="1323"/>
            </a:lvl5pPr>
            <a:lvl6pPr marL="2160041" indent="0">
              <a:buNone/>
              <a:defRPr sz="1323"/>
            </a:lvl6pPr>
            <a:lvl7pPr marL="2592050" indent="0">
              <a:buNone/>
              <a:defRPr sz="1323"/>
            </a:lvl7pPr>
            <a:lvl8pPr marL="3024058" indent="0">
              <a:buNone/>
              <a:defRPr sz="1323"/>
            </a:lvl8pPr>
            <a:lvl9pPr marL="3456066" indent="0">
              <a:buNone/>
              <a:defRPr sz="132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09450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2121" y="2016054"/>
            <a:ext cx="4800865" cy="3888105"/>
          </a:xfrm>
        </p:spPr>
        <p:txBody>
          <a:bodyPr/>
          <a:lstStyle>
            <a:lvl1pPr>
              <a:defRPr sz="2646"/>
            </a:lvl1pPr>
            <a:lvl2pPr>
              <a:defRPr sz="2268"/>
            </a:lvl2pPr>
            <a:lvl3pPr>
              <a:defRPr sz="1890"/>
            </a:lvl3pPr>
            <a:lvl4pPr>
              <a:defRPr sz="1701"/>
            </a:lvl4pPr>
            <a:lvl5pPr>
              <a:defRPr sz="1701"/>
            </a:lvl5pPr>
            <a:lvl6pPr>
              <a:defRPr sz="1701"/>
            </a:lvl6pPr>
            <a:lvl7pPr>
              <a:defRPr sz="1701"/>
            </a:lvl7pPr>
            <a:lvl8pPr>
              <a:defRPr sz="1701"/>
            </a:lvl8pPr>
            <a:lvl9pPr>
              <a:defRPr sz="17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5020" y="2016054"/>
            <a:ext cx="4800865" cy="3888105"/>
          </a:xfrm>
        </p:spPr>
        <p:txBody>
          <a:bodyPr/>
          <a:lstStyle>
            <a:lvl1pPr>
              <a:defRPr sz="2646"/>
            </a:lvl1pPr>
            <a:lvl2pPr>
              <a:defRPr sz="2268"/>
            </a:lvl2pPr>
            <a:lvl3pPr>
              <a:defRPr sz="1890"/>
            </a:lvl3pPr>
            <a:lvl4pPr>
              <a:defRPr sz="1701"/>
            </a:lvl4pPr>
            <a:lvl5pPr>
              <a:defRPr sz="1701"/>
            </a:lvl5pPr>
            <a:lvl6pPr>
              <a:defRPr sz="1701"/>
            </a:lvl6pPr>
            <a:lvl7pPr>
              <a:defRPr sz="1701"/>
            </a:lvl7pPr>
            <a:lvl8pPr>
              <a:defRPr sz="1701"/>
            </a:lvl8pPr>
            <a:lvl9pPr>
              <a:defRPr sz="17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493153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104" y="1450540"/>
            <a:ext cx="5090917" cy="604516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6104" y="2055056"/>
            <a:ext cx="5090917" cy="3733601"/>
          </a:xfrm>
        </p:spPr>
        <p:txBody>
          <a:bodyPr/>
          <a:lstStyle>
            <a:lvl1pPr>
              <a:defRPr sz="2268"/>
            </a:lvl1pPr>
            <a:lvl2pPr>
              <a:defRPr sz="1890"/>
            </a:lvl2pPr>
            <a:lvl3pPr>
              <a:defRPr sz="1701"/>
            </a:lvl3pPr>
            <a:lvl4pPr>
              <a:defRPr sz="1512"/>
            </a:lvl4pPr>
            <a:lvl5pPr>
              <a:defRPr sz="1512"/>
            </a:lvl5pPr>
            <a:lvl6pPr>
              <a:defRPr sz="1512"/>
            </a:lvl6pPr>
            <a:lvl7pPr>
              <a:defRPr sz="1512"/>
            </a:lvl7pPr>
            <a:lvl8pPr>
              <a:defRPr sz="1512"/>
            </a:lvl8pPr>
            <a:lvl9pPr>
              <a:defRPr sz="15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53055" y="1450540"/>
            <a:ext cx="5092917" cy="604516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53055" y="2055056"/>
            <a:ext cx="5092917" cy="3733601"/>
          </a:xfrm>
        </p:spPr>
        <p:txBody>
          <a:bodyPr/>
          <a:lstStyle>
            <a:lvl1pPr>
              <a:defRPr sz="2268"/>
            </a:lvl1pPr>
            <a:lvl2pPr>
              <a:defRPr sz="1890"/>
            </a:lvl2pPr>
            <a:lvl3pPr>
              <a:defRPr sz="1701"/>
            </a:lvl3pPr>
            <a:lvl4pPr>
              <a:defRPr sz="1512"/>
            </a:lvl4pPr>
            <a:lvl5pPr>
              <a:defRPr sz="1512"/>
            </a:lvl5pPr>
            <a:lvl6pPr>
              <a:defRPr sz="1512"/>
            </a:lvl6pPr>
            <a:lvl7pPr>
              <a:defRPr sz="1512"/>
            </a:lvl7pPr>
            <a:lvl8pPr>
              <a:defRPr sz="1512"/>
            </a:lvl8pPr>
            <a:lvl9pPr>
              <a:defRPr sz="15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938633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578524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92517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</p:spPr>
        <p:txBody>
          <a:bodyPr anchor="b"/>
          <a:lstStyle>
            <a:lvl1pPr algn="l">
              <a:defRPr sz="189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811" y="258007"/>
            <a:ext cx="6441160" cy="5530650"/>
          </a:xfrm>
        </p:spPr>
        <p:txBody>
          <a:bodyPr/>
          <a:lstStyle>
            <a:lvl1pPr>
              <a:defRPr sz="3024"/>
            </a:lvl1pPr>
            <a:lvl2pPr>
              <a:defRPr sz="2646"/>
            </a:lvl2pPr>
            <a:lvl3pPr>
              <a:defRPr sz="2268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</p:spPr>
        <p:txBody>
          <a:bodyPr/>
          <a:lstStyle>
            <a:lvl1pPr marL="0" indent="0">
              <a:buNone/>
              <a:defRPr sz="1323"/>
            </a:lvl1pPr>
            <a:lvl2pPr marL="432008" indent="0">
              <a:buNone/>
              <a:defRPr sz="1134"/>
            </a:lvl2pPr>
            <a:lvl3pPr marL="864017" indent="0">
              <a:buNone/>
              <a:defRPr sz="945"/>
            </a:lvl3pPr>
            <a:lvl4pPr marL="1296025" indent="0">
              <a:buNone/>
              <a:defRPr sz="850"/>
            </a:lvl4pPr>
            <a:lvl5pPr marL="1728033" indent="0">
              <a:buNone/>
              <a:defRPr sz="850"/>
            </a:lvl5pPr>
            <a:lvl6pPr marL="2160041" indent="0">
              <a:buNone/>
              <a:defRPr sz="850"/>
            </a:lvl6pPr>
            <a:lvl7pPr marL="2592050" indent="0">
              <a:buNone/>
              <a:defRPr sz="850"/>
            </a:lvl7pPr>
            <a:lvl8pPr marL="3024058" indent="0">
              <a:buNone/>
              <a:defRPr sz="850"/>
            </a:lvl8pPr>
            <a:lvl9pPr marL="3456066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49168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8407" y="4536122"/>
            <a:ext cx="6913245" cy="535515"/>
          </a:xfrm>
        </p:spPr>
        <p:txBody>
          <a:bodyPr anchor="b"/>
          <a:lstStyle>
            <a:lvl1pPr algn="l">
              <a:defRPr sz="189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58407" y="579016"/>
            <a:ext cx="6913245" cy="3888105"/>
          </a:xfrm>
        </p:spPr>
        <p:txBody>
          <a:bodyPr/>
          <a:lstStyle>
            <a:lvl1pPr marL="0" indent="0">
              <a:buNone/>
              <a:defRPr sz="3024"/>
            </a:lvl1pPr>
            <a:lvl2pPr marL="432008" indent="0">
              <a:buNone/>
              <a:defRPr sz="2646"/>
            </a:lvl2pPr>
            <a:lvl3pPr marL="864017" indent="0">
              <a:buNone/>
              <a:defRPr sz="2268"/>
            </a:lvl3pPr>
            <a:lvl4pPr marL="1296025" indent="0">
              <a:buNone/>
              <a:defRPr sz="1890"/>
            </a:lvl4pPr>
            <a:lvl5pPr marL="1728033" indent="0">
              <a:buNone/>
              <a:defRPr sz="1890"/>
            </a:lvl5pPr>
            <a:lvl6pPr marL="2160041" indent="0">
              <a:buNone/>
              <a:defRPr sz="1890"/>
            </a:lvl6pPr>
            <a:lvl7pPr marL="2592050" indent="0">
              <a:buNone/>
              <a:defRPr sz="1890"/>
            </a:lvl7pPr>
            <a:lvl8pPr marL="3024058" indent="0">
              <a:buNone/>
              <a:defRPr sz="1890"/>
            </a:lvl8pPr>
            <a:lvl9pPr marL="3456066" indent="0">
              <a:buNone/>
              <a:defRPr sz="1890"/>
            </a:lvl9pPr>
          </a:lstStyle>
          <a:p>
            <a:pPr lvl="0"/>
            <a:endParaRPr lang="hr-H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58407" y="5071637"/>
            <a:ext cx="6913245" cy="760520"/>
          </a:xfrm>
        </p:spPr>
        <p:txBody>
          <a:bodyPr/>
          <a:lstStyle>
            <a:lvl1pPr marL="0" indent="0">
              <a:buNone/>
              <a:defRPr sz="1323"/>
            </a:lvl1pPr>
            <a:lvl2pPr marL="432008" indent="0">
              <a:buNone/>
              <a:defRPr sz="1134"/>
            </a:lvl2pPr>
            <a:lvl3pPr marL="864017" indent="0">
              <a:buNone/>
              <a:defRPr sz="945"/>
            </a:lvl3pPr>
            <a:lvl4pPr marL="1296025" indent="0">
              <a:buNone/>
              <a:defRPr sz="850"/>
            </a:lvl4pPr>
            <a:lvl5pPr marL="1728033" indent="0">
              <a:buNone/>
              <a:defRPr sz="850"/>
            </a:lvl5pPr>
            <a:lvl6pPr marL="2160041" indent="0">
              <a:buNone/>
              <a:defRPr sz="850"/>
            </a:lvl6pPr>
            <a:lvl7pPr marL="2592050" indent="0">
              <a:buNone/>
              <a:defRPr sz="850"/>
            </a:lvl7pPr>
            <a:lvl8pPr marL="3024058" indent="0">
              <a:buNone/>
              <a:defRPr sz="850"/>
            </a:lvl8pPr>
            <a:lvl9pPr marL="3456066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18079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680260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17444" y="576016"/>
            <a:ext cx="2448441" cy="53281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2121" y="576016"/>
            <a:ext cx="7153288" cy="53281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895104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6043D623-0C48-97EA-49B4-02C9937CF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139" y="1152031"/>
            <a:ext cx="9985798" cy="864023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 sz="1701"/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E588C544-20C5-9696-D6B6-0F3036214D16}"/>
              </a:ext>
            </a:extLst>
          </p:cNvPr>
          <p:cNvSpPr>
            <a:spLocks noChangeShapeType="1"/>
          </p:cNvSpPr>
          <p:nvPr/>
        </p:nvSpPr>
        <p:spPr bwMode="auto">
          <a:xfrm>
            <a:off x="2496450" y="3744101"/>
            <a:ext cx="8205478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701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52208" y="1440039"/>
            <a:ext cx="9605730" cy="1656045"/>
          </a:xfrm>
        </p:spPr>
        <p:txBody>
          <a:bodyPr/>
          <a:lstStyle>
            <a:lvl1pPr>
              <a:defRPr sz="4725"/>
            </a:lvl1pPr>
          </a:lstStyle>
          <a:p>
            <a:pPr lvl="0"/>
            <a:r>
              <a:rPr lang="hr-HR" altLang="en-US" noProof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96450" y="3744101"/>
            <a:ext cx="8257487" cy="165604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646"/>
            </a:lvl1pPr>
          </a:lstStyle>
          <a:p>
            <a:pPr lvl="0"/>
            <a:r>
              <a:rPr lang="hr-HR" altLang="en-US" noProof="0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549F73-B053-EB05-2A3C-7EA3950465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B09453F-B6B7-1AF6-E1A7-6C1BF9D3F5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936709" y="5899660"/>
            <a:ext cx="3648657" cy="4320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05D86DF-E69C-B013-C262-879FAC27A7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387EBFB-8D0E-4ADB-91BD-9DE2690B8DE5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114335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C13B514F-2C5F-8DB7-73AD-81D286DC89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6263" y="261938"/>
            <a:ext cx="10369550" cy="107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F3C421CD-BBF6-3F23-01E6-DE5100D963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76263" y="1511300"/>
            <a:ext cx="10369550" cy="428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B5967008-4170-6CDA-FA0A-3AAB69BB75E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76263" y="5899150"/>
            <a:ext cx="268763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endParaRPr lang="hr-HR" altLang="en-US"/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87E85A77-87E9-6577-B3FA-608F8E7FBCA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37000" y="5903913"/>
            <a:ext cx="364807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endParaRPr lang="hr-HR" altLang="en-US"/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F5243C9C-BB96-95C6-C1DD-3157BF29058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58175" y="5899150"/>
            <a:ext cx="2687638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fld id="{846729D9-B611-422C-8C37-EB4AF7593220}" type="slidenum">
              <a:rPr lang="hr-HR" altLang="en-US"/>
              <a:pPr/>
              <a:t>‹#›</a:t>
            </a:fld>
            <a:endParaRPr lang="hr-HR" altLang="en-US"/>
          </a:p>
        </p:txBody>
      </p:sp>
      <p:sp>
        <p:nvSpPr>
          <p:cNvPr id="11271" name="Freeform 7">
            <a:extLst>
              <a:ext uri="{FF2B5EF4-FFF2-40B4-BE49-F238E27FC236}">
                <a16:creationId xmlns:a16="http://schemas.microsoft.com/office/drawing/2014/main" id="{888E2CF2-2337-534D-9192-5495A4FBF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425" y="215900"/>
            <a:ext cx="10371138" cy="576263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72" name="Line 8">
            <a:extLst>
              <a:ext uri="{FF2B5EF4-FFF2-40B4-BE49-F238E27FC236}">
                <a16:creationId xmlns:a16="http://schemas.microsoft.com/office/drawing/2014/main" id="{29FAB37A-7B32-48AD-584B-221F103DE065}"/>
              </a:ext>
            </a:extLst>
          </p:cNvPr>
          <p:cNvSpPr>
            <a:spLocks noChangeShapeType="1"/>
          </p:cNvSpPr>
          <p:nvPr/>
        </p:nvSpPr>
        <p:spPr bwMode="auto">
          <a:xfrm>
            <a:off x="576263" y="5832475"/>
            <a:ext cx="1036955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256AD82B-FE94-2A57-11C5-F63E1B5744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6263" y="261938"/>
            <a:ext cx="10369550" cy="107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9CBA5BE4-C948-AD8F-BE9B-B6B8734F34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76263" y="1511300"/>
            <a:ext cx="10369550" cy="428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01B0B42C-469E-61B6-9BCD-4379C1A5C98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76263" y="5899150"/>
            <a:ext cx="268763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endParaRPr lang="hr-HR" alt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1964ECAC-F28C-146C-E7AC-350EF03FE6B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37000" y="5903913"/>
            <a:ext cx="364807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r>
              <a:rPr lang="hr-HR" altLang="en-US"/>
              <a:t>amdg.eu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6A57F6E2-C53A-1646-EBF6-FC7C869B50B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58175" y="5899150"/>
            <a:ext cx="2687638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fld id="{9164299A-05B9-4DBC-B006-06915DD6CEDD}" type="slidenum">
              <a:rPr lang="hr-HR" altLang="en-US"/>
              <a:pPr/>
              <a:t>‹#›</a:t>
            </a:fld>
            <a:endParaRPr lang="hr-HR" altLang="en-US"/>
          </a:p>
        </p:txBody>
      </p:sp>
      <p:sp>
        <p:nvSpPr>
          <p:cNvPr id="35847" name="Freeform 7">
            <a:extLst>
              <a:ext uri="{FF2B5EF4-FFF2-40B4-BE49-F238E27FC236}">
                <a16:creationId xmlns:a16="http://schemas.microsoft.com/office/drawing/2014/main" id="{0F2AC94C-15D8-864D-09F8-85D319BB78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425" y="215900"/>
            <a:ext cx="10371138" cy="576263"/>
          </a:xfrm>
          <a:custGeom>
            <a:avLst/>
            <a:gdLst>
              <a:gd name="T0" fmla="*/ 0 w 1000"/>
              <a:gd name="T1" fmla="*/ 609600 h 1000"/>
              <a:gd name="T2" fmla="*/ 0 w 1000"/>
              <a:gd name="T3" fmla="*/ 0 h 1000"/>
              <a:gd name="T4" fmla="*/ 82296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48" name="Line 8">
            <a:extLst>
              <a:ext uri="{FF2B5EF4-FFF2-40B4-BE49-F238E27FC236}">
                <a16:creationId xmlns:a16="http://schemas.microsoft.com/office/drawing/2014/main" id="{0FFDFF02-707F-4355-A4E7-8C1A7127F0CF}"/>
              </a:ext>
            </a:extLst>
          </p:cNvPr>
          <p:cNvSpPr>
            <a:spLocks noChangeShapeType="1"/>
          </p:cNvSpPr>
          <p:nvPr/>
        </p:nvSpPr>
        <p:spPr bwMode="auto">
          <a:xfrm>
            <a:off x="576263" y="5832475"/>
            <a:ext cx="1036955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1">
            <a:extLst>
              <a:ext uri="{FF2B5EF4-FFF2-40B4-BE49-F238E27FC236}">
                <a16:creationId xmlns:a16="http://schemas.microsoft.com/office/drawing/2014/main" id="{261C713D-FB97-9902-744A-0D1C277963D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1522075" cy="6480175"/>
            <a:chOff x="0" y="0"/>
            <a:chExt cx="5760" cy="4320"/>
          </a:xfrm>
        </p:grpSpPr>
        <p:sp>
          <p:nvSpPr>
            <p:cNvPr id="1029" name="Freeform 17" descr="CITTEXT">
              <a:extLst>
                <a:ext uri="{FF2B5EF4-FFF2-40B4-BE49-F238E27FC236}">
                  <a16:creationId xmlns:a16="http://schemas.microsoft.com/office/drawing/2014/main" id="{8C408EB1-A9F5-C211-58E5-6E05CF950F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1824" cy="4320"/>
            </a:xfrm>
            <a:custGeom>
              <a:avLst/>
              <a:gdLst>
                <a:gd name="T0" fmla="*/ 0 w 1824"/>
                <a:gd name="T1" fmla="*/ 40501 h 3840"/>
                <a:gd name="T2" fmla="*/ 0 w 1824"/>
                <a:gd name="T3" fmla="*/ 0 h 3840"/>
                <a:gd name="T4" fmla="*/ 1824 w 1824"/>
                <a:gd name="T5" fmla="*/ 0 h 3840"/>
                <a:gd name="T6" fmla="*/ 583 w 1824"/>
                <a:gd name="T7" fmla="*/ 40501 h 3840"/>
                <a:gd name="T8" fmla="*/ 0 w 1824"/>
                <a:gd name="T9" fmla="*/ 40501 h 38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4" h="3840">
                  <a:moveTo>
                    <a:pt x="0" y="3840"/>
                  </a:moveTo>
                  <a:lnTo>
                    <a:pt x="0" y="0"/>
                  </a:lnTo>
                  <a:lnTo>
                    <a:pt x="1824" y="0"/>
                  </a:lnTo>
                  <a:cubicBezTo>
                    <a:pt x="74" y="1204"/>
                    <a:pt x="465" y="3655"/>
                    <a:pt x="583" y="3840"/>
                  </a:cubicBezTo>
                  <a:cubicBezTo>
                    <a:pt x="291" y="3840"/>
                    <a:pt x="0" y="3840"/>
                    <a:pt x="0" y="3840"/>
                  </a:cubicBezTo>
                  <a:close/>
                </a:path>
              </a:pathLst>
            </a:custGeom>
            <a:blipFill dpi="0" rotWithShape="0">
              <a:blip r:embed="rId1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30" name="Rectangle 7">
              <a:extLst>
                <a:ext uri="{FF2B5EF4-FFF2-40B4-BE49-F238E27FC236}">
                  <a16:creationId xmlns:a16="http://schemas.microsoft.com/office/drawing/2014/main" id="{9826BBCA-68DA-3FEC-2A6E-28B75369E558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008" y="0"/>
              <a:ext cx="4752" cy="2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sr-Latn-RS" altLang="sr-Latn-RS" b="1">
                <a:latin typeface="Tahoma" panose="020B0604030504040204" pitchFamily="34" charset="0"/>
              </a:endParaRPr>
            </a:p>
          </p:txBody>
        </p:sp>
        <p:pic>
          <p:nvPicPr>
            <p:cNvPr id="1031" name="Picture 8" descr="CITBANND">
              <a:extLst>
                <a:ext uri="{FF2B5EF4-FFF2-40B4-BE49-F238E27FC236}">
                  <a16:creationId xmlns:a16="http://schemas.microsoft.com/office/drawing/2014/main" id="{4527E657-6E99-9E39-1641-155A735CE7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66" r="5334" b="86667"/>
            <a:stretch>
              <a:fillRect/>
            </a:stretch>
          </p:blipFill>
          <p:spPr bwMode="auto">
            <a:xfrm>
              <a:off x="1584" y="0"/>
              <a:ext cx="4176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2" name="Rectangle 9">
              <a:extLst>
                <a:ext uri="{FF2B5EF4-FFF2-40B4-BE49-F238E27FC236}">
                  <a16:creationId xmlns:a16="http://schemas.microsoft.com/office/drawing/2014/main" id="{4AF9A6B6-B788-7FD2-3233-4B7FD91E21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240"/>
              <a:ext cx="4752" cy="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sr-Latn-RS" altLang="sr-Latn-RS" b="1">
                <a:latin typeface="Tahoma" panose="020B0604030504040204" pitchFamily="34" charset="0"/>
              </a:endParaRPr>
            </a:p>
          </p:txBody>
        </p:sp>
        <p:grpSp>
          <p:nvGrpSpPr>
            <p:cNvPr id="1033" name="Group 20">
              <a:extLst>
                <a:ext uri="{FF2B5EF4-FFF2-40B4-BE49-F238E27FC236}">
                  <a16:creationId xmlns:a16="http://schemas.microsoft.com/office/drawing/2014/main" id="{46A289AF-4AB4-E2DF-0EDB-9EF428ECF5B3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56"/>
              <a:ext cx="3642" cy="94"/>
              <a:chOff x="0" y="2256"/>
              <a:chExt cx="3642" cy="94"/>
            </a:xfrm>
          </p:grpSpPr>
          <p:sp>
            <p:nvSpPr>
              <p:cNvPr id="1034" name="Freeform 10">
                <a:extLst>
                  <a:ext uri="{FF2B5EF4-FFF2-40B4-BE49-F238E27FC236}">
                    <a16:creationId xmlns:a16="http://schemas.microsoft.com/office/drawing/2014/main" id="{0D70BEAA-D095-2B22-BAE2-68D5CEC61C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310"/>
                <a:ext cx="3642" cy="1"/>
              </a:xfrm>
              <a:custGeom>
                <a:avLst/>
                <a:gdLst>
                  <a:gd name="T0" fmla="*/ 0 w 3642"/>
                  <a:gd name="T1" fmla="*/ 0 h 1"/>
                  <a:gd name="T2" fmla="*/ 3642 w 3642"/>
                  <a:gd name="T3" fmla="*/ 0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642" h="1">
                    <a:moveTo>
                      <a:pt x="0" y="0"/>
                    </a:moveTo>
                    <a:lnTo>
                      <a:pt x="3642" y="0"/>
                    </a:ln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1035" name="Group 15">
                <a:extLst>
                  <a:ext uri="{FF2B5EF4-FFF2-40B4-BE49-F238E27FC236}">
                    <a16:creationId xmlns:a16="http://schemas.microsoft.com/office/drawing/2014/main" id="{8230922E-685B-48F3-0EE6-2D73FE3AAB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60" y="2256"/>
                <a:ext cx="1678" cy="94"/>
                <a:chOff x="419" y="1193"/>
                <a:chExt cx="1678" cy="94"/>
              </a:xfrm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19EE7A3B-1883-DB15-C4B0-7C0F9E80E3A9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419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52E0ACAA-2AD7-9242-C715-EF6A9AF38082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947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F8C4E022-AB4A-7E7D-5577-775D97604477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1475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B04A9313-01A0-BC8C-DA9F-2561AA297DE4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2003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</p:grpSp>
        </p:grpSp>
      </p:grpSp>
      <p:sp>
        <p:nvSpPr>
          <p:cNvPr id="1027" name="Rectangle 2">
            <a:extLst>
              <a:ext uri="{FF2B5EF4-FFF2-40B4-BE49-F238E27FC236}">
                <a16:creationId xmlns:a16="http://schemas.microsoft.com/office/drawing/2014/main" id="{D19342B9-564D-FDF4-5B75-98F20C1134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72121" y="576016"/>
            <a:ext cx="9793764" cy="108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sr-Latn-RS"/>
              <a:t>Titelmasterformat durch Klicken bearbeiten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45FF46E8-FFD1-2AC4-D1A0-01FE265601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72121" y="2016054"/>
            <a:ext cx="9793764" cy="388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sr-Latn-RS"/>
              <a:t>Textmasterformate durch Klicken bearbeiten</a:t>
            </a:r>
          </a:p>
          <a:p>
            <a:pPr lvl="1"/>
            <a:r>
              <a:rPr lang="de-DE" altLang="sr-Latn-RS"/>
              <a:t>Zweite Ebene</a:t>
            </a:r>
          </a:p>
          <a:p>
            <a:pPr lvl="2"/>
            <a:r>
              <a:rPr lang="de-DE" altLang="sr-Latn-RS"/>
              <a:t>Dritte Ebene</a:t>
            </a:r>
          </a:p>
          <a:p>
            <a:pPr lvl="3"/>
            <a:r>
              <a:rPr lang="de-DE" altLang="sr-Latn-RS"/>
              <a:t>Vierte Ebene</a:t>
            </a:r>
          </a:p>
          <a:p>
            <a:pPr lvl="4"/>
            <a:r>
              <a:rPr lang="de-DE" altLang="sr-Latn-RS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054814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58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58">
          <a:solidFill>
            <a:schemeClr val="tx2"/>
          </a:solidFill>
          <a:latin typeface="Tahom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58">
          <a:solidFill>
            <a:schemeClr val="tx2"/>
          </a:solidFill>
          <a:latin typeface="Tahom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58">
          <a:solidFill>
            <a:schemeClr val="tx2"/>
          </a:solidFill>
          <a:latin typeface="Tahom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58">
          <a:solidFill>
            <a:schemeClr val="tx2"/>
          </a:solidFill>
          <a:latin typeface="Tahoma" pitchFamily="34" charset="0"/>
          <a:cs typeface="Arial" charset="0"/>
        </a:defRPr>
      </a:lvl5pPr>
      <a:lvl6pPr marL="432008" algn="ctr" rtl="0" fontAlgn="base">
        <a:spcBef>
          <a:spcPct val="0"/>
        </a:spcBef>
        <a:spcAft>
          <a:spcPct val="0"/>
        </a:spcAft>
        <a:defRPr sz="4158">
          <a:solidFill>
            <a:schemeClr val="tx2"/>
          </a:solidFill>
          <a:latin typeface="Tahoma" pitchFamily="34" charset="0"/>
          <a:cs typeface="Arial" charset="0"/>
        </a:defRPr>
      </a:lvl6pPr>
      <a:lvl7pPr marL="864017" algn="ctr" rtl="0" fontAlgn="base">
        <a:spcBef>
          <a:spcPct val="0"/>
        </a:spcBef>
        <a:spcAft>
          <a:spcPct val="0"/>
        </a:spcAft>
        <a:defRPr sz="4158">
          <a:solidFill>
            <a:schemeClr val="tx2"/>
          </a:solidFill>
          <a:latin typeface="Tahoma" pitchFamily="34" charset="0"/>
          <a:cs typeface="Arial" charset="0"/>
        </a:defRPr>
      </a:lvl7pPr>
      <a:lvl8pPr marL="1296025" algn="ctr" rtl="0" fontAlgn="base">
        <a:spcBef>
          <a:spcPct val="0"/>
        </a:spcBef>
        <a:spcAft>
          <a:spcPct val="0"/>
        </a:spcAft>
        <a:defRPr sz="4158">
          <a:solidFill>
            <a:schemeClr val="tx2"/>
          </a:solidFill>
          <a:latin typeface="Tahoma" pitchFamily="34" charset="0"/>
          <a:cs typeface="Arial" charset="0"/>
        </a:defRPr>
      </a:lvl8pPr>
      <a:lvl9pPr marL="1728033" algn="ctr" rtl="0" fontAlgn="base">
        <a:spcBef>
          <a:spcPct val="0"/>
        </a:spcBef>
        <a:spcAft>
          <a:spcPct val="0"/>
        </a:spcAft>
        <a:defRPr sz="4158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24006" indent="-324006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024">
          <a:solidFill>
            <a:schemeClr val="tx1"/>
          </a:solidFill>
          <a:latin typeface="+mn-lt"/>
          <a:ea typeface="+mn-ea"/>
          <a:cs typeface="+mn-cs"/>
        </a:defRPr>
      </a:lvl1pPr>
      <a:lvl2pPr marL="702013" indent="-2700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646">
          <a:solidFill>
            <a:schemeClr val="tx1"/>
          </a:solidFill>
          <a:latin typeface="+mn-lt"/>
          <a:cs typeface="+mn-cs"/>
        </a:defRPr>
      </a:lvl2pPr>
      <a:lvl3pPr marL="1080021" indent="-21600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268">
          <a:solidFill>
            <a:schemeClr val="tx1"/>
          </a:solidFill>
          <a:latin typeface="+mn-lt"/>
          <a:cs typeface="+mn-cs"/>
        </a:defRPr>
      </a:lvl3pPr>
      <a:lvl4pPr marL="1512029" indent="-216004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1890">
          <a:solidFill>
            <a:schemeClr val="tx1"/>
          </a:solidFill>
          <a:latin typeface="+mn-lt"/>
          <a:cs typeface="+mn-cs"/>
        </a:defRPr>
      </a:lvl4pPr>
      <a:lvl5pPr marL="1944037" indent="-216004" algn="l" rtl="0" eaLnBrk="0" fontAlgn="base" hangingPunct="0">
        <a:spcBef>
          <a:spcPct val="20000"/>
        </a:spcBef>
        <a:spcAft>
          <a:spcPct val="0"/>
        </a:spcAft>
        <a:buChar char="•"/>
        <a:defRPr sz="1890">
          <a:solidFill>
            <a:schemeClr val="tx1"/>
          </a:solidFill>
          <a:latin typeface="+mn-lt"/>
          <a:cs typeface="+mn-cs"/>
        </a:defRPr>
      </a:lvl5pPr>
      <a:lvl6pPr marL="2376046" indent="-216004" algn="l" rtl="0" fontAlgn="base">
        <a:spcBef>
          <a:spcPct val="20000"/>
        </a:spcBef>
        <a:spcAft>
          <a:spcPct val="0"/>
        </a:spcAft>
        <a:buChar char="•"/>
        <a:defRPr sz="1890">
          <a:solidFill>
            <a:schemeClr val="tx1"/>
          </a:solidFill>
          <a:latin typeface="+mn-lt"/>
          <a:cs typeface="+mn-cs"/>
        </a:defRPr>
      </a:lvl6pPr>
      <a:lvl7pPr marL="2808054" indent="-216004" algn="l" rtl="0" fontAlgn="base">
        <a:spcBef>
          <a:spcPct val="20000"/>
        </a:spcBef>
        <a:spcAft>
          <a:spcPct val="0"/>
        </a:spcAft>
        <a:buChar char="•"/>
        <a:defRPr sz="1890">
          <a:solidFill>
            <a:schemeClr val="tx1"/>
          </a:solidFill>
          <a:latin typeface="+mn-lt"/>
          <a:cs typeface="+mn-cs"/>
        </a:defRPr>
      </a:lvl7pPr>
      <a:lvl8pPr marL="3240062" indent="-216004" algn="l" rtl="0" fontAlgn="base">
        <a:spcBef>
          <a:spcPct val="20000"/>
        </a:spcBef>
        <a:spcAft>
          <a:spcPct val="0"/>
        </a:spcAft>
        <a:buChar char="•"/>
        <a:defRPr sz="1890">
          <a:solidFill>
            <a:schemeClr val="tx1"/>
          </a:solidFill>
          <a:latin typeface="+mn-lt"/>
          <a:cs typeface="+mn-cs"/>
        </a:defRPr>
      </a:lvl8pPr>
      <a:lvl9pPr marL="3672070" indent="-216004" algn="l" rtl="0" fontAlgn="base">
        <a:spcBef>
          <a:spcPct val="20000"/>
        </a:spcBef>
        <a:spcAft>
          <a:spcPct val="0"/>
        </a:spcAft>
        <a:buChar char="•"/>
        <a:defRPr sz="189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r-Latn-C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56962F7-5E6B-E8B7-228A-2E998C5220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6104" y="262508"/>
            <a:ext cx="10369868" cy="1077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E7D8ACE-4252-7572-23A2-D3EAFEA47A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76104" y="1512041"/>
            <a:ext cx="10369868" cy="4281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BFC51B49-0682-F471-ED4B-1AB7D56F1EE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76104" y="5899660"/>
            <a:ext cx="2688484" cy="4320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134">
                <a:latin typeface="+mj-lt"/>
                <a:cs typeface="Arial" charset="0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2231CE29-83A7-86A9-930D-2B0F0CFACA8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36709" y="5904159"/>
            <a:ext cx="3648657" cy="4320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134">
                <a:latin typeface="+mj-lt"/>
                <a:cs typeface="Arial" charset="0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07E235DA-674A-0DEE-1820-85E5DB888F2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57487" y="5899660"/>
            <a:ext cx="2688484" cy="4320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34" smtClean="0"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fld id="{8418ABFE-1EF9-4D6F-9E7C-28167A460F71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  <p:sp>
        <p:nvSpPr>
          <p:cNvPr id="1031" name="Freeform 7">
            <a:extLst>
              <a:ext uri="{FF2B5EF4-FFF2-40B4-BE49-F238E27FC236}">
                <a16:creationId xmlns:a16="http://schemas.microsoft.com/office/drawing/2014/main" id="{C5850BAA-BCE5-BA8E-191C-13E6C25CB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86" y="216006"/>
            <a:ext cx="10369868" cy="576016"/>
          </a:xfrm>
          <a:custGeom>
            <a:avLst/>
            <a:gdLst>
              <a:gd name="T0" fmla="*/ 0 w 1000"/>
              <a:gd name="T1" fmla="*/ 371612160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 sz="1701"/>
          </a:p>
        </p:txBody>
      </p:sp>
      <p:sp>
        <p:nvSpPr>
          <p:cNvPr id="1032" name="Line 8">
            <a:extLst>
              <a:ext uri="{FF2B5EF4-FFF2-40B4-BE49-F238E27FC236}">
                <a16:creationId xmlns:a16="http://schemas.microsoft.com/office/drawing/2014/main" id="{70C73B5F-3F8E-6D42-8D51-DAB3606C0B14}"/>
              </a:ext>
            </a:extLst>
          </p:cNvPr>
          <p:cNvSpPr>
            <a:spLocks noChangeShapeType="1"/>
          </p:cNvSpPr>
          <p:nvPr/>
        </p:nvSpPr>
        <p:spPr bwMode="auto">
          <a:xfrm>
            <a:off x="576104" y="5832158"/>
            <a:ext cx="10369868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701"/>
          </a:p>
        </p:txBody>
      </p:sp>
    </p:spTree>
    <p:extLst>
      <p:ext uri="{BB962C8B-B14F-4D97-AF65-F5344CB8AC3E}">
        <p14:creationId xmlns:p14="http://schemas.microsoft.com/office/powerpoint/2010/main" val="2342811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96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69">
          <a:solidFill>
            <a:schemeClr val="tx2"/>
          </a:solidFill>
          <a:latin typeface="Garamond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69">
          <a:solidFill>
            <a:schemeClr val="tx2"/>
          </a:solidFill>
          <a:latin typeface="Garamond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69">
          <a:solidFill>
            <a:schemeClr val="tx2"/>
          </a:solidFill>
          <a:latin typeface="Garamond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69">
          <a:solidFill>
            <a:schemeClr val="tx2"/>
          </a:solidFill>
          <a:latin typeface="Garamond" pitchFamily="18" charset="0"/>
          <a:cs typeface="Arial" charset="0"/>
        </a:defRPr>
      </a:lvl5pPr>
      <a:lvl6pPr marL="432044" algn="l" rtl="0" fontAlgn="base">
        <a:spcBef>
          <a:spcPct val="0"/>
        </a:spcBef>
        <a:spcAft>
          <a:spcPct val="0"/>
        </a:spcAft>
        <a:defRPr sz="3969">
          <a:solidFill>
            <a:schemeClr val="tx2"/>
          </a:solidFill>
          <a:latin typeface="Garamond" pitchFamily="18" charset="0"/>
          <a:cs typeface="Arial" charset="0"/>
        </a:defRPr>
      </a:lvl6pPr>
      <a:lvl7pPr marL="864088" algn="l" rtl="0" fontAlgn="base">
        <a:spcBef>
          <a:spcPct val="0"/>
        </a:spcBef>
        <a:spcAft>
          <a:spcPct val="0"/>
        </a:spcAft>
        <a:defRPr sz="3969">
          <a:solidFill>
            <a:schemeClr val="tx2"/>
          </a:solidFill>
          <a:latin typeface="Garamond" pitchFamily="18" charset="0"/>
          <a:cs typeface="Arial" charset="0"/>
        </a:defRPr>
      </a:lvl7pPr>
      <a:lvl8pPr marL="1296132" algn="l" rtl="0" fontAlgn="base">
        <a:spcBef>
          <a:spcPct val="0"/>
        </a:spcBef>
        <a:spcAft>
          <a:spcPct val="0"/>
        </a:spcAft>
        <a:defRPr sz="3969">
          <a:solidFill>
            <a:schemeClr val="tx2"/>
          </a:solidFill>
          <a:latin typeface="Garamond" pitchFamily="18" charset="0"/>
          <a:cs typeface="Arial" charset="0"/>
        </a:defRPr>
      </a:lvl8pPr>
      <a:lvl9pPr marL="1728176" algn="l" rtl="0" fontAlgn="base">
        <a:spcBef>
          <a:spcPct val="0"/>
        </a:spcBef>
        <a:spcAft>
          <a:spcPct val="0"/>
        </a:spcAft>
        <a:defRPr sz="3969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24033" indent="-32403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835">
          <a:solidFill>
            <a:schemeClr val="tx1"/>
          </a:solidFill>
          <a:latin typeface="+mn-lt"/>
          <a:ea typeface="+mn-ea"/>
          <a:cs typeface="+mn-cs"/>
        </a:defRPr>
      </a:lvl1pPr>
      <a:lvl2pPr marL="633065" indent="-307532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457">
          <a:solidFill>
            <a:schemeClr val="tx1"/>
          </a:solidFill>
          <a:latin typeface="+mn-lt"/>
          <a:cs typeface="+mn-cs"/>
        </a:defRPr>
      </a:lvl2pPr>
      <a:lvl3pPr marL="966098" indent="-33153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079">
          <a:solidFill>
            <a:schemeClr val="tx1"/>
          </a:solidFill>
          <a:latin typeface="+mn-lt"/>
          <a:cs typeface="+mn-cs"/>
        </a:defRPr>
      </a:lvl3pPr>
      <a:lvl4pPr marL="1266129" indent="-298531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1890">
          <a:solidFill>
            <a:schemeClr val="tx1"/>
          </a:solidFill>
          <a:latin typeface="+mn-lt"/>
          <a:cs typeface="+mn-cs"/>
        </a:defRPr>
      </a:lvl4pPr>
      <a:lvl5pPr marL="1588662" indent="-32103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1890">
          <a:solidFill>
            <a:schemeClr val="tx1"/>
          </a:solidFill>
          <a:latin typeface="+mn-lt"/>
          <a:cs typeface="+mn-cs"/>
        </a:defRPr>
      </a:lvl5pPr>
      <a:lvl6pPr marL="2020706" indent="-321033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890">
          <a:solidFill>
            <a:schemeClr val="tx1"/>
          </a:solidFill>
          <a:latin typeface="+mn-lt"/>
          <a:cs typeface="+mn-cs"/>
        </a:defRPr>
      </a:lvl6pPr>
      <a:lvl7pPr marL="2452750" indent="-321033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890">
          <a:solidFill>
            <a:schemeClr val="tx1"/>
          </a:solidFill>
          <a:latin typeface="+mn-lt"/>
          <a:cs typeface="+mn-cs"/>
        </a:defRPr>
      </a:lvl7pPr>
      <a:lvl8pPr marL="2884794" indent="-321033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890">
          <a:solidFill>
            <a:schemeClr val="tx1"/>
          </a:solidFill>
          <a:latin typeface="+mn-lt"/>
          <a:cs typeface="+mn-cs"/>
        </a:defRPr>
      </a:lvl8pPr>
      <a:lvl9pPr marL="3316838" indent="-321033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89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r-Latn-RS"/>
      </a:defPPr>
      <a:lvl1pPr marL="0" algn="l" defTabSz="864088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44" algn="l" defTabSz="864088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88" algn="l" defTabSz="864088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132" algn="l" defTabSz="864088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176" algn="l" defTabSz="864088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220" algn="l" defTabSz="864088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264" algn="l" defTabSz="864088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308" algn="l" defTabSz="864088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352" algn="l" defTabSz="864088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>
            <a:extLst>
              <a:ext uri="{FF2B5EF4-FFF2-40B4-BE49-F238E27FC236}">
                <a16:creationId xmlns:a16="http://schemas.microsoft.com/office/drawing/2014/main" id="{FCA68381-9682-5C7B-5B07-D1C91C5E81A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92163" y="1152525"/>
            <a:ext cx="9605962" cy="2517775"/>
          </a:xfrm>
        </p:spPr>
        <p:txBody>
          <a:bodyPr/>
          <a:lstStyle/>
          <a:p>
            <a:r>
              <a:rPr lang="hr-HR" altLang="en-US" sz="8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Kralj – </a:t>
            </a:r>
            <a:r>
              <a:rPr lang="hr-HR" altLang="en-US" sz="8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raskajani</a:t>
            </a:r>
            <a:r>
              <a:rPr lang="hr-HR" altLang="en-US" sz="8200" b="1">
                <a:latin typeface="Times New Roman" panose="02020603050405020304" pitchFamily="18" charset="0"/>
                <a:cs typeface="Times New Roman" panose="02020603050405020304" pitchFamily="18" charset="0"/>
              </a:rPr>
              <a:t> grješnik</a:t>
            </a:r>
          </a:p>
        </p:txBody>
      </p:sp>
      <p:sp>
        <p:nvSpPr>
          <p:cNvPr id="43013" name="Rectangle 5">
            <a:extLst>
              <a:ext uri="{FF2B5EF4-FFF2-40B4-BE49-F238E27FC236}">
                <a16:creationId xmlns:a16="http://schemas.microsoft.com/office/drawing/2014/main" id="{83845565-3059-3726-5BBE-A2BDEFC3AE5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05063" y="3743325"/>
            <a:ext cx="5624512" cy="1657350"/>
          </a:xfrm>
        </p:spPr>
        <p:txBody>
          <a:bodyPr/>
          <a:lstStyle/>
          <a:p>
            <a:endParaRPr lang="hr-HR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019" name="Picture 19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3DAB3E6D-EF2F-0EA7-D2A1-281B3E356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177800"/>
            <a:ext cx="81915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20" name="Text Box 18">
            <a:extLst>
              <a:ext uri="{FF2B5EF4-FFF2-40B4-BE49-F238E27FC236}">
                <a16:creationId xmlns:a16="http://schemas.microsoft.com/office/drawing/2014/main" id="{B600EA63-6C58-CB55-FA04-DE715336A6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2525" y="114598"/>
            <a:ext cx="625951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r-HR" altLang="en-US" b="1" dirty="0"/>
              <a:t>Filozofsko-teološki institut DI</a:t>
            </a:r>
            <a:br>
              <a:rPr lang="hr-HR" altLang="en-US" b="1" dirty="0"/>
            </a:br>
            <a:r>
              <a:rPr lang="hr-HR" altLang="en-US" b="1" dirty="0"/>
              <a:t>Studij filozofije i teologije, ECTS 6</a:t>
            </a:r>
            <a:br>
              <a:rPr lang="hr-HR" altLang="en-US" b="1" dirty="0"/>
            </a:br>
            <a:r>
              <a:rPr lang="hr-HR" altLang="en-US" b="1" dirty="0"/>
              <a:t>amdg.eu </a:t>
            </a:r>
            <a:r>
              <a:rPr lang="hr-HR" altLang="en-US" b="1" dirty="0">
                <a:sym typeface="Wingdings" panose="05000000000000000000" pitchFamily="2" charset="2"/>
              </a:rPr>
              <a:t> nastava  FTI</a:t>
            </a:r>
            <a:endParaRPr lang="hr-HR" altLang="en-US" b="1" dirty="0"/>
          </a:p>
        </p:txBody>
      </p:sp>
      <p:pic>
        <p:nvPicPr>
          <p:cNvPr id="43021" name="Picture 13">
            <a:extLst>
              <a:ext uri="{FF2B5EF4-FFF2-40B4-BE49-F238E27FC236}">
                <a16:creationId xmlns:a16="http://schemas.microsoft.com/office/drawing/2014/main" id="{D2C3D6AA-E7FC-FB48-DC4C-8050C0E39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2138" y="0"/>
            <a:ext cx="2039937" cy="165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22" name="Picture 14">
            <a:extLst>
              <a:ext uri="{FF2B5EF4-FFF2-40B4-BE49-F238E27FC236}">
                <a16:creationId xmlns:a16="http://schemas.microsoft.com/office/drawing/2014/main" id="{825B8E23-16EA-034B-CBE0-6549F4ECD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8525" y="2232025"/>
            <a:ext cx="3003550" cy="424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9625830E-03EF-7678-EA4D-7100AE2F4B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Srce raskajano (Ps 51)</a:t>
            </a:r>
          </a:p>
        </p:txBody>
      </p:sp>
      <p:pic>
        <p:nvPicPr>
          <p:cNvPr id="5123" name="Picture 2" descr="A close-up of a music note&#10;&#10;Description automatically generated">
            <a:extLst>
              <a:ext uri="{FF2B5EF4-FFF2-40B4-BE49-F238E27FC236}">
                <a16:creationId xmlns:a16="http://schemas.microsoft.com/office/drawing/2014/main" id="{A77A28AD-8ADB-A08C-3EE3-79B580B57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72" y="2231975"/>
            <a:ext cx="11187218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1950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DA229-0A11-BD95-4812-F5EE8F88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75FE75A3-66DD-EC79-B3DF-F428E0C9736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28047" y="986293"/>
            <a:ext cx="8580091" cy="251856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r-HR" altLang="sr-Latn-RS" sz="362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Biblijska </a:t>
            </a:r>
            <a:r>
              <a:rPr lang="hr-HR" altLang="sr-Latn-RS" sz="3623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egzegeza</a:t>
            </a:r>
            <a:r>
              <a:rPr lang="hr-HR" altLang="sr-Latn-RS" sz="362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hr-HR" altLang="sr-Latn-RS" sz="634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hr-HR" altLang="sr-Latn-RS" sz="6345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634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Poučne knjige </a:t>
            </a:r>
            <a:br>
              <a:rPr lang="hr-HR" altLang="sr-Latn-RS" sz="6345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634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Staroga zavjeta</a:t>
            </a:r>
          </a:p>
        </p:txBody>
      </p:sp>
      <p:pic>
        <p:nvPicPr>
          <p:cNvPr id="18435" name="Picture 19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D098D9DE-BA2C-92E4-C902-E329B621D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14" y="125747"/>
            <a:ext cx="816233" cy="816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 Box 18">
            <a:extLst>
              <a:ext uri="{FF2B5EF4-FFF2-40B4-BE49-F238E27FC236}">
                <a16:creationId xmlns:a16="http://schemas.microsoft.com/office/drawing/2014/main" id="{70FD9982-C6A6-3142-8B97-05DC69596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4223" y="9351"/>
            <a:ext cx="4558037" cy="1139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864088">
              <a:spcBef>
                <a:spcPct val="50000"/>
              </a:spcBef>
              <a:buClrTx/>
              <a:buSzTx/>
              <a:buNone/>
              <a:defRPr/>
            </a:pPr>
            <a:r>
              <a:rPr lang="hr-HR" altLang="sr-Latn-RS" sz="1701" b="1" dirty="0">
                <a:solidFill>
                  <a:srgbClr val="000000"/>
                </a:solidFill>
              </a:rPr>
              <a:t>Filozofsko-teološki institut DI</a:t>
            </a:r>
            <a:br>
              <a:rPr lang="hr-HR" altLang="sr-Latn-RS" sz="1701" b="1" dirty="0">
                <a:solidFill>
                  <a:srgbClr val="000000"/>
                </a:solidFill>
              </a:rPr>
            </a:br>
            <a:r>
              <a:rPr lang="hr-HR" altLang="sr-Latn-RS" sz="1701" b="1" dirty="0">
                <a:solidFill>
                  <a:srgbClr val="000000"/>
                </a:solidFill>
              </a:rPr>
              <a:t>Studij filozofije i teologije</a:t>
            </a:r>
            <a:r>
              <a:rPr lang="en-US" altLang="sr-Latn-RS" sz="1701" b="1" dirty="0">
                <a:solidFill>
                  <a:srgbClr val="000000"/>
                </a:solidFill>
              </a:rPr>
              <a:t>, ECTS 6</a:t>
            </a:r>
            <a:br>
              <a:rPr lang="hr-HR" altLang="sr-Latn-RS" sz="1701" b="1" dirty="0">
                <a:solidFill>
                  <a:srgbClr val="000000"/>
                </a:solidFill>
              </a:rPr>
            </a:br>
            <a:r>
              <a:rPr lang="hr-HR" altLang="sr-Latn-RS" sz="1701" b="1" dirty="0">
                <a:solidFill>
                  <a:srgbClr val="000000"/>
                </a:solidFill>
              </a:rPr>
              <a:t>utorkom od 8:15 i srijedom od 10:15, </a:t>
            </a:r>
            <a:br>
              <a:rPr lang="hr-HR" altLang="sr-Latn-RS" sz="1701" b="1" dirty="0">
                <a:solidFill>
                  <a:srgbClr val="000000"/>
                </a:solidFill>
              </a:rPr>
            </a:br>
            <a:r>
              <a:rPr lang="hr-HR" altLang="sr-Latn-RS" sz="1701" b="1" dirty="0">
                <a:solidFill>
                  <a:srgbClr val="000000"/>
                </a:solidFill>
              </a:rPr>
              <a:t>Dvorana </a:t>
            </a:r>
            <a:r>
              <a:rPr lang="hr-HR" altLang="sr-Latn-RS" sz="1701" b="1" dirty="0" err="1">
                <a:solidFill>
                  <a:srgbClr val="000000"/>
                </a:solidFill>
              </a:rPr>
              <a:t>Kolvenbach</a:t>
            </a:r>
            <a:r>
              <a:rPr lang="hr-HR" altLang="sr-Latn-RS" sz="1701" b="1" dirty="0">
                <a:solidFill>
                  <a:srgbClr val="000000"/>
                </a:solidFill>
              </a:rPr>
              <a:t> (P14)</a:t>
            </a:r>
          </a:p>
        </p:txBody>
      </p:sp>
      <p:pic>
        <p:nvPicPr>
          <p:cNvPr id="18437" name="Picture 8">
            <a:extLst>
              <a:ext uri="{FF2B5EF4-FFF2-40B4-BE49-F238E27FC236}">
                <a16:creationId xmlns:a16="http://schemas.microsoft.com/office/drawing/2014/main" id="{A2169B4B-E047-F188-9F40-F8D1C44DA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0231" y="0"/>
            <a:ext cx="4430962" cy="369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6566730-AE32-A804-906F-4D3028C0490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88222" y="3871273"/>
            <a:ext cx="9032971" cy="2391396"/>
          </a:xfrm>
        </p:spPr>
        <p:txBody>
          <a:bodyPr/>
          <a:lstStyle/>
          <a:p>
            <a:pPr eaLnBrk="1" hangingPunct="1"/>
            <a:r>
              <a:rPr lang="hr-HR" altLang="sr-Latn-RS" sz="317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Psalmi i </a:t>
            </a:r>
            <a:r>
              <a:rPr lang="hr-HR" altLang="sr-Latn-RS" sz="3173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Mudrosne</a:t>
            </a:r>
            <a:r>
              <a:rPr lang="hr-HR" altLang="sr-Latn-RS" sz="317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knjige – </a:t>
            </a:r>
            <a:br>
              <a:rPr lang="hr-HR" altLang="sr-Latn-RS" sz="3173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3173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Poklad</a:t>
            </a:r>
            <a:r>
              <a:rPr lang="hr-HR" altLang="sr-Latn-RS" sz="317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biblijske mudrosti u jezgri SZ-a</a:t>
            </a:r>
          </a:p>
          <a:p>
            <a:pPr eaLnBrk="1" hangingPunct="1"/>
            <a:r>
              <a:rPr lang="hr-HR" altLang="sr-Latn-RS" sz="317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zimski semestar ak. g. 2026./27., Niko Bilić SJ</a:t>
            </a:r>
          </a:p>
          <a:p>
            <a:pPr algn="ctr"/>
            <a:r>
              <a:rPr lang="hr-HR" altLang="sr-Latn-RS" sz="3398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amdg.eu </a:t>
            </a:r>
            <a:r>
              <a:rPr lang="hr-HR" altLang="sr-Latn-RS" sz="3398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nastava  FTI</a:t>
            </a:r>
          </a:p>
        </p:txBody>
      </p:sp>
    </p:spTree>
    <p:extLst>
      <p:ext uri="{BB962C8B-B14F-4D97-AF65-F5344CB8AC3E}">
        <p14:creationId xmlns:p14="http://schemas.microsoft.com/office/powerpoint/2010/main" val="1067728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>
            <a:extLst>
              <a:ext uri="{FF2B5EF4-FFF2-40B4-BE49-F238E27FC236}">
                <a16:creationId xmlns:a16="http://schemas.microsoft.com/office/drawing/2014/main" id="{FCA68381-9682-5C7B-5B07-D1C91C5E81A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92163" y="1152525"/>
            <a:ext cx="9605962" cy="2517775"/>
          </a:xfrm>
        </p:spPr>
        <p:txBody>
          <a:bodyPr/>
          <a:lstStyle/>
          <a:p>
            <a:r>
              <a:rPr lang="hr-HR" altLang="en-US" sz="8200" b="1">
                <a:latin typeface="Times New Roman" panose="02020603050405020304" pitchFamily="18" charset="0"/>
                <a:cs typeface="Times New Roman" panose="02020603050405020304" pitchFamily="18" charset="0"/>
              </a:rPr>
              <a:t>Kralj – raskajani grješnik</a:t>
            </a:r>
          </a:p>
        </p:txBody>
      </p:sp>
      <p:sp>
        <p:nvSpPr>
          <p:cNvPr id="43013" name="Rectangle 5">
            <a:extLst>
              <a:ext uri="{FF2B5EF4-FFF2-40B4-BE49-F238E27FC236}">
                <a16:creationId xmlns:a16="http://schemas.microsoft.com/office/drawing/2014/main" id="{83845565-3059-3726-5BBE-A2BDEFC3AE5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05063" y="3743325"/>
            <a:ext cx="5624512" cy="1657350"/>
          </a:xfrm>
        </p:spPr>
        <p:txBody>
          <a:bodyPr/>
          <a:lstStyle/>
          <a:p>
            <a:r>
              <a:rPr lang="hr-HR" alt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Grijeh i obraćenje </a:t>
            </a:r>
            <a:br>
              <a:rPr lang="hr-HR" alt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u Psalmu 51</a:t>
            </a:r>
          </a:p>
        </p:txBody>
      </p:sp>
      <p:pic>
        <p:nvPicPr>
          <p:cNvPr id="43019" name="Picture 19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3DAB3E6D-EF2F-0EA7-D2A1-281B3E356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177800"/>
            <a:ext cx="81915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20" name="Text Box 18">
            <a:extLst>
              <a:ext uri="{FF2B5EF4-FFF2-40B4-BE49-F238E27FC236}">
                <a16:creationId xmlns:a16="http://schemas.microsoft.com/office/drawing/2014/main" id="{B600EA63-6C58-CB55-FA04-DE715336A6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0517" y="95547"/>
            <a:ext cx="625951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Filozofsko-teološki institut DI</a:t>
            </a:r>
            <a:b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Studij filozofije i teologije, ECTS 6</a:t>
            </a:r>
            <a:b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amdg.eu </a:t>
            </a:r>
            <a: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 nastava  FTI</a:t>
            </a:r>
            <a:endParaRPr kumimoji="0" lang="hr-HR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3021" name="Picture 13">
            <a:extLst>
              <a:ext uri="{FF2B5EF4-FFF2-40B4-BE49-F238E27FC236}">
                <a16:creationId xmlns:a16="http://schemas.microsoft.com/office/drawing/2014/main" id="{D2C3D6AA-E7FC-FB48-DC4C-8050C0E39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2138" y="0"/>
            <a:ext cx="2039937" cy="165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22" name="Picture 14">
            <a:extLst>
              <a:ext uri="{FF2B5EF4-FFF2-40B4-BE49-F238E27FC236}">
                <a16:creationId xmlns:a16="http://schemas.microsoft.com/office/drawing/2014/main" id="{825B8E23-16EA-034B-CBE0-6549F4ECD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8525" y="2232025"/>
            <a:ext cx="3003550" cy="424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2110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>
            <a:extLst>
              <a:ext uri="{FF2B5EF4-FFF2-40B4-BE49-F238E27FC236}">
                <a16:creationId xmlns:a16="http://schemas.microsoft.com/office/drawing/2014/main" id="{065CA13C-4125-7877-6D7D-51CB0F3FB9A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04825" y="215900"/>
            <a:ext cx="10369550" cy="1077913"/>
          </a:xfrm>
        </p:spPr>
        <p:txBody>
          <a:bodyPr/>
          <a:lstStyle/>
          <a:p>
            <a:r>
              <a:rPr lang="hr-HR" alt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Govor Bogu – molitva 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7634C954-0E11-211F-6A35-F371FD7F093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576263" y="1008063"/>
            <a:ext cx="10369550" cy="48180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govor Bogu nakon grijeha (usp. Post 3,10; 4,9):</a:t>
            </a:r>
          </a:p>
          <a:p>
            <a:pPr lvl="1">
              <a:lnSpc>
                <a:spcPct val="90000"/>
              </a:lnSpc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Adam i Kajin</a:t>
            </a:r>
          </a:p>
          <a:p>
            <a:pPr lvl="1">
              <a:lnSpc>
                <a:spcPct val="90000"/>
              </a:lnSpc>
            </a:pPr>
            <a:r>
              <a:rPr lang="hr-HR" altLang="en-US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Izravno obraćanje u </a:t>
            </a:r>
            <a:r>
              <a:rPr lang="hr-HR" altLang="en-US" sz="28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en-US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51,3.12.16[2x].19:</a:t>
            </a:r>
          </a:p>
          <a:p>
            <a:pPr>
              <a:lnSpc>
                <a:spcPct val="90000"/>
              </a:lnSpc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“Bože” </a:t>
            </a:r>
            <a:r>
              <a:rPr lang="he-IL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אלהים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hr-HR" alt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elohîm</a:t>
            </a:r>
            <a:endParaRPr lang="hr-HR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 “Jahve”</a:t>
            </a:r>
          </a:p>
          <a:p>
            <a:pPr lvl="1">
              <a:lnSpc>
                <a:spcPct val="90000"/>
              </a:lnSpc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Samo v5.7 bez “ti”</a:t>
            </a:r>
            <a:endParaRPr lang="de-DE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“Gospodine” </a:t>
            </a:r>
            <a:r>
              <a:rPr lang="he-IL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אדני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hr-HR" alt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adonaj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(v17)</a:t>
            </a:r>
            <a:endParaRPr lang="hr-HR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hr-HR" altLang="en-US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Smiluj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 se (</a:t>
            </a:r>
            <a:r>
              <a:rPr lang="he-IL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חנן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v3) – početak</a:t>
            </a:r>
          </a:p>
          <a:p>
            <a:pPr lvl="1">
              <a:lnSpc>
                <a:spcPct val="90000"/>
              </a:lnSpc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Zaziv </a:t>
            </a:r>
            <a:r>
              <a:rPr lang="hr-HR" altLang="en-US" sz="2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Milostivom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e-IL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חנן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Izl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34,6)</a:t>
            </a:r>
          </a:p>
        </p:txBody>
      </p:sp>
      <p:pic>
        <p:nvPicPr>
          <p:cNvPr id="157700" name="Picture 5" descr="Psalm 51">
            <a:extLst>
              <a:ext uri="{FF2B5EF4-FFF2-40B4-BE49-F238E27FC236}">
                <a16:creationId xmlns:a16="http://schemas.microsoft.com/office/drawing/2014/main" id="{B35BDD9C-C6CF-1961-F647-FB2F66FCC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800" y="2619375"/>
            <a:ext cx="4105275" cy="38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2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2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>
            <a:extLst>
              <a:ext uri="{FF2B5EF4-FFF2-40B4-BE49-F238E27FC236}">
                <a16:creationId xmlns:a16="http://schemas.microsoft.com/office/drawing/2014/main" id="{5F87144B-F669-2FE6-4AC2-E563470A8ED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hr-HR" alt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Podjela teksta 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48584574-D453-259A-B416-16DF8C3687B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576263" y="1063625"/>
            <a:ext cx="10369550" cy="4762500"/>
          </a:xfrm>
        </p:spPr>
        <p:txBody>
          <a:bodyPr/>
          <a:lstStyle/>
          <a:p>
            <a:r>
              <a:rPr lang="hr-HR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Pripovjedni uvod (</a:t>
            </a:r>
            <a:r>
              <a:rPr lang="hr-HR" altLang="en-US" sz="3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51,1s)</a:t>
            </a:r>
            <a:br>
              <a:rPr lang="hr-HR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+ 2 dijela: </a:t>
            </a:r>
            <a:r>
              <a:rPr lang="hr-HR" altLang="en-US" sz="3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51,3-11.12-21; </a:t>
            </a:r>
          </a:p>
          <a:p>
            <a:r>
              <a:rPr lang="hr-HR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 u v12 ponovno “Bože!”</a:t>
            </a:r>
          </a:p>
          <a:p>
            <a:pPr lvl="1"/>
            <a:r>
              <a:rPr lang="hr-HR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“Čisto srce stvori mi” (v12) – 2. dio</a:t>
            </a:r>
          </a:p>
          <a:p>
            <a:pPr lvl="1"/>
            <a:r>
              <a:rPr lang="hr-HR" altLang="en-US" sz="3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Vrhunac (v16): </a:t>
            </a:r>
          </a:p>
          <a:p>
            <a:r>
              <a:rPr lang="hr-HR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“Bože” 2x + “spasitelj”</a:t>
            </a:r>
          </a:p>
          <a:p>
            <a:pPr lvl="1"/>
            <a:r>
              <a:rPr lang="hr-HR" altLang="en-US" sz="3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Biografska bilješka 51,2:</a:t>
            </a:r>
          </a:p>
          <a:p>
            <a:r>
              <a:rPr lang="hr-HR" altLang="en-US" sz="3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Natan</a:t>
            </a:r>
            <a:r>
              <a:rPr lang="hr-HR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Davidu nakon grijeha</a:t>
            </a:r>
          </a:p>
          <a:p>
            <a:pPr lvl="1"/>
            <a:endParaRPr lang="hr-HR" altLang="en-U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65" name="Picture 5" descr="david-the-king-praying-and-praising-god">
            <a:extLst>
              <a:ext uri="{FF2B5EF4-FFF2-40B4-BE49-F238E27FC236}">
                <a16:creationId xmlns:a16="http://schemas.microsoft.com/office/drawing/2014/main" id="{94D540E2-DFBB-54EE-DE16-0B47E19FA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238" y="1152525"/>
            <a:ext cx="3652837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zervirano mjesto podnožja 4">
            <a:extLst>
              <a:ext uri="{FF2B5EF4-FFF2-40B4-BE49-F238E27FC236}">
                <a16:creationId xmlns:a16="http://schemas.microsoft.com/office/drawing/2014/main" id="{E8978687-D000-7FE0-10D9-04D71581F2C7}"/>
              </a:ext>
            </a:extLst>
          </p:cNvPr>
          <p:cNvSpPr txBox="1">
            <a:spLocks noGrp="1"/>
          </p:cNvSpPr>
          <p:nvPr/>
        </p:nvSpPr>
        <p:spPr bwMode="auto">
          <a:xfrm>
            <a:off x="3937000" y="5903913"/>
            <a:ext cx="3648075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ctr">
              <a:defRPr/>
            </a:pPr>
            <a:r>
              <a:rPr lang="hr-HR" altLang="en-US" sz="1200">
                <a:latin typeface="+mj-lt"/>
                <a:cs typeface="Arial" charset="0"/>
              </a:rPr>
              <a:t>amdg.eu</a:t>
            </a:r>
          </a:p>
        </p:txBody>
      </p:sp>
      <p:sp>
        <p:nvSpPr>
          <p:cNvPr id="8" name="Rezervirano mjesto broja slajda 5">
            <a:extLst>
              <a:ext uri="{FF2B5EF4-FFF2-40B4-BE49-F238E27FC236}">
                <a16:creationId xmlns:a16="http://schemas.microsoft.com/office/drawing/2014/main" id="{6A839583-09E7-936B-3078-525A7CDBEF0E}"/>
              </a:ext>
            </a:extLst>
          </p:cNvPr>
          <p:cNvSpPr txBox="1">
            <a:spLocks noGrp="1"/>
          </p:cNvSpPr>
          <p:nvPr/>
        </p:nvSpPr>
        <p:spPr bwMode="auto">
          <a:xfrm>
            <a:off x="8258175" y="5899150"/>
            <a:ext cx="2687638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82E71B99-4215-4F6C-88F7-11F30757EB0D}" type="slidenum">
              <a:rPr lang="hr-HR" altLang="en-US" sz="1200">
                <a:latin typeface="Garamond" panose="02020404030301010803" pitchFamily="18" charset="0"/>
              </a:rPr>
              <a:pPr algn="r"/>
              <a:t>7</a:t>
            </a:fld>
            <a:endParaRPr lang="hr-HR" altLang="en-US" sz="1200">
              <a:latin typeface="Garamond" panose="02020404030301010803" pitchFamily="18" charset="0"/>
            </a:endParaRPr>
          </a:p>
        </p:txBody>
      </p:sp>
      <p:sp>
        <p:nvSpPr>
          <p:cNvPr id="62468" name="Rectangle 2">
            <a:extLst>
              <a:ext uri="{FF2B5EF4-FFF2-40B4-BE49-F238E27FC236}">
                <a16:creationId xmlns:a16="http://schemas.microsoft.com/office/drawing/2014/main" id="{0B2CF02C-FB10-1565-5A08-48506BC6AB4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76263" y="144463"/>
            <a:ext cx="10369550" cy="1076325"/>
          </a:xfrm>
        </p:spPr>
        <p:txBody>
          <a:bodyPr/>
          <a:lstStyle/>
          <a:p>
            <a:r>
              <a:rPr lang="hr-HR" alt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Povijest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6677116D-D3C1-BA38-89C0-605DDD9EF84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576263" y="936625"/>
            <a:ext cx="10369550" cy="48561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Izvještaj u 2 Sam 11,2.15:</a:t>
            </a:r>
          </a:p>
          <a:p>
            <a:pPr lvl="1"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David predvečer ustaje (11,2) </a:t>
            </a:r>
          </a:p>
          <a:p>
            <a:pPr lvl="1"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“montira” ubojstvo (v15)</a:t>
            </a:r>
          </a:p>
          <a:p>
            <a:pPr lvl="1"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 nema pristupa sve do 11,27</a:t>
            </a:r>
          </a:p>
          <a:p>
            <a:pPr>
              <a:lnSpc>
                <a:spcPct val="90000"/>
              </a:lnSpc>
            </a:pPr>
            <a:r>
              <a:rPr lang="hr-HR" alt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Natan</a:t>
            </a: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2 Sam 12,9:</a:t>
            </a:r>
          </a:p>
          <a:p>
            <a:pPr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“Ubio si, uzeo ženu” (12,9) </a:t>
            </a:r>
          </a:p>
          <a:p>
            <a:pPr lvl="1"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Preljub i ubojstvo</a:t>
            </a:r>
          </a:p>
          <a:p>
            <a:pPr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“sagriješio sam” (v13)</a:t>
            </a:r>
          </a:p>
          <a:p>
            <a:pPr lvl="1">
              <a:lnSpc>
                <a:spcPct val="90000"/>
              </a:lnSpc>
            </a:pP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Reakcija u 2 Sam 12,16-18:</a:t>
            </a:r>
          </a:p>
          <a:p>
            <a:pPr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Molitva (v16); post (v17); sedam dana (v18)</a:t>
            </a:r>
          </a:p>
        </p:txBody>
      </p:sp>
      <p:pic>
        <p:nvPicPr>
          <p:cNvPr id="62471" name="Picture 9" descr="http://www.orthocuban.com/wp-content/uploads/2009/03/david-and-bathsheba.jpg">
            <a:extLst>
              <a:ext uri="{FF2B5EF4-FFF2-40B4-BE49-F238E27FC236}">
                <a16:creationId xmlns:a16="http://schemas.microsoft.com/office/drawing/2014/main" id="{DD97DC25-09E6-A5E1-9FE4-7BB83DECF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938" y="0"/>
            <a:ext cx="4752975" cy="296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2" name="Picture 7" descr="david-and-nathan">
            <a:extLst>
              <a:ext uri="{FF2B5EF4-FFF2-40B4-BE49-F238E27FC236}">
                <a16:creationId xmlns:a16="http://schemas.microsoft.com/office/drawing/2014/main" id="{F81B73DC-65B3-4BFF-281C-7EE15757A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725" y="2303463"/>
            <a:ext cx="3816350" cy="289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5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zervirano mjesto podnožja 4">
            <a:extLst>
              <a:ext uri="{FF2B5EF4-FFF2-40B4-BE49-F238E27FC236}">
                <a16:creationId xmlns:a16="http://schemas.microsoft.com/office/drawing/2014/main" id="{831F7FA9-9D35-ADAC-C172-CA08009E0551}"/>
              </a:ext>
            </a:extLst>
          </p:cNvPr>
          <p:cNvSpPr txBox="1">
            <a:spLocks noGrp="1"/>
          </p:cNvSpPr>
          <p:nvPr/>
        </p:nvSpPr>
        <p:spPr bwMode="auto">
          <a:xfrm>
            <a:off x="3937000" y="5903913"/>
            <a:ext cx="3648075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ctr">
              <a:defRPr/>
            </a:pPr>
            <a:r>
              <a:rPr lang="hr-HR" altLang="en-US" sz="1200">
                <a:latin typeface="+mj-lt"/>
                <a:cs typeface="Arial" charset="0"/>
              </a:rPr>
              <a:t>amdg.eu</a:t>
            </a:r>
          </a:p>
        </p:txBody>
      </p:sp>
      <p:sp>
        <p:nvSpPr>
          <p:cNvPr id="8" name="Rezervirano mjesto broja slajda 5">
            <a:extLst>
              <a:ext uri="{FF2B5EF4-FFF2-40B4-BE49-F238E27FC236}">
                <a16:creationId xmlns:a16="http://schemas.microsoft.com/office/drawing/2014/main" id="{BB173D40-22F6-6F2F-8DA9-22E8921DE552}"/>
              </a:ext>
            </a:extLst>
          </p:cNvPr>
          <p:cNvSpPr txBox="1">
            <a:spLocks noGrp="1"/>
          </p:cNvSpPr>
          <p:nvPr/>
        </p:nvSpPr>
        <p:spPr bwMode="auto">
          <a:xfrm>
            <a:off x="8258175" y="5899150"/>
            <a:ext cx="2687638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C796BCAC-1049-4387-94BC-E3143522284E}" type="slidenum">
              <a:rPr lang="hr-HR" altLang="en-US" sz="1200">
                <a:latin typeface="Garamond" panose="02020404030301010803" pitchFamily="18" charset="0"/>
              </a:rPr>
              <a:pPr algn="r"/>
              <a:t>8</a:t>
            </a:fld>
            <a:endParaRPr lang="hr-HR" altLang="en-US" sz="1200">
              <a:latin typeface="Garamond" panose="02020404030301010803" pitchFamily="18" charset="0"/>
            </a:endParaRPr>
          </a:p>
        </p:txBody>
      </p:sp>
      <p:sp>
        <p:nvSpPr>
          <p:cNvPr id="158724" name="Rectangle 2">
            <a:extLst>
              <a:ext uri="{FF2B5EF4-FFF2-40B4-BE49-F238E27FC236}">
                <a16:creationId xmlns:a16="http://schemas.microsoft.com/office/drawing/2014/main" id="{CD970960-017A-A7AA-E0B2-B7E19736941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04825" y="144463"/>
            <a:ext cx="10369550" cy="1077912"/>
          </a:xfrm>
        </p:spPr>
        <p:txBody>
          <a:bodyPr/>
          <a:lstStyle/>
          <a:p>
            <a:r>
              <a:rPr lang="hr-HR" altLang="en-US" sz="5000" b="1">
                <a:latin typeface="Times New Roman" panose="02020603050405020304" pitchFamily="18" charset="0"/>
                <a:cs typeface="Times New Roman" panose="02020603050405020304" pitchFamily="18" charset="0"/>
              </a:rPr>
              <a:t>David – molitelj</a:t>
            </a:r>
          </a:p>
        </p:txBody>
      </p:sp>
      <p:sp>
        <p:nvSpPr>
          <p:cNvPr id="158725" name="Rectangle 3">
            <a:extLst>
              <a:ext uri="{FF2B5EF4-FFF2-40B4-BE49-F238E27FC236}">
                <a16:creationId xmlns:a16="http://schemas.microsoft.com/office/drawing/2014/main" id="{E563CBB7-2B03-27E9-8C17-4AB7FD17612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576263" y="927100"/>
            <a:ext cx="10355262" cy="4899025"/>
          </a:xfrm>
        </p:spPr>
        <p:txBody>
          <a:bodyPr/>
          <a:lstStyle/>
          <a:p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Klanjanje u Domu (2 Sam 12,20)</a:t>
            </a:r>
          </a:p>
          <a:p>
            <a:pPr lvl="1"/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Grijeh protiv čovjeka </a:t>
            </a:r>
          </a:p>
          <a:p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susret Bogu (usp. Jakov u Post 32.33)</a:t>
            </a:r>
          </a:p>
          <a:p>
            <a:pPr lvl="1"/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Drugi dio sve dijalog (</a:t>
            </a:r>
            <a:r>
              <a:rPr lang="hr-HR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51,12-21</a:t>
            </a:r>
          </a:p>
          <a:p>
            <a:pPr lvl="1"/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Nemirna savjest – škola molitve</a:t>
            </a:r>
          </a:p>
          <a:p>
            <a:pPr lvl="1"/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Osjećaj zaprljanosti u v4.9; u v3.11:</a:t>
            </a:r>
          </a:p>
          <a:p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“operi”, “očisti” (v4.9); “izbriši” (v3.11)</a:t>
            </a:r>
          </a:p>
          <a:p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“bjelina” koju Bog daje (v9 usp. Iz 1,18)</a:t>
            </a:r>
          </a:p>
          <a:p>
            <a:pPr lvl="1"/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Zapriječen put, zastrt pogled (v5b):</a:t>
            </a:r>
          </a:p>
          <a:p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Grijeh stalno preda mnom (v5)</a:t>
            </a:r>
          </a:p>
        </p:txBody>
      </p:sp>
      <p:pic>
        <p:nvPicPr>
          <p:cNvPr id="158727" name="Picture 7" descr="David-Praying-170x300">
            <a:extLst>
              <a:ext uri="{FF2B5EF4-FFF2-40B4-BE49-F238E27FC236}">
                <a16:creationId xmlns:a16="http://schemas.microsoft.com/office/drawing/2014/main" id="{1C80BD4B-0E3F-4773-972C-144EAC443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1688" y="0"/>
            <a:ext cx="3100387" cy="547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8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87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87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87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87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87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87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87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87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87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87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87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87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87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092D2-52F9-BF84-0BD6-58CF05F07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8F34BDD-8139-5221-8C93-AEAFF72F512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he-IL" altLang="sr-Latn-RS" sz="5102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יהוה רעי לא אחסר</a:t>
            </a:r>
            <a:r>
              <a:rPr lang="de-DE" altLang="sr-Latn-RS" sz="378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378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r-HR" altLang="sr-Latn-RS" sz="378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sz="378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23)</a:t>
            </a:r>
            <a:br>
              <a:rPr lang="hr-HR" altLang="sr-Latn-RS" sz="378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378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hr-HR" altLang="sr-Latn-RS" sz="378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adonaj</a:t>
            </a:r>
            <a:r>
              <a:rPr lang="hr-HR" altLang="sr-Latn-RS" sz="378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378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ro’i</a:t>
            </a:r>
            <a:r>
              <a:rPr lang="hr-HR" altLang="sr-Latn-RS" sz="378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378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</a:t>
            </a:r>
            <a:r>
              <a:rPr lang="hr-HR" altLang="sr-Latn-RS" sz="378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378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ehsar</a:t>
            </a:r>
            <a:r>
              <a:rPr lang="hr-HR" altLang="sr-Latn-RS" sz="378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de-DE" altLang="sr-Latn-RS" sz="378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3" name="Rectangle 4">
            <a:extLst>
              <a:ext uri="{FF2B5EF4-FFF2-40B4-BE49-F238E27FC236}">
                <a16:creationId xmlns:a16="http://schemas.microsoft.com/office/drawing/2014/main" id="{0A8B95FE-C954-0A65-694B-DFDF0E7F3840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944613" y="4968279"/>
            <a:ext cx="7344198" cy="1099529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hr-HR" altLang="sr-Latn-RS" sz="264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Gospodin je pastir moj </a:t>
            </a:r>
            <a:br>
              <a:rPr lang="hr-HR" altLang="sr-Latn-RS" sz="2646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64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 u čem ja ne oskudijevam</a:t>
            </a:r>
            <a:endParaRPr lang="de-DE" altLang="sr-Latn-RS" sz="2646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4" name="Picture 4">
            <a:extLst>
              <a:ext uri="{FF2B5EF4-FFF2-40B4-BE49-F238E27FC236}">
                <a16:creationId xmlns:a16="http://schemas.microsoft.com/office/drawing/2014/main" id="{B43B28ED-78C5-4D3C-B09F-C9FAB51C2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6" y="1871935"/>
            <a:ext cx="11345381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2721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7" name="Rectangle 2">
            <a:extLst>
              <a:ext uri="{FF2B5EF4-FFF2-40B4-BE49-F238E27FC236}">
                <a16:creationId xmlns:a16="http://schemas.microsoft.com/office/drawing/2014/main" id="{D8274C4B-E734-AE32-65AB-ED870A17EF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8475" y="134938"/>
            <a:ext cx="10369550" cy="801687"/>
          </a:xfrm>
        </p:spPr>
        <p:txBody>
          <a:bodyPr/>
          <a:lstStyle/>
          <a:p>
            <a:r>
              <a:rPr lang="hr-HR" altLang="en-US" sz="5000" b="1">
                <a:latin typeface="Times New Roman" panose="02020603050405020304" pitchFamily="18" charset="0"/>
                <a:cs typeface="Times New Roman" panose="02020603050405020304" pitchFamily="18" charset="0"/>
              </a:rPr>
              <a:t>Negativna apsolutizacija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FBFA5429-3CB9-B6EA-46EB-8FB8DB7D32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76263" y="863600"/>
            <a:ext cx="10369550" cy="4929188"/>
          </a:xfrm>
        </p:spPr>
        <p:txBody>
          <a:bodyPr/>
          <a:lstStyle/>
          <a:p>
            <a:pPr lvl="1"/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 kada grješnost (</a:t>
            </a:r>
            <a:r>
              <a:rPr lang="hr-HR" alt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51,7)?</a:t>
            </a:r>
          </a:p>
          <a:p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početka: začet i rođen grešan (v7)</a:t>
            </a:r>
          </a:p>
          <a:p>
            <a:pPr lvl="1"/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Univerzalno zlo: </a:t>
            </a:r>
            <a:r>
              <a:rPr lang="hr-HR" altLang="en-US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bezakonje, krivica, grijeh </a:t>
            </a: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(usp. Iz 34,7), </a:t>
            </a:r>
            <a:b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zlo – </a:t>
            </a:r>
            <a:r>
              <a:rPr lang="hr-HR" altLang="en-US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koliko puta?</a:t>
            </a: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he-IL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e-IL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רע</a:t>
            </a:r>
            <a:r>
              <a:rPr lang="hr-HR" alt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hr-HR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‘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“zlo” (v6)</a:t>
            </a:r>
          </a:p>
          <a:p>
            <a:pPr lvl="1"/>
            <a:r>
              <a:rPr lang="he-IL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חטא</a:t>
            </a:r>
            <a:r>
              <a:rPr lang="hr-HR" alt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hata</a:t>
            </a:r>
            <a:r>
              <a:rPr lang="hr-HR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griješiti” (v4-7.9.11.15 = 7x)</a:t>
            </a:r>
          </a:p>
          <a:p>
            <a:pPr lvl="1"/>
            <a:r>
              <a:rPr lang="he-IL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פשׁא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peša</a:t>
            </a:r>
            <a:r>
              <a:rPr lang="hr-HR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“prijestup” (v3.5.15)</a:t>
            </a:r>
          </a:p>
          <a:p>
            <a:pPr lvl="1"/>
            <a:r>
              <a:rPr lang="he-IL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עון</a:t>
            </a:r>
            <a:r>
              <a:rPr lang="hr-HR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hr-HR" alt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avôn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“krivnja” (v4.7.11)</a:t>
            </a:r>
          </a:p>
          <a:p>
            <a:pPr lvl="1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14x ukupno</a:t>
            </a:r>
          </a:p>
          <a:p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 (od)nosi = </a:t>
            </a:r>
            <a:r>
              <a:rPr lang="hr-HR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oprašta 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Izl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34,7)</a:t>
            </a:r>
          </a:p>
        </p:txBody>
      </p:sp>
      <p:pic>
        <p:nvPicPr>
          <p:cNvPr id="144393" name="Picture 9">
            <a:extLst>
              <a:ext uri="{FF2B5EF4-FFF2-40B4-BE49-F238E27FC236}">
                <a16:creationId xmlns:a16="http://schemas.microsoft.com/office/drawing/2014/main" id="{CADFEB06-ECBD-C9B3-6FF7-28C7C517F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300" y="3633788"/>
            <a:ext cx="5184775" cy="284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56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zervirano mjesto podnožja 4">
            <a:extLst>
              <a:ext uri="{FF2B5EF4-FFF2-40B4-BE49-F238E27FC236}">
                <a16:creationId xmlns:a16="http://schemas.microsoft.com/office/drawing/2014/main" id="{8D31B719-8988-B641-DB94-83A215EDC925}"/>
              </a:ext>
            </a:extLst>
          </p:cNvPr>
          <p:cNvSpPr txBox="1">
            <a:spLocks noGrp="1"/>
          </p:cNvSpPr>
          <p:nvPr/>
        </p:nvSpPr>
        <p:spPr bwMode="auto">
          <a:xfrm>
            <a:off x="3937000" y="5903913"/>
            <a:ext cx="3648075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ctr">
              <a:defRPr/>
            </a:pPr>
            <a:r>
              <a:rPr lang="hr-HR" altLang="en-US" sz="1200">
                <a:latin typeface="+mj-lt"/>
                <a:cs typeface="Arial" charset="0"/>
              </a:rPr>
              <a:t>amdg.eu</a:t>
            </a: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717A2CE-019A-0480-7A4E-8966AD0FF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825" y="215900"/>
            <a:ext cx="10369550" cy="1077913"/>
          </a:xfrm>
        </p:spPr>
        <p:txBody>
          <a:bodyPr/>
          <a:lstStyle/>
          <a:p>
            <a:r>
              <a:rPr lang="hr-HR" altLang="en-US" sz="5000" b="1">
                <a:latin typeface="Times New Roman" panose="02020603050405020304" pitchFamily="18" charset="0"/>
                <a:cs typeface="Times New Roman" panose="02020603050405020304" pitchFamily="18" charset="0"/>
              </a:rPr>
              <a:t>Potpuna grješnost</a:t>
            </a:r>
          </a:p>
        </p:txBody>
      </p:sp>
      <p:sp>
        <p:nvSpPr>
          <p:cNvPr id="63493" name="Rectangle 5">
            <a:extLst>
              <a:ext uri="{FF2B5EF4-FFF2-40B4-BE49-F238E27FC236}">
                <a16:creationId xmlns:a16="http://schemas.microsoft.com/office/drawing/2014/main" id="{63E63480-36E5-2173-5BDB-7856C247DE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76263" y="1079500"/>
            <a:ext cx="10369550" cy="4713288"/>
          </a:xfrm>
        </p:spPr>
        <p:txBody>
          <a:bodyPr/>
          <a:lstStyle/>
          <a:p>
            <a:pPr lvl="1"/>
            <a:r>
              <a:rPr lang="hr-HR" altLang="en-US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Slomljenost u </a:t>
            </a:r>
            <a:r>
              <a:rPr lang="hr-HR" altLang="en-US" sz="28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en-US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51,10: </a:t>
            </a:r>
          </a:p>
          <a:p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Emocija: žalost i tuga</a:t>
            </a:r>
          </a:p>
          <a:p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“kosti” – “ti si </a:t>
            </a:r>
            <a:r>
              <a:rPr lang="hr-HR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satrao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lvl="1"/>
            <a:r>
              <a:rPr lang="hr-HR" altLang="en-US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Božje lice u v11.13:</a:t>
            </a:r>
          </a:p>
          <a:p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 gleda grijeh (11 </a:t>
            </a:r>
            <a: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de-DE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Odvrati</a:t>
            </a:r>
            <a: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lice</a:t>
            </a:r>
            <a: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…“ 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usp. 5b)</a:t>
            </a:r>
          </a:p>
          <a:p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David odbačen (13</a:t>
            </a:r>
            <a: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„Ne </a:t>
            </a:r>
            <a:r>
              <a:rPr lang="de-DE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odbaci</a:t>
            </a:r>
            <a: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</a:t>
            </a:r>
            <a: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…!“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/>
            <a:r>
              <a:rPr lang="hr-HR" altLang="en-US" sz="3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Središnji problem u v16:</a:t>
            </a:r>
          </a:p>
          <a:p>
            <a:r>
              <a:rPr lang="hr-HR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“(prolivena) krv” (v16 usp. Post 4)</a:t>
            </a:r>
            <a:endParaRPr lang="hr-HR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3496" name="Picture 8">
            <a:extLst>
              <a:ext uri="{FF2B5EF4-FFF2-40B4-BE49-F238E27FC236}">
                <a16:creationId xmlns:a16="http://schemas.microsoft.com/office/drawing/2014/main" id="{5E498428-9E77-3A88-7409-CC0A16C29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75" y="0"/>
            <a:ext cx="5473700" cy="300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3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3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34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34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34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34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34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34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34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34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34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zervirano mjesto podnožja 4">
            <a:extLst>
              <a:ext uri="{FF2B5EF4-FFF2-40B4-BE49-F238E27FC236}">
                <a16:creationId xmlns:a16="http://schemas.microsoft.com/office/drawing/2014/main" id="{1A20E8AF-6AAE-6282-0903-D67B4BF82A79}"/>
              </a:ext>
            </a:extLst>
          </p:cNvPr>
          <p:cNvSpPr txBox="1">
            <a:spLocks noGrp="1"/>
          </p:cNvSpPr>
          <p:nvPr/>
        </p:nvSpPr>
        <p:spPr bwMode="auto">
          <a:xfrm>
            <a:off x="3937000" y="5903913"/>
            <a:ext cx="3648075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ctr">
              <a:defRPr/>
            </a:pPr>
            <a:r>
              <a:rPr lang="hr-HR" altLang="en-US" sz="1200">
                <a:latin typeface="+mj-lt"/>
                <a:cs typeface="Arial" charset="0"/>
              </a:rPr>
              <a:t>amdg.eu</a:t>
            </a:r>
          </a:p>
        </p:txBody>
      </p:sp>
      <p:sp>
        <p:nvSpPr>
          <p:cNvPr id="7" name="Rezervirano mjesto broja slajda 5">
            <a:extLst>
              <a:ext uri="{FF2B5EF4-FFF2-40B4-BE49-F238E27FC236}">
                <a16:creationId xmlns:a16="http://schemas.microsoft.com/office/drawing/2014/main" id="{D1D621E2-2431-5411-4B94-43D5CB3E89D1}"/>
              </a:ext>
            </a:extLst>
          </p:cNvPr>
          <p:cNvSpPr txBox="1">
            <a:spLocks noGrp="1"/>
          </p:cNvSpPr>
          <p:nvPr/>
        </p:nvSpPr>
        <p:spPr bwMode="auto">
          <a:xfrm>
            <a:off x="8258175" y="5899150"/>
            <a:ext cx="2687638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A0196788-BF4E-4011-A2EC-16DC963B0C2F}" type="slidenum">
              <a:rPr lang="hr-HR" altLang="en-US" sz="1200">
                <a:latin typeface="Garamond" panose="02020404030301010803" pitchFamily="18" charset="0"/>
              </a:rPr>
              <a:pPr algn="r"/>
              <a:t>12</a:t>
            </a:fld>
            <a:endParaRPr lang="hr-HR" altLang="en-US" sz="1200">
              <a:latin typeface="Garamond" panose="02020404030301010803" pitchFamily="18" charset="0"/>
            </a:endParaRPr>
          </a:p>
        </p:txBody>
      </p:sp>
      <p:sp>
        <p:nvSpPr>
          <p:cNvPr id="65540" name="Rectangle 2">
            <a:extLst>
              <a:ext uri="{FF2B5EF4-FFF2-40B4-BE49-F238E27FC236}">
                <a16:creationId xmlns:a16="http://schemas.microsoft.com/office/drawing/2014/main" id="{6C1A5A75-8642-DD9F-679F-EF632DDB77E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04055" y="143743"/>
            <a:ext cx="10369550" cy="1077912"/>
          </a:xfrm>
        </p:spPr>
        <p:txBody>
          <a:bodyPr/>
          <a:lstStyle/>
          <a:p>
            <a:r>
              <a:rPr lang="hr-HR" alt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Oproštenje je preokret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191CCCD6-518A-04FA-DF8D-8F1144E632E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576263" y="1079500"/>
            <a:ext cx="10945812" cy="4713288"/>
          </a:xfrm>
        </p:spPr>
        <p:txBody>
          <a:bodyPr/>
          <a:lstStyle/>
          <a:p>
            <a:pPr lvl="1">
              <a:lnSpc>
                <a:spcPct val="90000"/>
              </a:lnSpc>
            </a:pPr>
            <a:r>
              <a:rPr lang="hr-HR" altLang="en-US" sz="3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Pozitivna </a:t>
            </a:r>
            <a:r>
              <a:rPr lang="hr-HR" altLang="en-US" sz="3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apsolutizacija</a:t>
            </a:r>
            <a:r>
              <a:rPr lang="hr-HR" altLang="en-US" sz="3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hr-HR" altLang="en-US" sz="3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en-US" sz="3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51,11.15:</a:t>
            </a:r>
          </a:p>
          <a:p>
            <a:pPr>
              <a:lnSpc>
                <a:spcPct val="90000"/>
              </a:lnSpc>
            </a:pPr>
            <a:r>
              <a:rPr lang="hr-HR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Brisanje </a:t>
            </a:r>
            <a:r>
              <a:rPr lang="hr-HR" altLang="en-US" sz="3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sve</a:t>
            </a:r>
            <a:r>
              <a:rPr lang="hr-HR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krivice (v11), </a:t>
            </a:r>
          </a:p>
          <a:p>
            <a:pPr>
              <a:lnSpc>
                <a:spcPct val="90000"/>
              </a:lnSpc>
            </a:pPr>
            <a:r>
              <a:rPr lang="hr-HR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Obraćanje grješnika (v15):</a:t>
            </a:r>
          </a:p>
          <a:p>
            <a:pPr lvl="2">
              <a:lnSpc>
                <a:spcPct val="90000"/>
              </a:lnSpc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“Učit ću prijestupnike”</a:t>
            </a:r>
          </a:p>
          <a:p>
            <a:pPr lvl="2">
              <a:lnSpc>
                <a:spcPct val="90000"/>
              </a:lnSpc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“Tebi će se obraćati/vraćati”</a:t>
            </a:r>
          </a:p>
          <a:p>
            <a:pPr lvl="2">
              <a:lnSpc>
                <a:spcPct val="90000"/>
              </a:lnSpc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Univerzalni dinamizam</a:t>
            </a:r>
          </a:p>
          <a:p>
            <a:pPr lvl="1">
              <a:lnSpc>
                <a:spcPct val="90000"/>
              </a:lnSpc>
            </a:pPr>
            <a:r>
              <a:rPr lang="hr-HR" altLang="en-US" sz="3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Bogoslužje u v18.21 (</a:t>
            </a:r>
            <a:r>
              <a:rPr lang="he-IL" altLang="en-US" sz="3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חפץ</a:t>
            </a:r>
            <a:r>
              <a:rPr lang="hr-HR" altLang="en-US" sz="3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30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hafeṣ</a:t>
            </a:r>
            <a:r>
              <a:rPr lang="hr-HR" altLang="en-US" sz="3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užitak usp. </a:t>
            </a:r>
            <a:r>
              <a:rPr lang="hr-HR" altLang="en-US" sz="3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en-US" sz="3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1,2)</a:t>
            </a:r>
          </a:p>
          <a:p>
            <a:pPr>
              <a:lnSpc>
                <a:spcPct val="90000"/>
              </a:lnSpc>
            </a:pPr>
            <a:r>
              <a:rPr lang="hr-HR" altLang="en-US" sz="3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 mile </a:t>
            </a:r>
            <a:r>
              <a:rPr lang="hr-HR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 se (v18)</a:t>
            </a:r>
          </a:p>
          <a:p>
            <a:pPr>
              <a:lnSpc>
                <a:spcPct val="90000"/>
              </a:lnSpc>
            </a:pPr>
            <a:r>
              <a:rPr lang="hr-HR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Opet će ti biti </a:t>
            </a:r>
            <a:r>
              <a:rPr lang="hr-HR" altLang="en-US" sz="3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mile</a:t>
            </a:r>
            <a:r>
              <a:rPr lang="hr-HR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(v21)</a:t>
            </a:r>
          </a:p>
        </p:txBody>
      </p:sp>
      <p:pic>
        <p:nvPicPr>
          <p:cNvPr id="65543" name="Picture 4" descr="tudavid2">
            <a:extLst>
              <a:ext uri="{FF2B5EF4-FFF2-40B4-BE49-F238E27FC236}">
                <a16:creationId xmlns:a16="http://schemas.microsoft.com/office/drawing/2014/main" id="{A261CB55-3256-8179-AACA-06B64C55B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588" y="0"/>
            <a:ext cx="2757487" cy="410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zervirano mjesto broja slajda 6">
            <a:extLst>
              <a:ext uri="{FF2B5EF4-FFF2-40B4-BE49-F238E27FC236}">
                <a16:creationId xmlns:a16="http://schemas.microsoft.com/office/drawing/2014/main" id="{03D22A48-C640-2755-8FE3-80F32D5C2C98}"/>
              </a:ext>
            </a:extLst>
          </p:cNvPr>
          <p:cNvSpPr txBox="1">
            <a:spLocks noGrp="1"/>
          </p:cNvSpPr>
          <p:nvPr/>
        </p:nvSpPr>
        <p:spPr bwMode="auto">
          <a:xfrm>
            <a:off x="8258175" y="5899150"/>
            <a:ext cx="2687638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59C9F5EC-BB2C-472D-BC9C-E78507963CCE}" type="slidenum">
              <a:rPr lang="hr-HR" altLang="en-US" sz="1200">
                <a:latin typeface="Garamond" panose="02020404030301010803" pitchFamily="18" charset="0"/>
              </a:rPr>
              <a:pPr algn="r"/>
              <a:t>13</a:t>
            </a:fld>
            <a:endParaRPr lang="hr-HR" altLang="en-US" sz="1200">
              <a:latin typeface="Garamond" panose="02020404030301010803" pitchFamily="18" charset="0"/>
            </a:endParaRPr>
          </a:p>
        </p:txBody>
      </p:sp>
      <p:sp>
        <p:nvSpPr>
          <p:cNvPr id="156675" name="Rectangle 2">
            <a:extLst>
              <a:ext uri="{FF2B5EF4-FFF2-40B4-BE49-F238E27FC236}">
                <a16:creationId xmlns:a16="http://schemas.microsoft.com/office/drawing/2014/main" id="{04FA24CF-13EA-1DF7-AE3B-69E7C253DB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76263" y="147638"/>
            <a:ext cx="10369550" cy="1076325"/>
          </a:xfrm>
        </p:spPr>
        <p:txBody>
          <a:bodyPr/>
          <a:lstStyle/>
          <a:p>
            <a:r>
              <a:rPr lang="hr-HR" alt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Snaga Božja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617D637D-3B24-1FE1-C7A8-F55E1D554E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76263" y="857250"/>
            <a:ext cx="10945812" cy="4935538"/>
          </a:xfrm>
        </p:spPr>
        <p:txBody>
          <a:bodyPr/>
          <a:lstStyle/>
          <a:p>
            <a:pPr lvl="1">
              <a:spcBef>
                <a:spcPts val="300"/>
              </a:spcBef>
            </a:pPr>
            <a:r>
              <a:rPr lang="hr-HR" altLang="en-US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Odakle čisto srce</a:t>
            </a: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r-HR" alt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51,12)?</a:t>
            </a:r>
          </a:p>
          <a:p>
            <a:pPr>
              <a:spcBef>
                <a:spcPts val="30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čisto srce Bog 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stvara</a:t>
            </a:r>
            <a:endParaRPr lang="hr-H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300"/>
              </a:spcBef>
            </a:pPr>
            <a:r>
              <a:rPr lang="he-IL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ברא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bará</a:t>
            </a:r>
            <a:r>
              <a:rPr lang="hr-H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kao za nebo i zemlju (Post 1)</a:t>
            </a:r>
          </a:p>
          <a:p>
            <a:pPr lvl="1">
              <a:spcBef>
                <a:spcPts val="300"/>
              </a:spcBef>
            </a:pPr>
            <a:r>
              <a:rPr lang="hr-HR" altLang="en-US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David će progovoriti</a:t>
            </a: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r-HR" alt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51,17)</a:t>
            </a:r>
          </a:p>
          <a:p>
            <a:pPr>
              <a:spcBef>
                <a:spcPts val="30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Grješnost = nijemost</a:t>
            </a:r>
          </a:p>
          <a:p>
            <a:pPr>
              <a:spcBef>
                <a:spcPts val="30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Govor:</a:t>
            </a:r>
            <a:r>
              <a:rPr lang="de-DE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de-DE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hvala</a:t>
            </a:r>
            <a:r>
              <a:rPr lang="de-DE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 = 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e-IL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תהלה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hr-HR" altLang="en-US" i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r-HR" alt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hillâ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psalam</a:t>
            </a:r>
          </a:p>
          <a:p>
            <a:pPr>
              <a:spcBef>
                <a:spcPts val="30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Jezik će klicati (16)</a:t>
            </a:r>
          </a:p>
          <a:p>
            <a:pPr lvl="1">
              <a:spcBef>
                <a:spcPts val="300"/>
              </a:spcBef>
            </a:pPr>
            <a:r>
              <a:rPr lang="hr-HR" altLang="en-US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Mjera smilovanja u v3: </a:t>
            </a:r>
          </a:p>
          <a:p>
            <a:pPr>
              <a:spcBef>
                <a:spcPts val="30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hr-HR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milosrđe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(v3a) = “vječna je 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ljubav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njegova” (</a:t>
            </a: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118; 136) </a:t>
            </a:r>
          </a:p>
          <a:p>
            <a:pPr>
              <a:spcBef>
                <a:spcPts val="30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he-IL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חסד</a:t>
            </a:r>
            <a:r>
              <a:rPr lang="hr-HR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hésed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“privrženost, povezanost” (usp. </a:t>
            </a: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Izl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34,6)</a:t>
            </a:r>
          </a:p>
        </p:txBody>
      </p:sp>
      <p:pic>
        <p:nvPicPr>
          <p:cNvPr id="156678" name="Picture 6">
            <a:extLst>
              <a:ext uri="{FF2B5EF4-FFF2-40B4-BE49-F238E27FC236}">
                <a16:creationId xmlns:a16="http://schemas.microsoft.com/office/drawing/2014/main" id="{F0E093D5-ED42-877B-7AF0-982DE2F9A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225" y="0"/>
            <a:ext cx="3752850" cy="4103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zervirano mjesto broja slajda 6">
            <a:extLst>
              <a:ext uri="{FF2B5EF4-FFF2-40B4-BE49-F238E27FC236}">
                <a16:creationId xmlns:a16="http://schemas.microsoft.com/office/drawing/2014/main" id="{FC78AAE6-859A-1D68-A967-2C178EBC3BCB}"/>
              </a:ext>
            </a:extLst>
          </p:cNvPr>
          <p:cNvSpPr txBox="1">
            <a:spLocks noGrp="1"/>
          </p:cNvSpPr>
          <p:nvPr/>
        </p:nvSpPr>
        <p:spPr bwMode="auto">
          <a:xfrm>
            <a:off x="8258175" y="5899150"/>
            <a:ext cx="2687638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D5F232C2-1799-4EB0-ACE4-CDCBA5280F75}" type="slidenum">
              <a:rPr lang="hr-HR" altLang="en-US" sz="1200">
                <a:latin typeface="Garamond" panose="02020404030301010803" pitchFamily="18" charset="0"/>
              </a:rPr>
              <a:pPr algn="r"/>
              <a:t>14</a:t>
            </a:fld>
            <a:endParaRPr lang="hr-HR" altLang="en-US" sz="1200">
              <a:latin typeface="Garamond" panose="02020404030301010803" pitchFamily="18" charset="0"/>
            </a:endParaRPr>
          </a:p>
        </p:txBody>
      </p:sp>
      <p:sp>
        <p:nvSpPr>
          <p:cNvPr id="155652" name="Rectangle 2">
            <a:extLst>
              <a:ext uri="{FF2B5EF4-FFF2-40B4-BE49-F238E27FC236}">
                <a16:creationId xmlns:a16="http://schemas.microsoft.com/office/drawing/2014/main" id="{D4A8477F-72A0-8A36-3C9B-6140A061D3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76263" y="177800"/>
            <a:ext cx="10369550" cy="1077913"/>
          </a:xfrm>
        </p:spPr>
        <p:txBody>
          <a:bodyPr/>
          <a:lstStyle/>
          <a:p>
            <a:r>
              <a:rPr lang="hr-HR" altLang="en-US" sz="5000" b="1">
                <a:latin typeface="Times New Roman" panose="02020603050405020304" pitchFamily="18" charset="0"/>
                <a:cs typeface="Times New Roman" panose="02020603050405020304" pitchFamily="18" charset="0"/>
              </a:rPr>
              <a:t>Sveobuhvatno Božje milosrđe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C5BDB4E7-30FB-EDC3-C1DC-4FA32FE759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76263" y="935831"/>
            <a:ext cx="10945812" cy="4856957"/>
          </a:xfrm>
        </p:spPr>
        <p:txBody>
          <a:bodyPr/>
          <a:lstStyle/>
          <a:p>
            <a:pPr lvl="1">
              <a:spcBef>
                <a:spcPts val="30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“veliko </a:t>
            </a:r>
            <a:r>
              <a:rPr lang="hr-HR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smilovanje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(</a:t>
            </a:r>
            <a:r>
              <a:rPr lang="hr-HR" altLang="en-US" b="1" dirty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3b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ts val="300"/>
              </a:spcBef>
            </a:pPr>
            <a:r>
              <a:rPr lang="he-IL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רחמים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raḥ</a:t>
            </a:r>
            <a:r>
              <a:rPr lang="de-DE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</a:t>
            </a:r>
            <a:r>
              <a:rPr lang="hr-HR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 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“suosjećajna majčinska utroba”</a:t>
            </a:r>
            <a:r>
              <a:rPr lang="hr-H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(usp. </a:t>
            </a: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Izl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34,6)</a:t>
            </a:r>
          </a:p>
          <a:p>
            <a:pPr lvl="1">
              <a:spcBef>
                <a:spcPts val="300"/>
              </a:spcBef>
            </a:pP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Otvoren pogled u v20s:</a:t>
            </a:r>
          </a:p>
          <a:p>
            <a:pPr>
              <a:spcBef>
                <a:spcPts val="30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Razoren grad – drugo vrijeme (v20)</a:t>
            </a:r>
          </a:p>
          <a:p>
            <a:pPr>
              <a:spcBef>
                <a:spcPts val="30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Žrtve u Hramu (21)</a:t>
            </a:r>
          </a:p>
          <a:p>
            <a:pPr lvl="1">
              <a:spcBef>
                <a:spcPts val="300"/>
              </a:spcBef>
            </a:pP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Duh u središtu psalma (</a:t>
            </a:r>
            <a:r>
              <a:rPr lang="he-IL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רוח</a:t>
            </a: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rúah</a:t>
            </a: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(v12s.14):</a:t>
            </a:r>
          </a:p>
          <a:p>
            <a:pPr>
              <a:spcBef>
                <a:spcPts val="30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Postojan (v12), spreman (v14); </a:t>
            </a:r>
          </a:p>
          <a:p>
            <a:pPr>
              <a:spcBef>
                <a:spcPts val="30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Svet (v13) – tvoj Duh (v13)</a:t>
            </a:r>
          </a:p>
          <a:p>
            <a:pPr lvl="1">
              <a:spcBef>
                <a:spcPts val="300"/>
              </a:spcBef>
            </a:pP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Produhovljene žrtve: 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srce 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ponizno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e-IL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דכה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19) </a:t>
            </a:r>
          </a:p>
          <a:p>
            <a:pPr>
              <a:spcBef>
                <a:spcPts val="30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kosti 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satrvene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e-IL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דכה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10); duh i srce 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razbijeni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(19)</a:t>
            </a:r>
          </a:p>
        </p:txBody>
      </p:sp>
      <p:pic>
        <p:nvPicPr>
          <p:cNvPr id="155655" name="Picture 6" descr="ANd9GcSWBMwpzD88AOt7pWtedw9RpbAf8JwlTT_w7GLCLKeMZGoYOIXetA">
            <a:extLst>
              <a:ext uri="{FF2B5EF4-FFF2-40B4-BE49-F238E27FC236}">
                <a16:creationId xmlns:a16="http://schemas.microsoft.com/office/drawing/2014/main" id="{C22F0DDB-6C2F-22E7-F406-25BB6B862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1357" y="1976438"/>
            <a:ext cx="2837631" cy="3240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TS001069000">
  <a:themeElements>
    <a:clrScheme name="1_TS001069000 2">
      <a:dk1>
        <a:srgbClr val="000000"/>
      </a:dk1>
      <a:lt1>
        <a:srgbClr val="FFFFFF"/>
      </a:lt1>
      <a:dk2>
        <a:srgbClr val="000000"/>
      </a:dk2>
      <a:lt2>
        <a:srgbClr val="777777"/>
      </a:lt2>
      <a:accent1>
        <a:srgbClr val="00CC00"/>
      </a:accent1>
      <a:accent2>
        <a:srgbClr val="FF822D"/>
      </a:accent2>
      <a:accent3>
        <a:srgbClr val="FFFFFF"/>
      </a:accent3>
      <a:accent4>
        <a:srgbClr val="000000"/>
      </a:accent4>
      <a:accent5>
        <a:srgbClr val="AAE2AA"/>
      </a:accent5>
      <a:accent6>
        <a:srgbClr val="E77528"/>
      </a:accent6>
      <a:hlink>
        <a:srgbClr val="FF63B1"/>
      </a:hlink>
      <a:folHlink>
        <a:srgbClr val="B2B2B2"/>
      </a:folHlink>
    </a:clrScheme>
    <a:fontScheme name="1_TS001069000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S001069000 1">
        <a:dk1>
          <a:srgbClr val="FC6600"/>
        </a:dk1>
        <a:lt1>
          <a:srgbClr val="C6FE82"/>
        </a:lt1>
        <a:dk2>
          <a:srgbClr val="FFFFFF"/>
        </a:dk2>
        <a:lt2>
          <a:srgbClr val="000000"/>
        </a:lt2>
        <a:accent1>
          <a:srgbClr val="00CC00"/>
        </a:accent1>
        <a:accent2>
          <a:srgbClr val="FF822D"/>
        </a:accent2>
        <a:accent3>
          <a:srgbClr val="DFFEC1"/>
        </a:accent3>
        <a:accent4>
          <a:srgbClr val="D75600"/>
        </a:accent4>
        <a:accent5>
          <a:srgbClr val="AAE2AA"/>
        </a:accent5>
        <a:accent6>
          <a:srgbClr val="E77528"/>
        </a:accent6>
        <a:hlink>
          <a:srgbClr val="FF63B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2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00CC00"/>
        </a:accent1>
        <a:accent2>
          <a:srgbClr val="FF822D"/>
        </a:accent2>
        <a:accent3>
          <a:srgbClr val="FFFFFF"/>
        </a:accent3>
        <a:accent4>
          <a:srgbClr val="000000"/>
        </a:accent4>
        <a:accent5>
          <a:srgbClr val="AAE2AA"/>
        </a:accent5>
        <a:accent6>
          <a:srgbClr val="E77528"/>
        </a:accent6>
        <a:hlink>
          <a:srgbClr val="FF63B1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3">
        <a:dk1>
          <a:srgbClr val="000000"/>
        </a:dk1>
        <a:lt1>
          <a:srgbClr val="FFFFFF"/>
        </a:lt1>
        <a:dk2>
          <a:srgbClr val="000000"/>
        </a:dk2>
        <a:lt2>
          <a:srgbClr val="4D4D4D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4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72CE86"/>
        </a:accent1>
        <a:accent2>
          <a:srgbClr val="F6B070"/>
        </a:accent2>
        <a:accent3>
          <a:srgbClr val="FFFFFF"/>
        </a:accent3>
        <a:accent4>
          <a:srgbClr val="000000"/>
        </a:accent4>
        <a:accent5>
          <a:srgbClr val="BCE3C3"/>
        </a:accent5>
        <a:accent6>
          <a:srgbClr val="DF9F65"/>
        </a:accent6>
        <a:hlink>
          <a:srgbClr val="EB9DC4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5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58F91"/>
        </a:accent1>
        <a:accent2>
          <a:srgbClr val="CE7162"/>
        </a:accent2>
        <a:accent3>
          <a:srgbClr val="FFFFFF"/>
        </a:accent3>
        <a:accent4>
          <a:srgbClr val="000000"/>
        </a:accent4>
        <a:accent5>
          <a:srgbClr val="F9C6C7"/>
        </a:accent5>
        <a:accent6>
          <a:srgbClr val="BA6658"/>
        </a:accent6>
        <a:hlink>
          <a:srgbClr val="F6CA7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6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AB774"/>
        </a:accent1>
        <a:accent2>
          <a:srgbClr val="CBACD4"/>
        </a:accent2>
        <a:accent3>
          <a:srgbClr val="FFFFFF"/>
        </a:accent3>
        <a:accent4>
          <a:srgbClr val="000000"/>
        </a:accent4>
        <a:accent5>
          <a:srgbClr val="FCD8BC"/>
        </a:accent5>
        <a:accent6>
          <a:srgbClr val="B89BC0"/>
        </a:accent6>
        <a:hlink>
          <a:srgbClr val="C2EB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7">
        <a:dk1>
          <a:srgbClr val="3B6147"/>
        </a:dk1>
        <a:lt1>
          <a:srgbClr val="CED5E8"/>
        </a:lt1>
        <a:dk2>
          <a:srgbClr val="FFFFFF"/>
        </a:dk2>
        <a:lt2>
          <a:srgbClr val="777777"/>
        </a:lt2>
        <a:accent1>
          <a:srgbClr val="FEA868"/>
        </a:accent1>
        <a:accent2>
          <a:srgbClr val="9AA8D0"/>
        </a:accent2>
        <a:accent3>
          <a:srgbClr val="E3E7F2"/>
        </a:accent3>
        <a:accent4>
          <a:srgbClr val="31523B"/>
        </a:accent4>
        <a:accent5>
          <a:srgbClr val="FED1B9"/>
        </a:accent5>
        <a:accent6>
          <a:srgbClr val="8B98BC"/>
        </a:accent6>
        <a:hlink>
          <a:srgbClr val="9CE15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8">
        <a:dk1>
          <a:srgbClr val="2C395E"/>
        </a:dk1>
        <a:lt1>
          <a:srgbClr val="8798C7"/>
        </a:lt1>
        <a:dk2>
          <a:srgbClr val="FFFFFF"/>
        </a:dk2>
        <a:lt2>
          <a:srgbClr val="000000"/>
        </a:lt2>
        <a:accent1>
          <a:srgbClr val="FEE168"/>
        </a:accent1>
        <a:accent2>
          <a:srgbClr val="BAE482"/>
        </a:accent2>
        <a:accent3>
          <a:srgbClr val="C3CAE0"/>
        </a:accent3>
        <a:accent4>
          <a:srgbClr val="242F4F"/>
        </a:accent4>
        <a:accent5>
          <a:srgbClr val="FEEEB9"/>
        </a:accent5>
        <a:accent6>
          <a:srgbClr val="A8CF75"/>
        </a:accent6>
        <a:hlink>
          <a:srgbClr val="EFAD6B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863</TotalTime>
  <Words>971</Words>
  <Application>Microsoft Office PowerPoint</Application>
  <PresentationFormat>Custom</PresentationFormat>
  <Paragraphs>117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Garamond</vt:lpstr>
      <vt:lpstr>Tahoma</vt:lpstr>
      <vt:lpstr>Times New Roman</vt:lpstr>
      <vt:lpstr>Wingdings</vt:lpstr>
      <vt:lpstr>Edge</vt:lpstr>
      <vt:lpstr>1_Edge</vt:lpstr>
      <vt:lpstr>1_TS001069000</vt:lpstr>
      <vt:lpstr>3_Edge</vt:lpstr>
      <vt:lpstr>Kralj – raskajani grješnik</vt:lpstr>
      <vt:lpstr>Srce raskajano (Ps 51)</vt:lpstr>
      <vt:lpstr>Biblijska egzegeza:  Poučne knjige  Staroga zavjeta</vt:lpstr>
      <vt:lpstr>Kralj – raskajani grješnik</vt:lpstr>
      <vt:lpstr>Govor Bogu – molitva </vt:lpstr>
      <vt:lpstr>Podjela teksta </vt:lpstr>
      <vt:lpstr>Povijest</vt:lpstr>
      <vt:lpstr>David – molitelj</vt:lpstr>
      <vt:lpstr>יהוה רעי לא אחסר (Ps 23) [adonaj ro’i lo ehsar]</vt:lpstr>
      <vt:lpstr>Negativna apsolutizacija</vt:lpstr>
      <vt:lpstr>Potpuna grješnost</vt:lpstr>
      <vt:lpstr>Oproštenje je preokret</vt:lpstr>
      <vt:lpstr>Snaga Božja</vt:lpstr>
      <vt:lpstr>Sveobuhvatno Božje milosrđe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Biblijska povijest u Knjizi Sirahovoj</dc:title>
  <dc:creator>Niko</dc:creator>
  <cp:lastModifiedBy>Niko Bilić</cp:lastModifiedBy>
  <cp:revision>61</cp:revision>
  <dcterms:created xsi:type="dcterms:W3CDTF">2013-04-25T03:53:53Z</dcterms:created>
  <dcterms:modified xsi:type="dcterms:W3CDTF">2026-10-21T07:53:45Z</dcterms:modified>
</cp:coreProperties>
</file>