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5" r:id="rId2"/>
    <p:sldMasterId id="2147483660" r:id="rId3"/>
    <p:sldMasterId id="2147483705" r:id="rId4"/>
    <p:sldMasterId id="2147483717" r:id="rId5"/>
  </p:sldMasterIdLst>
  <p:notesMasterIdLst>
    <p:notesMasterId r:id="rId22"/>
  </p:notesMasterIdLst>
  <p:handoutMasterIdLst>
    <p:handoutMasterId r:id="rId23"/>
  </p:handoutMasterIdLst>
  <p:sldIdLst>
    <p:sldId id="350" r:id="rId6"/>
    <p:sldId id="351" r:id="rId7"/>
    <p:sldId id="456" r:id="rId8"/>
    <p:sldId id="346" r:id="rId9"/>
    <p:sldId id="338" r:id="rId10"/>
    <p:sldId id="339" r:id="rId11"/>
    <p:sldId id="325" r:id="rId12"/>
    <p:sldId id="326" r:id="rId13"/>
    <p:sldId id="327" r:id="rId14"/>
    <p:sldId id="328" r:id="rId15"/>
    <p:sldId id="267" r:id="rId16"/>
    <p:sldId id="329" r:id="rId17"/>
    <p:sldId id="330" r:id="rId18"/>
    <p:sldId id="331" r:id="rId19"/>
    <p:sldId id="332" r:id="rId20"/>
    <p:sldId id="333" r:id="rId21"/>
  </p:sldIdLst>
  <p:sldSz cx="9144000" cy="6858000" type="screen4x3"/>
  <p:notesSz cx="10233025" cy="7102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5" autoAdjust="0"/>
    <p:restoredTop sz="94821" autoAdjust="0"/>
  </p:normalViewPr>
  <p:slideViewPr>
    <p:cSldViewPr>
      <p:cViewPr varScale="1">
        <p:scale>
          <a:sx n="78" d="100"/>
          <a:sy n="78" d="100"/>
        </p:scale>
        <p:origin x="1579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1F0AC0DE-9EFC-BF30-AE96-25AD326257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Times New Roman" panose="02020603050405020304" pitchFamily="18" charset="0"/>
              </a:defRPr>
            </a:lvl1pPr>
          </a:lstStyle>
          <a:p>
            <a:endParaRPr lang="de-DE" altLang="sr-Latn-R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C8CE4764-9912-BF1C-0DC6-519E268A5E1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5963" y="0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Times New Roman" panose="02020603050405020304" pitchFamily="18" charset="0"/>
              </a:defRPr>
            </a:lvl1pPr>
          </a:lstStyle>
          <a:p>
            <a:fld id="{2EB68FBE-2C90-4353-8440-0365DD39A2D9}" type="datetime1">
              <a:rPr lang="de-DE" altLang="sr-Latn-RS"/>
              <a:pPr/>
              <a:t>23.10.2026</a:t>
            </a:fld>
            <a:endParaRPr lang="de-DE" altLang="sr-Latn-RS"/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836A885F-7C21-7B69-9154-EB7CC38B9CA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6875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Times New Roman" panose="02020603050405020304" pitchFamily="18" charset="0"/>
              </a:defRPr>
            </a:lvl1pPr>
          </a:lstStyle>
          <a:p>
            <a:endParaRPr lang="de-DE" altLang="sr-Latn-RS"/>
          </a:p>
        </p:txBody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AE7301BF-B375-DDE2-87F7-5B1A8B5451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5963" y="6746875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Times New Roman" panose="02020603050405020304" pitchFamily="18" charset="0"/>
              </a:defRPr>
            </a:lvl1pPr>
          </a:lstStyle>
          <a:p>
            <a:fld id="{5FE0F250-A3E6-41B6-AB85-1BBACCFB9B92}" type="slidenum">
              <a:rPr lang="de-DE" altLang="sr-Latn-RS"/>
              <a:pPr/>
              <a:t>‹#›</a:t>
            </a:fld>
            <a:endParaRPr lang="de-DE" altLang="sr-Latn-R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435120E6-127B-855B-42C2-D6C651F690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Times New Roman" panose="02020603050405020304" pitchFamily="18" charset="0"/>
              </a:defRPr>
            </a:lvl1pPr>
          </a:lstStyle>
          <a:p>
            <a:endParaRPr lang="de-DE" altLang="sr-Latn-RS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4EC8137A-7D04-7577-05A9-9852C728FA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795963" y="0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Times New Roman" panose="02020603050405020304" pitchFamily="18" charset="0"/>
              </a:defRPr>
            </a:lvl1pPr>
          </a:lstStyle>
          <a:p>
            <a:fld id="{2140CF80-FB38-4AFF-933D-4C39944CE296}" type="datetime1">
              <a:rPr lang="de-DE" altLang="sr-Latn-RS"/>
              <a:pPr/>
              <a:t>23.10.2026</a:t>
            </a:fld>
            <a:endParaRPr lang="de-DE" altLang="sr-Latn-R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EFFB85EE-ACA4-5F82-2416-320BBC577FE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3275" y="533400"/>
            <a:ext cx="3551238" cy="2663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7" name="Rectangle 5">
            <a:extLst>
              <a:ext uri="{FF2B5EF4-FFF2-40B4-BE49-F238E27FC236}">
                <a16:creationId xmlns:a16="http://schemas.microsoft.com/office/drawing/2014/main" id="{3FB95073-CA07-C5F6-7A75-C8CAF2B796C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2350" y="3373438"/>
            <a:ext cx="8188325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00358" name="Rectangle 6">
            <a:extLst>
              <a:ext uri="{FF2B5EF4-FFF2-40B4-BE49-F238E27FC236}">
                <a16:creationId xmlns:a16="http://schemas.microsoft.com/office/drawing/2014/main" id="{F760B4DC-7002-0A60-0633-B0372D3EF54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6875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Times New Roman" panose="02020603050405020304" pitchFamily="18" charset="0"/>
              </a:defRPr>
            </a:lvl1pPr>
          </a:lstStyle>
          <a:p>
            <a:endParaRPr lang="de-DE" altLang="sr-Latn-RS"/>
          </a:p>
        </p:txBody>
      </p:sp>
      <p:sp>
        <p:nvSpPr>
          <p:cNvPr id="100359" name="Rectangle 7">
            <a:extLst>
              <a:ext uri="{FF2B5EF4-FFF2-40B4-BE49-F238E27FC236}">
                <a16:creationId xmlns:a16="http://schemas.microsoft.com/office/drawing/2014/main" id="{DB0A7497-4D3E-06BB-2EF2-42A1DF2E3C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5963" y="6746875"/>
            <a:ext cx="44354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Times New Roman" panose="02020603050405020304" pitchFamily="18" charset="0"/>
              </a:defRPr>
            </a:lvl1pPr>
          </a:lstStyle>
          <a:p>
            <a:fld id="{B9CD024E-E11D-47DC-8BDF-7B5F496EB2A2}" type="slidenum">
              <a:rPr lang="de-DE" altLang="sr-Latn-RS"/>
              <a:pPr/>
              <a:t>‹#›</a:t>
            </a:fld>
            <a:endParaRPr lang="de-DE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687A328-F71C-D2C3-0BF0-0F4BD509A1C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1181702-C783-401E-8671-D30220BDA67D}" type="datetime1">
              <a:rPr lang="de-DE" altLang="sr-Latn-RS"/>
              <a:pPr/>
              <a:t>23.10.2026</a:t>
            </a:fld>
            <a:endParaRPr lang="de-DE" altLang="sr-Latn-R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FAD43A4-43E1-2537-A8C8-DA62F3C755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469966-3B59-414A-8B87-899F6501BAA5}" type="slidenum">
              <a:rPr lang="de-DE" altLang="sr-Latn-RS"/>
              <a:pPr/>
              <a:t>7</a:t>
            </a:fld>
            <a:endParaRPr lang="de-DE" altLang="sr-Latn-R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A90D6301-3BC2-5B88-8670-7CF3BD2B9A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880E7AE-432E-73A6-E09C-6E2679BF7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3663" y="3373438"/>
            <a:ext cx="7505700" cy="3195637"/>
          </a:xfrm>
        </p:spPr>
        <p:txBody>
          <a:bodyPr/>
          <a:lstStyle/>
          <a:p>
            <a:endParaRPr lang="de-DE" altLang="sr-Latn-R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30A24BE-879F-B1A0-768E-E4952B02420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BE6B459-3415-492E-865A-CAD0EDC0F481}" type="datetime1">
              <a:rPr lang="de-DE" altLang="sr-Latn-RS"/>
              <a:pPr/>
              <a:t>23.10.2026</a:t>
            </a:fld>
            <a:endParaRPr lang="de-DE" altLang="sr-Latn-R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F2647D0-731C-08D1-ED3C-3DC7BF513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FAE071-5DCA-404C-ADA1-6E3E8C9B97ED}" type="slidenum">
              <a:rPr lang="de-DE" altLang="sr-Latn-RS"/>
              <a:pPr/>
              <a:t>9</a:t>
            </a:fld>
            <a:endParaRPr lang="de-DE" altLang="sr-Latn-R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6120E65B-156C-E937-C6B8-B83DA6D60A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46BDBCC-7A1C-99B4-6662-48CCD9DD0C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3663" y="3373438"/>
            <a:ext cx="7505700" cy="3195637"/>
          </a:xfrm>
        </p:spPr>
        <p:txBody>
          <a:bodyPr/>
          <a:lstStyle/>
          <a:p>
            <a:endParaRPr lang="de-DE" altLang="sr-Latn-R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E87519-E798-0A50-4275-7622C20936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F53F3D-CE85-09F4-DA66-5ABFC69847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DEF01F-BAD8-1247-CB8C-DF337F26B0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D77B51-2FE7-4DBF-8D0E-A0E17D906F2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04599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41D140-FD53-1AD7-0A4D-7EEE31D65A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C66F18-862A-58F8-C529-3FE9982DF7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336662-3E81-54CF-A655-F1275946A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E065AC-8A5E-4601-9B05-B08D8BCC85BE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6493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D53F99-B78D-CF94-4858-93765981F9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3C81E-764A-BDFB-F681-3826C09AC9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B43941-52EA-A193-EF82-1BDEC43532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E2DB30-687C-4DE0-B61B-A3BAAC6D29FE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7154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66F9887-C166-2519-3B4B-4C067FEEEA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1C0D61F-C25D-D45B-29AB-5D24B1B11A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12627C0-A520-47EC-6C88-5EF646787C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4A4AF1-E653-47DF-806D-1C0C5D0170E1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1696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95C6244-C482-460C-064F-E403EC7C46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0442858-9CA9-870D-6DEC-9B77BA7BC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EA6469-AC75-4B1B-2D35-FBE6A854D4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1B6BDE-C259-4D26-B9E8-CE08424C73F7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4233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805F6BD-C623-5087-A1BD-C7CCC49C1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D7DF26-CF75-F6D2-B9D0-88D931D32C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62B718-C8EF-54F8-111F-9CBC825F71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CEF59-0424-4CD2-9BB3-93C70CADECB1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712685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4BA91-A742-C041-4C41-39C7F0AF13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A2CEA1-FA56-6A43-A88D-0EA02922BF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E0F4B4-FE60-CDFC-5E27-DF8291C154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0A73D9-588C-4C0B-AC3C-09B0FF5DD6AA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2316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D73CA8-69EC-C9C6-DC83-BAD3C520DE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A85741-732A-AE9F-C161-60F4D42DD6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40D1C3-CE25-773E-75E9-EF33554799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79D210-0E8A-4DDA-AC4A-F9664FF27B0E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3939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D37141-A3D1-465A-5EB3-2474C107D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BD5182-ECE3-D81D-351E-74126CA85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26E190-398D-9452-2B5D-D1B4B2FC90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B99DA-21B3-4749-BB49-0BDAE77B09C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49264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32F633-C53B-E0DB-B63B-F3B3B0FDFD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317359-D527-1611-4FDD-ACAC4D1EA0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291F61-2728-DF17-D589-FD96316D83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D2DF0-C210-497D-9BDF-5E5D1751AE17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2016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 lIns="91440" tIns="45720" rIns="91440" bIns="45720"/>
          <a:lstStyle/>
          <a:p>
            <a:pPr lvl="0"/>
            <a:endParaRPr lang="hr-HR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69CF0-2B5D-56E7-8854-F4FFED261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7D0F30-D291-ABCF-38B0-701525DF86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FA336-AD6E-50C7-D83F-2A5D5CAEF8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622C1-42B5-4A9A-AA3F-EFB697F21BC9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36342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D135BB-A1BF-0C71-CC05-1A66D1C3C9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EB2297-F533-A329-B44F-3039F32130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D968C2-CCCF-619D-289B-929FDDB81A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485716-3CE5-4CE9-9AE4-F55F2CBA5121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181150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7BE8DCB4-4E69-59F1-62D9-7B92C4BAE0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hr-HR" altLang="sr-Latn-RS" noProof="0"/>
              <a:t>Click to edit Master title style</a:t>
            </a:r>
          </a:p>
        </p:txBody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E35C0FDB-A952-0797-1A8C-F2E4B3809A7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000"/>
            </a:lvl1pPr>
          </a:lstStyle>
          <a:p>
            <a:pPr lvl="0"/>
            <a:r>
              <a:rPr lang="hr-HR" altLang="sr-Latn-RS" noProof="0"/>
              <a:t>Click to edit Master subtitle style</a:t>
            </a:r>
          </a:p>
        </p:txBody>
      </p:sp>
      <p:sp>
        <p:nvSpPr>
          <p:cNvPr id="166916" name="Rectangle 4">
            <a:extLst>
              <a:ext uri="{FF2B5EF4-FFF2-40B4-BE49-F238E27FC236}">
                <a16:creationId xmlns:a16="http://schemas.microsoft.com/office/drawing/2014/main" id="{6D7117B5-47C5-4BC2-97DD-CBC2757B2E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5B3354B5-7CCF-74D9-0562-830BCD2F939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166918" name="Rectangle 6">
            <a:extLst>
              <a:ext uri="{FF2B5EF4-FFF2-40B4-BE49-F238E27FC236}">
                <a16:creationId xmlns:a16="http://schemas.microsoft.com/office/drawing/2014/main" id="{09FA4787-9CCB-D844-5E57-A262D7E494D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9BB97AA-F3C7-42B1-94DB-C10BAAEDEA1D}" type="slidenum">
              <a:rPr lang="hr-HR" altLang="sr-Latn-RS"/>
              <a:pPr/>
              <a:t>‹#›</a:t>
            </a:fld>
            <a:endParaRPr lang="hr-HR" altLang="sr-Latn-RS"/>
          </a:p>
        </p:txBody>
      </p:sp>
      <p:grpSp>
        <p:nvGrpSpPr>
          <p:cNvPr id="166919" name="Group 7">
            <a:extLst>
              <a:ext uri="{FF2B5EF4-FFF2-40B4-BE49-F238E27FC236}">
                <a16:creationId xmlns:a16="http://schemas.microsoft.com/office/drawing/2014/main" id="{14166898-87CA-2DC0-1313-EE94531456C4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66920" name="Rectangle 8">
              <a:extLst>
                <a:ext uri="{FF2B5EF4-FFF2-40B4-BE49-F238E27FC236}">
                  <a16:creationId xmlns:a16="http://schemas.microsoft.com/office/drawing/2014/main" id="{86313E70-E460-F450-641D-305D692D76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6921" name="Rectangle 9">
              <a:extLst>
                <a:ext uri="{FF2B5EF4-FFF2-40B4-BE49-F238E27FC236}">
                  <a16:creationId xmlns:a16="http://schemas.microsoft.com/office/drawing/2014/main" id="{F646F870-5BF4-0712-D1A1-0F221A6C1D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6922" name="Rectangle 10">
              <a:extLst>
                <a:ext uri="{FF2B5EF4-FFF2-40B4-BE49-F238E27FC236}">
                  <a16:creationId xmlns:a16="http://schemas.microsoft.com/office/drawing/2014/main" id="{ABD06739-C842-CC09-6EDC-85A6A7FE69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396B5-ECB1-4578-111C-06BF334B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106C3-7F5D-C657-B211-ECC33709A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82068-6CA5-16BC-A3A1-686A98408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071AB-0273-B816-71D5-5195C65C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375A7-11FA-32F1-F67F-EB3577FCE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396C10-6216-4058-831F-D8AFFF83FE97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59447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E07D5-DE46-3234-74A0-5FF4CC81B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820F1-58C6-8C45-F801-02286CC10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A0F44-6E51-E649-24C5-6FDB37E47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7EC5A-67E3-96FE-6FDC-A794AFB1E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3A48C-D3CA-6E67-BCB9-8023FAC15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6BF3E-0BE0-4C91-AD44-24EBD363D97F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49307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A1B1D-0CC5-6F18-110B-8D499834D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00150-A403-4F5E-7106-752DA7E63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66957-6571-6864-7D98-8FD3C465A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EE7F5-B0C6-0474-2849-BF730455A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45B90E-9CA3-F45F-40A5-2C5BAABE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92289-1A98-49F2-D771-F87015A3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93F9B-8124-4F6B-9E68-C6F842298EB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27975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B389-9061-E9E0-B68F-E703186C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E15E0-47D4-5B1A-3E5E-8A1386A70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ADE3E-09BC-F47C-F1D3-607118CB1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4202B-562B-983D-4867-7F97DE23E1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847B9F-F7E7-4484-AA70-B96A82052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A535A5-223E-7491-1727-F4090F7C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00C314-CE84-2B26-84BD-85F66C4F6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21E478-7533-AE44-260C-022614AC6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CEED4-09EF-4491-982B-789226A1B24C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36352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3BDE9-B008-1593-3031-29D40603D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96CB34-E41E-19C4-806B-A58F55BC8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E3B91A-9505-F188-4CB9-E6CE7644E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15CFD-7238-F652-3F8E-793C1ABAE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2B26C-BD75-45CF-9981-C8D6138D247D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4734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3AD217-65DE-7D54-C310-1F262246E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1951B0-F7AB-6C6A-54E0-1E2ED813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E3AAA-2520-583A-A668-6EEA99F3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8B222-4195-49D5-B2FA-578E21FEB21C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83370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5EDC-A4DC-69D2-00DA-43BDA83ED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77793-9E1C-5F5C-67F8-B0BAE2BA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504E8-B0D9-A0DB-E780-72AC9CE72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1D11B-C946-D71F-7ECA-60A5BFED5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05BE1D-64D6-0574-AF02-FB9583BF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50B9A-721D-A09E-D4B6-F80C63556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AAA8AC-2ADB-4685-95CA-7A5217F5BEB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8219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A2718-1663-7EBA-51F3-FC48824F5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2F2295-DEAA-A557-2ECD-A392CC17A3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B68C6-9381-31B6-1200-8328BD138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20C76A-99A2-EDA3-E852-EF299BF5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97CE9-935E-6A4B-CA65-7C82CABE5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0F137-0D38-9893-4B5C-EF67486B9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BDC89-ECD2-4DD1-9383-9B59685728F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33052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A2FB-3046-E287-EBBD-0FF70E4BF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513ECE-8502-ADB8-44F8-BB725D424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2A689-138A-F214-DADA-CDF7D04D1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3DF89-42A5-7111-788B-9EB322B31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F2A18-6D12-492D-7497-05F3BAB9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B78F9-5CA8-49FA-BDB9-CC2CEFB585C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598499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DC0138-F30A-914A-7D09-3971AF0D84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E5814-7996-6634-10D7-2FCA03C77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12289-36A7-B7B6-63EF-D77A0FD1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A448A-BBC1-A3B5-5464-C796423C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8EDF7-774A-84FF-723B-93EBF245A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71D01-590D-46EE-A354-F60935D9CFF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58881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E639-635D-1E83-C815-8D9E9902E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30F095-A8E3-22AD-A25B-D617B9712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37123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0A97-F882-8AB8-7F92-A8A6D913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C2834-6FC9-437A-4CC6-8DDC6703D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51565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D85E-B318-2CE0-0508-0E09DAE9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0B47A-4F78-9B49-DE86-05A992B34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914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70D58-3F4A-EDEB-BF93-0587388E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9964B-480A-3510-117C-175F98CA6C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1671F-6BFA-4968-D8B4-A587A7C77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0355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541C5-C01A-44C0-EA1F-0841618F5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608D1-0652-BF8A-8AB2-1157BD93A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6820F-C55B-5098-5870-AB5827F54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50EFE6-76BD-433B-2A1C-18238EC99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4AF413-98A1-0293-6AB4-0C7602091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48783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4977-FC6B-72E4-1949-6066F0D2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96879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027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203D-06B6-2618-E9F3-27C38EA53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4C396-06D9-4A8A-D228-624206E9E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335A9-A056-7DA0-9A23-F0DFFCF32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6366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F6CB-743C-319C-697A-8A929EAF9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C16A21-9949-1803-026C-48D34F46FC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22901-3CDE-1F3C-6EB3-6BCF06B24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62258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FCC5-CE4C-8B0D-4995-0A9ACF09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C168D-296A-FBDD-5294-1F08A726C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92692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522139-C244-A907-E9E5-62380C8F3E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44B94E-0A2C-F219-2E9B-D67D1CECF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99008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2453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007350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79505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57774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70758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47219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0998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95562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30620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99003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76408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61973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9118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0A85007-F8FB-05CF-DAB9-C167D5280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702" rIns="91400" bIns="4570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F4340EF-A0FF-B538-E197-FB89A31CCF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Textmasterformate durch Klicken bearbeiten</a:t>
            </a:r>
          </a:p>
          <a:p>
            <a:pPr lvl="1"/>
            <a:r>
              <a:rPr lang="hr-HR" altLang="sr-Latn-RS"/>
              <a:t>Zweite Ebene</a:t>
            </a:r>
          </a:p>
          <a:p>
            <a:pPr lvl="2"/>
            <a:r>
              <a:rPr lang="hr-HR" altLang="sr-Latn-RS"/>
              <a:t>Dritte Ebene</a:t>
            </a:r>
          </a:p>
          <a:p>
            <a:pPr lvl="3"/>
            <a:r>
              <a:rPr lang="hr-HR" altLang="sr-Latn-RS"/>
              <a:t>Vierte Ebene</a:t>
            </a:r>
          </a:p>
          <a:p>
            <a:pPr lvl="4"/>
            <a:r>
              <a:rPr lang="hr-HR" altLang="sr-Latn-RS"/>
              <a:t>Fünfte Ebene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C6D593BF-E1AC-9E97-4CE1-61B5E09FC4D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de-DE" altLang="sr-Latn-RS"/>
              <a:t>10.01.2013.</a:t>
            </a:r>
            <a:endParaRPr lang="hr-HR" altLang="sr-Latn-RS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F3215009-E3FF-C2DD-AA24-655E097171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E506CA22-D498-C23D-157D-D3EFBA6D43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C8A8FCA-025C-4489-98B7-86C47F7603EE}" type="slidenum">
              <a:rPr lang="hr-HR" altLang="sr-Latn-RS"/>
              <a:pPr/>
              <a:t>‹#›</a:t>
            </a:fld>
            <a:endParaRPr lang="hr-HR" altLang="sr-Latn-RS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F927CF7E-B469-CF62-9F2B-E1F8033ED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0" tIns="45702" rIns="91400" bIns="45702" anchor="ctr"/>
          <a:lstStyle/>
          <a:p>
            <a:pPr algn="ctr">
              <a:defRPr/>
            </a:pPr>
            <a:endParaRPr lang="hr-HR" sz="2400">
              <a:latin typeface="Times New Roman" pitchFamily="18" charset="0"/>
            </a:endParaRPr>
          </a:p>
        </p:txBody>
      </p:sp>
      <p:sp>
        <p:nvSpPr>
          <p:cNvPr id="31752" name="Line 8">
            <a:extLst>
              <a:ext uri="{FF2B5EF4-FFF2-40B4-BE49-F238E27FC236}">
                <a16:creationId xmlns:a16="http://schemas.microsoft.com/office/drawing/2014/main" id="{F65F6FE1-55AD-94B7-CDF4-88FDDF2A6C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BA7C4DCE-C4B4-0EE7-9C51-A63322FEA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0" tIns="45702" rIns="91400" bIns="45702" anchor="ctr"/>
          <a:lstStyle/>
          <a:p>
            <a:pPr algn="ctr">
              <a:defRPr/>
            </a:pPr>
            <a:endParaRPr lang="hr-HR" sz="2400">
              <a:latin typeface="Times New Roman" pitchFamily="18" charset="0"/>
            </a:endParaRPr>
          </a:p>
        </p:txBody>
      </p:sp>
      <p:sp>
        <p:nvSpPr>
          <p:cNvPr id="31754" name="Rectangle 10">
            <a:extLst>
              <a:ext uri="{FF2B5EF4-FFF2-40B4-BE49-F238E27FC236}">
                <a16:creationId xmlns:a16="http://schemas.microsoft.com/office/drawing/2014/main" id="{6E0A5CAB-43E4-C016-09E2-22556ACBA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0" tIns="45702" rIns="91400" bIns="45702" anchor="ctr"/>
          <a:lstStyle/>
          <a:p>
            <a:pPr algn="ctr">
              <a:defRPr/>
            </a:pPr>
            <a:endParaRPr lang="hr-HR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0F1724CF-C575-67B6-0585-E360C96910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0" tIns="45702" rIns="91400" bIns="4570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Click to edit Master title style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588D75DA-5B6C-D2FC-32F2-B13B0A807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/>
              <a:t>Click to edit Master text styles</a:t>
            </a:r>
          </a:p>
          <a:p>
            <a:pPr lvl="1"/>
            <a:r>
              <a:rPr lang="hr-HR" altLang="sr-Latn-RS"/>
              <a:t>Second level</a:t>
            </a:r>
          </a:p>
          <a:p>
            <a:pPr lvl="2"/>
            <a:r>
              <a:rPr lang="hr-HR" altLang="sr-Latn-RS"/>
              <a:t>Third level</a:t>
            </a:r>
          </a:p>
          <a:p>
            <a:pPr lvl="3"/>
            <a:r>
              <a:rPr lang="hr-HR" altLang="sr-Latn-RS"/>
              <a:t>Fourth level</a:t>
            </a:r>
          </a:p>
          <a:p>
            <a:pPr lvl="4"/>
            <a:r>
              <a:rPr lang="hr-HR" altLang="sr-Latn-RS"/>
              <a:t>Fifth level</a:t>
            </a:r>
          </a:p>
        </p:txBody>
      </p:sp>
      <p:sp>
        <p:nvSpPr>
          <p:cNvPr id="165892" name="Rectangle 4">
            <a:extLst>
              <a:ext uri="{FF2B5EF4-FFF2-40B4-BE49-F238E27FC236}">
                <a16:creationId xmlns:a16="http://schemas.microsoft.com/office/drawing/2014/main" id="{D81BDCA8-260E-2F7B-00D3-141BE5D36B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hr-HR" altLang="sr-Latn-RS"/>
              <a:t>10.01.2013.</a:t>
            </a:r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B02F6641-8D74-3896-CD54-8E68A04421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hr-HR" altLang="sr-Latn-RS"/>
              <a:t>amdg.eu sz_12_psalmi</a:t>
            </a:r>
          </a:p>
        </p:txBody>
      </p:sp>
      <p:sp>
        <p:nvSpPr>
          <p:cNvPr id="165894" name="Rectangle 6">
            <a:extLst>
              <a:ext uri="{FF2B5EF4-FFF2-40B4-BE49-F238E27FC236}">
                <a16:creationId xmlns:a16="http://schemas.microsoft.com/office/drawing/2014/main" id="{B1828CD5-D879-78A8-5333-B57B606E7E9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4EB3A99-235F-42EA-B1ED-9F7C0D258E50}" type="slidenum">
              <a:rPr lang="hr-HR" altLang="sr-Latn-RS"/>
              <a:pPr/>
              <a:t>‹#›</a:t>
            </a:fld>
            <a:endParaRPr lang="hr-HR" altLang="sr-Latn-RS"/>
          </a:p>
        </p:txBody>
      </p:sp>
      <p:sp>
        <p:nvSpPr>
          <p:cNvPr id="165895" name="Rectangle 7">
            <a:extLst>
              <a:ext uri="{FF2B5EF4-FFF2-40B4-BE49-F238E27FC236}">
                <a16:creationId xmlns:a16="http://schemas.microsoft.com/office/drawing/2014/main" id="{F2B97EE3-A175-B98C-5D5C-B452CD065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0" tIns="45702" rIns="91400" bIns="45702" anchor="ctr"/>
          <a:lstStyle/>
          <a:p>
            <a:pPr algn="ctr"/>
            <a:endParaRPr lang="hr-HR" altLang="sr-Latn-RS" sz="2400">
              <a:latin typeface="Times New Roman" panose="02020603050405020304" pitchFamily="18" charset="0"/>
            </a:endParaRPr>
          </a:p>
        </p:txBody>
      </p:sp>
      <p:sp>
        <p:nvSpPr>
          <p:cNvPr id="165896" name="Line 8">
            <a:extLst>
              <a:ext uri="{FF2B5EF4-FFF2-40B4-BE49-F238E27FC236}">
                <a16:creationId xmlns:a16="http://schemas.microsoft.com/office/drawing/2014/main" id="{6642C6A4-4699-E548-0549-4878E6B37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65897" name="Rectangle 9">
            <a:extLst>
              <a:ext uri="{FF2B5EF4-FFF2-40B4-BE49-F238E27FC236}">
                <a16:creationId xmlns:a16="http://schemas.microsoft.com/office/drawing/2014/main" id="{72527717-F1CE-C9CA-1A53-B556FFD57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0" tIns="45702" rIns="91400" bIns="45702" anchor="ctr"/>
          <a:lstStyle/>
          <a:p>
            <a:pPr algn="ctr"/>
            <a:endParaRPr lang="hr-HR" altLang="sr-Latn-RS" sz="2400">
              <a:latin typeface="Times New Roman" panose="02020603050405020304" pitchFamily="18" charset="0"/>
            </a:endParaRPr>
          </a:p>
        </p:txBody>
      </p:sp>
      <p:sp>
        <p:nvSpPr>
          <p:cNvPr id="165898" name="Rectangle 10">
            <a:extLst>
              <a:ext uri="{FF2B5EF4-FFF2-40B4-BE49-F238E27FC236}">
                <a16:creationId xmlns:a16="http://schemas.microsoft.com/office/drawing/2014/main" id="{E8BCD51E-385B-92C2-1F94-9D9C0AEF0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0" tIns="45702" rIns="91400" bIns="45702" anchor="ctr"/>
          <a:lstStyle/>
          <a:p>
            <a:pPr algn="ctr"/>
            <a:endParaRPr lang="hr-HR" altLang="sr-Latn-RS" sz="24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970" name="Group 21">
            <a:extLst>
              <a:ext uri="{FF2B5EF4-FFF2-40B4-BE49-F238E27FC236}">
                <a16:creationId xmlns:a16="http://schemas.microsoft.com/office/drawing/2014/main" id="{1413C74C-FED3-2847-2BFB-D7A2713975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4" name="Freeform 17" descr="CITTEXT">
              <a:extLst>
                <a:ext uri="{FF2B5EF4-FFF2-40B4-BE49-F238E27FC236}">
                  <a16:creationId xmlns:a16="http://schemas.microsoft.com/office/drawing/2014/main" id="{B544D54D-3CE6-FCF1-07AF-2767455F2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/>
              <a:ahLst/>
              <a:cxnLst>
                <a:cxn ang="0">
                  <a:pos x="0" y="3840"/>
                </a:cxn>
                <a:cxn ang="0">
                  <a:pos x="0" y="0"/>
                </a:cxn>
                <a:cxn ang="0">
                  <a:pos x="1824" y="0"/>
                </a:cxn>
                <a:cxn ang="0">
                  <a:pos x="583" y="3840"/>
                </a:cxn>
                <a:cxn ang="0">
                  <a:pos x="0" y="3840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3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r-HR" b="1">
                <a:latin typeface="Tahoma" pitchFamily="34" charset="0"/>
                <a:cs typeface="+mn-cs"/>
              </a:endParaRPr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67FEC9D5-D264-033D-CF25-3265C2C1B8C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r-HR" b="1">
                <a:latin typeface="Tahoma" pitchFamily="34" charset="0"/>
                <a:cs typeface="+mn-cs"/>
              </a:endParaRPr>
            </a:p>
          </p:txBody>
        </p:sp>
        <p:pic>
          <p:nvPicPr>
            <p:cNvPr id="211973" name="Picture 8" descr="CITBANND">
              <a:extLst>
                <a:ext uri="{FF2B5EF4-FFF2-40B4-BE49-F238E27FC236}">
                  <a16:creationId xmlns:a16="http://schemas.microsoft.com/office/drawing/2014/main" id="{E91A9FC1-137C-AC77-4BD1-333F22A6B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FBECA632-B0F0-176C-07BA-372D26EDC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r-HR" b="1">
                <a:latin typeface="Tahoma" pitchFamily="34" charset="0"/>
                <a:cs typeface="+mn-cs"/>
              </a:endParaRPr>
            </a:p>
          </p:txBody>
        </p:sp>
        <p:grpSp>
          <p:nvGrpSpPr>
            <p:cNvPr id="211975" name="Group 20">
              <a:extLst>
                <a:ext uri="{FF2B5EF4-FFF2-40B4-BE49-F238E27FC236}">
                  <a16:creationId xmlns:a16="http://schemas.microsoft.com/office/drawing/2014/main" id="{3CF8B0CC-C29F-7450-E4E7-4F7B231CB4B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EB764692-5EC7-EC6A-428D-8F48807F6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42" y="0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r-HR" b="1">
                  <a:latin typeface="Tahoma" pitchFamily="34" charset="0"/>
                  <a:cs typeface="+mn-cs"/>
                </a:endParaRPr>
              </a:p>
            </p:txBody>
          </p:sp>
          <p:grpSp>
            <p:nvGrpSpPr>
              <p:cNvPr id="211977" name="Group 15">
                <a:extLst>
                  <a:ext uri="{FF2B5EF4-FFF2-40B4-BE49-F238E27FC236}">
                    <a16:creationId xmlns:a16="http://schemas.microsoft.com/office/drawing/2014/main" id="{27846392-B42F-5773-5FE6-2F29B73F23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B3C8A9BA-9B57-8890-FD70-48C9B94DDEB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C3F68C36-E4A9-7A77-EBEF-70B818CF071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C2709AA3-6FA8-82A0-5C17-7CF7D46BDCA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3581392D-14F8-666C-85C4-563F141B37E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211982" name="Rectangle 2">
            <a:extLst>
              <a:ext uri="{FF2B5EF4-FFF2-40B4-BE49-F238E27FC236}">
                <a16:creationId xmlns:a16="http://schemas.microsoft.com/office/drawing/2014/main" id="{412A1DF9-A9A7-98ED-0185-45FF22CB6F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211983" name="Rectangle 3">
            <a:extLst>
              <a:ext uri="{FF2B5EF4-FFF2-40B4-BE49-F238E27FC236}">
                <a16:creationId xmlns:a16="http://schemas.microsoft.com/office/drawing/2014/main" id="{A0F691D0-8B62-6A19-E9CA-78FA48361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1">
            <a:extLst>
              <a:ext uri="{FF2B5EF4-FFF2-40B4-BE49-F238E27FC236}">
                <a16:creationId xmlns:a16="http://schemas.microsoft.com/office/drawing/2014/main" id="{DE9997DB-D5C7-DAC7-B782-4F0DC5E7E8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29" name="Freeform 17" descr="CITTEXT">
              <a:extLst>
                <a:ext uri="{FF2B5EF4-FFF2-40B4-BE49-F238E27FC236}">
                  <a16:creationId xmlns:a16="http://schemas.microsoft.com/office/drawing/2014/main" id="{57832DAB-178D-799E-B110-E86523D3F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>
                <a:gd name="T0" fmla="*/ 0 w 1824"/>
                <a:gd name="T1" fmla="*/ 22475 h 3840"/>
                <a:gd name="T2" fmla="*/ 0 w 1824"/>
                <a:gd name="T3" fmla="*/ 0 h 3840"/>
                <a:gd name="T4" fmla="*/ 1824 w 1824"/>
                <a:gd name="T5" fmla="*/ 0 h 3840"/>
                <a:gd name="T6" fmla="*/ 583 w 1824"/>
                <a:gd name="T7" fmla="*/ 22475 h 3840"/>
                <a:gd name="T8" fmla="*/ 0 w 1824"/>
                <a:gd name="T9" fmla="*/ 22475 h 3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0" name="Rectangle 7">
              <a:extLst>
                <a:ext uri="{FF2B5EF4-FFF2-40B4-BE49-F238E27FC236}">
                  <a16:creationId xmlns:a16="http://schemas.microsoft.com/office/drawing/2014/main" id="{6F0A2C30-0593-EFF0-C905-6AFD19C33D23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pic>
          <p:nvPicPr>
            <p:cNvPr id="1031" name="Picture 8" descr="CITBANND">
              <a:extLst>
                <a:ext uri="{FF2B5EF4-FFF2-40B4-BE49-F238E27FC236}">
                  <a16:creationId xmlns:a16="http://schemas.microsoft.com/office/drawing/2014/main" id="{DA3644EB-4E8D-578D-A4ED-1C03F4EFC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Rectangle 9">
              <a:extLst>
                <a:ext uri="{FF2B5EF4-FFF2-40B4-BE49-F238E27FC236}">
                  <a16:creationId xmlns:a16="http://schemas.microsoft.com/office/drawing/2014/main" id="{5D52D20D-71B6-19E4-8269-80B186FE2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grpSp>
          <p:nvGrpSpPr>
            <p:cNvPr id="1033" name="Group 20">
              <a:extLst>
                <a:ext uri="{FF2B5EF4-FFF2-40B4-BE49-F238E27FC236}">
                  <a16:creationId xmlns:a16="http://schemas.microsoft.com/office/drawing/2014/main" id="{4789FDE2-EC3E-17EB-57E5-8145B5366C6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1034" name="Freeform 10">
                <a:extLst>
                  <a:ext uri="{FF2B5EF4-FFF2-40B4-BE49-F238E27FC236}">
                    <a16:creationId xmlns:a16="http://schemas.microsoft.com/office/drawing/2014/main" id="{FB260161-A2C3-4A02-090D-48EA19DF2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>
                  <a:gd name="T0" fmla="*/ 0 w 3642"/>
                  <a:gd name="T1" fmla="*/ 0 h 1"/>
                  <a:gd name="T2" fmla="*/ 3642 w 364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hr-HR"/>
              </a:p>
            </p:txBody>
          </p:sp>
          <p:grpSp>
            <p:nvGrpSpPr>
              <p:cNvPr id="1035" name="Group 15">
                <a:extLst>
                  <a:ext uri="{FF2B5EF4-FFF2-40B4-BE49-F238E27FC236}">
                    <a16:creationId xmlns:a16="http://schemas.microsoft.com/office/drawing/2014/main" id="{A79BDCA2-8B5F-0EF9-22E5-E7481D4B7F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433D2C3C-3C0E-5046-2FF0-43CFC43F8E5D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812CCE1C-0288-1051-D4FC-B7FC13B4C3E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18F9B646-B60D-587E-8D68-C72D4EC26AF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85C79347-0529-B3DD-49B3-4A0AC0375F4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1027" name="Rectangle 2">
            <a:extLst>
              <a:ext uri="{FF2B5EF4-FFF2-40B4-BE49-F238E27FC236}">
                <a16:creationId xmlns:a16="http://schemas.microsoft.com/office/drawing/2014/main" id="{02B85983-A716-D265-D342-ABE1577A37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27ABE754-A2F3-55C9-05DD-DF9220FA7D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616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45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DE01C7F-7B5F-E13E-1F40-78A989D764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00FEE41E-154C-4B2B-AEA7-FF7903F28774}" type="slidenum">
              <a:rPr lang="hr-HR" altLang="sr-Latn-RS"/>
              <a:pPr/>
              <a:t>1</a:t>
            </a:fld>
            <a:endParaRPr lang="hr-HR" altLang="sr-Latn-RS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9463B666-343B-D40C-FC59-E980FFC7B90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r-HR" altLang="sr-Latn-RS" sz="6400" b="1">
                <a:latin typeface="Times New Roman" panose="02020603050405020304" pitchFamily="18" charset="0"/>
                <a:cs typeface="Times New Roman" panose="02020603050405020304" pitchFamily="18" charset="0"/>
              </a:rPr>
              <a:t>Psalmi –  </a:t>
            </a:r>
            <a:br>
              <a:rPr lang="hr-HR" altLang="sr-Latn-RS" sz="6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6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sr-Latn-RS" sz="6400" b="1">
                <a:latin typeface="Times New Roman" panose="02020603050405020304" pitchFamily="18" charset="0"/>
                <a:cs typeface="Times New Roman" panose="02020603050405020304" pitchFamily="18" charset="0"/>
              </a:rPr>
              <a:t>תהלים</a:t>
            </a:r>
            <a:r>
              <a:rPr lang="hr-HR" altLang="sr-Latn-RS" sz="6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6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altLang="sr-Latn-RS" sz="64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sr-Latn-RS" sz="6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hillîm</a:t>
            </a:r>
          </a:p>
        </p:txBody>
      </p:sp>
      <p:sp>
        <p:nvSpPr>
          <p:cNvPr id="206852" name="Text Box 18">
            <a:extLst>
              <a:ext uri="{FF2B5EF4-FFF2-40B4-BE49-F238E27FC236}">
                <a16:creationId xmlns:a16="http://schemas.microsoft.com/office/drawing/2014/main" id="{DDB4F9BC-019B-4EAC-9A7B-0BA084790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  <a:t>Filozofsko-teološki institut DI</a:t>
            </a:r>
            <a:b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  <a:t>Studij filozofije i teologije, ECTS 6</a:t>
            </a:r>
            <a:b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altLang="sr-Latn-R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6853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3DC9E061-6360-0BBC-E075-4B35AF4B0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8C9DB0E-FBC8-CA45-B64B-F119CBBF5D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00A1E969-FBBA-50E5-D73C-7FF897C56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0"/>
            <a:ext cx="2411761" cy="201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4">
            <a:extLst>
              <a:ext uri="{FF2B5EF4-FFF2-40B4-BE49-F238E27FC236}">
                <a16:creationId xmlns:a16="http://schemas.microsoft.com/office/drawing/2014/main" id="{94267DD0-E801-546D-87CE-F2C95C709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351837" cy="1143000"/>
          </a:xfrm>
        </p:spPr>
        <p:txBody>
          <a:bodyPr anchor="b"/>
          <a:lstStyle/>
          <a:p>
            <a:r>
              <a:rPr lang="hr-HR" altLang="sr-Latn-R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Služite Gospodinu u veselju (Ps 100)</a:t>
            </a:r>
          </a:p>
        </p:txBody>
      </p:sp>
      <p:pic>
        <p:nvPicPr>
          <p:cNvPr id="212995" name="Picture 6">
            <a:extLst>
              <a:ext uri="{FF2B5EF4-FFF2-40B4-BE49-F238E27FC236}">
                <a16:creationId xmlns:a16="http://schemas.microsoft.com/office/drawing/2014/main" id="{C9CAA040-BB16-F0F5-65B3-75F7470F8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91440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8252"/>
            <a:ext cx="863823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0"/>
            <a:ext cx="4823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</a:t>
            </a:r>
            <a:r>
              <a:rPr kumimoji="0" lang="en-US" alt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ECTS 6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utorkom od 8:15 i srijedom od 10:15, 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Dvorana </a:t>
            </a:r>
            <a:r>
              <a:rPr kumimoji="0" lang="hr-HR" altLang="sr-Latn-R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Kolvenbach</a:t>
            </a: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(P14)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0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665412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</a:t>
            </a:r>
          </a:p>
          <a:p>
            <a:pPr eaLnBrk="1" hangingPunct="1"/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Niko Bilić SJ</a:t>
            </a:r>
          </a:p>
          <a:p>
            <a:pPr algn="ctr"/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227588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AE61B7C2-B62D-AD5E-5B25-E470A401575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D7E69F88-3686-42EA-BF28-4C3E0CCC5BDD}" type="slidenum">
              <a:rPr lang="hr-HR" altLang="sr-Latn-RS"/>
              <a:pPr/>
              <a:t>4</a:t>
            </a:fld>
            <a:endParaRPr lang="hr-HR" altLang="sr-Latn-RS"/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F006C7EE-1CC6-D2C1-89D1-0B0DD24A62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r-HR" altLang="sr-Latn-RS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–  </a:t>
            </a:r>
            <a:br>
              <a:rPr lang="hr-HR" altLang="sr-Latn-RS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sr-Latn-RS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תהלים</a:t>
            </a:r>
            <a:r>
              <a:rPr lang="hr-HR" altLang="sr-Latn-RS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6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altLang="sr-Latn-RS" sz="64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sr-Latn-RS" sz="6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hillîm</a:t>
            </a:r>
            <a:endParaRPr lang="hr-HR" altLang="sr-Latn-RS" sz="6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2A726B7A-8708-2A66-4809-45A7A9987AD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altLang="sr-Latn-R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Molitvene pjesme </a:t>
            </a:r>
          </a:p>
          <a:p>
            <a:r>
              <a:rPr lang="hr-HR" altLang="sr-Latn-R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Upravni govor Bogu</a:t>
            </a:r>
          </a:p>
          <a:p>
            <a:endParaRPr lang="hr-HR" altLang="sr-Latn-RS" sz="3800"/>
          </a:p>
        </p:txBody>
      </p:sp>
      <p:sp>
        <p:nvSpPr>
          <p:cNvPr id="167944" name="Text Box 18">
            <a:extLst>
              <a:ext uri="{FF2B5EF4-FFF2-40B4-BE49-F238E27FC236}">
                <a16:creationId xmlns:a16="http://schemas.microsoft.com/office/drawing/2014/main" id="{51EC6694-0DC4-B21B-866A-3990DC002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134035"/>
            <a:ext cx="49672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  <a:t>Filozofsko-teološki institut DI</a:t>
            </a:r>
            <a:b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altLang="sr-Latn-RS" b="1" dirty="0">
                <a:latin typeface="Arial" panose="020B0604020202020204" pitchFamily="34" charset="0"/>
                <a:cs typeface="Arial" panose="020B0604020202020204" pitchFamily="34" charset="0"/>
              </a:rPr>
              <a:t>Studij filozofije i teologije, ECTS 6</a:t>
            </a:r>
          </a:p>
        </p:txBody>
      </p:sp>
      <p:pic>
        <p:nvPicPr>
          <p:cNvPr id="16794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708C843-90BE-2D7B-A9D6-D673B99A2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38BC85DE-97E8-573D-D406-60BC50524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0"/>
            <a:ext cx="2411761" cy="201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72197BCA-8ED9-1DBA-C1B1-6F7166E04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A9F2A584-403F-41E1-B788-AED5BB84C7B8}" type="slidenum">
              <a:rPr lang="hr-HR" altLang="sr-Latn-RS"/>
              <a:pPr/>
              <a:t>5</a:t>
            </a:fld>
            <a:endParaRPr lang="hr-HR" altLang="sr-Latn-RS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176258CB-27C1-F1FE-0741-57349265FD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Zbirka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21887EE2-C51E-0908-02D5-28D50D598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556792"/>
            <a:ext cx="8229600" cy="5148807"/>
          </a:xfrm>
        </p:spPr>
        <p:txBody>
          <a:bodyPr/>
          <a:lstStyle/>
          <a:p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HB na početku </a:t>
            </a:r>
            <a:r>
              <a:rPr lang="hr-HR" altLang="sr-Latn-R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Spisa</a:t>
            </a:r>
          </a:p>
          <a:p>
            <a:pPr lvl="1"/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Lk 24,44: </a:t>
            </a:r>
            <a:b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Zakon, Proroci, Psalmi</a:t>
            </a:r>
          </a:p>
          <a:p>
            <a:pPr lvl="1"/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LXX i </a:t>
            </a: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Vg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psalama – prema odlomcima Tore</a:t>
            </a:r>
          </a:p>
          <a:p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Pripadaju pojedinim likovima</a:t>
            </a:r>
          </a:p>
          <a:p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“pjesmarica” drugoga Hrama</a:t>
            </a:r>
          </a:p>
          <a:p>
            <a:pPr lvl="1"/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Osnovna podjela (</a:t>
            </a: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Westermann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hvale i prošnje</a:t>
            </a:r>
          </a:p>
        </p:txBody>
      </p:sp>
      <p:pic>
        <p:nvPicPr>
          <p:cNvPr id="143365" name="Picture 5">
            <a:extLst>
              <a:ext uri="{FF2B5EF4-FFF2-40B4-BE49-F238E27FC236}">
                <a16:creationId xmlns:a16="http://schemas.microsoft.com/office/drawing/2014/main" id="{FF4C4E87-5DB0-EE69-03DE-BD7B8F19A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0"/>
            <a:ext cx="4140200" cy="276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05BB0A62-4A04-A930-5306-25BCF15BF8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24A44C7B-1A79-42BE-8815-B151B90E5042}" type="slidenum">
              <a:rPr lang="hr-HR" altLang="sr-Latn-RS"/>
              <a:pPr/>
              <a:t>6</a:t>
            </a:fld>
            <a:endParaRPr lang="hr-HR" altLang="sr-Latn-RS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2A5999F4-EFE1-CCDF-B0A8-5108AE6B38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Klasifikacija po sadržaju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32EF6A99-6000-7B26-5158-EDF69857F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Hvalospjevi – </a:t>
            </a:r>
            <a:r>
              <a:rPr lang="hr-HR" altLang="sr-Latn-RS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r-HR" altLang="sr-Latn-RS" sz="30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sr-Latn-RS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hillîm</a:t>
            </a:r>
            <a:r>
              <a:rPr lang="hr-HR" altLang="sr-Latn-R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(npr. </a:t>
            </a:r>
            <a:r>
              <a:rPr lang="hr-HR" altLang="sr-Latn-R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145)</a:t>
            </a:r>
          </a:p>
          <a:p>
            <a:pPr>
              <a:lnSpc>
                <a:spcPct val="80000"/>
              </a:lnSpc>
            </a:pP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r-HR" altLang="sr-Latn-R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tužaljke – osobne; zajedničke</a:t>
            </a:r>
          </a:p>
          <a:p>
            <a:pPr>
              <a:lnSpc>
                <a:spcPct val="80000"/>
              </a:lnSpc>
            </a:pP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zahvala naroda</a:t>
            </a:r>
          </a:p>
          <a:p>
            <a:pPr>
              <a:lnSpc>
                <a:spcPct val="80000"/>
              </a:lnSpc>
            </a:pP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ostali: </a:t>
            </a:r>
          </a:p>
          <a:p>
            <a:pPr lvl="1">
              <a:lnSpc>
                <a:spcPct val="80000"/>
              </a:lnSpc>
            </a:pPr>
            <a:r>
              <a:rPr lang="hr-HR" altLang="sr-Latn-R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Proročko eshatološki </a:t>
            </a:r>
          </a:p>
          <a:p>
            <a:pPr lvl="2">
              <a:lnSpc>
                <a:spcPct val="80000"/>
              </a:lnSpc>
            </a:pP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kraljuje npr. </a:t>
            </a:r>
            <a:r>
              <a:rPr lang="hr-HR" altLang="sr-Latn-R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47; 93; 96-99.</a:t>
            </a:r>
          </a:p>
          <a:p>
            <a:pPr lvl="2">
              <a:lnSpc>
                <a:spcPct val="80000"/>
              </a:lnSpc>
            </a:pP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Sionske pjesme npr. </a:t>
            </a:r>
            <a:r>
              <a:rPr lang="hr-HR" altLang="sr-Latn-R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46; 48; 76.</a:t>
            </a:r>
          </a:p>
          <a:p>
            <a:pPr lvl="2">
              <a:lnSpc>
                <a:spcPct val="80000"/>
              </a:lnSpc>
            </a:pP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Mesijanski psalmi npr. </a:t>
            </a:r>
            <a:r>
              <a:rPr lang="hr-HR" altLang="sr-Latn-R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2; 45; </a:t>
            </a:r>
            <a:b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72; 89; 110; 132</a:t>
            </a:r>
          </a:p>
          <a:p>
            <a:pPr lvl="1">
              <a:lnSpc>
                <a:spcPct val="80000"/>
              </a:lnSpc>
            </a:pPr>
            <a:r>
              <a:rPr lang="hr-HR" altLang="sr-Latn-R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Poučni</a:t>
            </a:r>
          </a:p>
          <a:p>
            <a:pPr lvl="2">
              <a:lnSpc>
                <a:spcPct val="80000"/>
              </a:lnSpc>
            </a:pP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je dobar čistima srcem (</a:t>
            </a:r>
            <a:r>
              <a:rPr lang="hr-HR" altLang="sr-Latn-R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73)</a:t>
            </a:r>
          </a:p>
          <a:p>
            <a:pPr lvl="2">
              <a:lnSpc>
                <a:spcPct val="80000"/>
              </a:lnSpc>
            </a:pP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sr-Latn-R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Maskil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(npr. </a:t>
            </a:r>
            <a:r>
              <a:rPr lang="hr-HR" altLang="sr-Latn-R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78):</a:t>
            </a:r>
            <a:b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Poslušaj moju toru!</a:t>
            </a:r>
          </a:p>
        </p:txBody>
      </p:sp>
      <p:pic>
        <p:nvPicPr>
          <p:cNvPr id="144389" name="Picture 5">
            <a:extLst>
              <a:ext uri="{FF2B5EF4-FFF2-40B4-BE49-F238E27FC236}">
                <a16:creationId xmlns:a16="http://schemas.microsoft.com/office/drawing/2014/main" id="{18FE9A5F-D6D3-09F5-36F6-F904660E7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016" y="3573016"/>
            <a:ext cx="3284984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44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A90B5461-C378-4780-4C9C-5EF0BA4A9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93225608-0080-4318-AF3F-ACF9FD30D79C}" type="slidenum">
              <a:rPr lang="hr-HR" altLang="sr-Latn-RS"/>
              <a:pPr/>
              <a:t>7</a:t>
            </a:fld>
            <a:endParaRPr lang="hr-HR" altLang="sr-Latn-R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5CB8031-3E33-3CA5-04BB-3AFD401D4E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35" tIns="46019" rIns="92035" bIns="46019"/>
          <a:lstStyle/>
          <a:p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Biblijski Psalmi </a:t>
            </a:r>
            <a:endParaRPr lang="de-DE" altLang="sr-Latn-R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0C81417-1D2D-482A-769F-E023FB059E8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00200"/>
            <a:ext cx="8642350" cy="5257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35" tIns="46019" rIns="92035" bIns="46019"/>
          <a:lstStyle/>
          <a:p>
            <a:pPr>
              <a:buFontTx/>
              <a:buChar char="•"/>
            </a:pP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hebr. poezija: </a:t>
            </a:r>
            <a:r>
              <a:rPr lang="hr-HR" altLang="sr-Latn-R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paralelizam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Ps 91,1</a:t>
            </a:r>
            <a:b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a Ti što </a:t>
            </a:r>
            <a:r>
              <a:rPr lang="hr-HR" altLang="sr-Latn-R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prebivaš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 zaštitom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Višnjega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b što </a:t>
            </a:r>
            <a:r>
              <a:rPr lang="hr-HR" altLang="sr-Latn-R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počivaš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sjeni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Svemogućega</a:t>
            </a:r>
          </a:p>
          <a:p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Ps 89,2 (pronađite </a:t>
            </a:r>
            <a:r>
              <a:rPr lang="hr-HR" altLang="sr-Latn-R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paralelizam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!)</a:t>
            </a:r>
          </a:p>
          <a:p>
            <a:pPr lvl="1"/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O ljubavi Jahvinoj pjevat ću dovijeka,</a:t>
            </a:r>
          </a:p>
          <a:p>
            <a:pPr lvl="1"/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Kroza sva koljena vjernost ću tvoju naviještati</a:t>
            </a:r>
          </a:p>
          <a:p>
            <a:pPr lvl="2"/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“Ljubav” (3. l) = “vjernost” (2.l)</a:t>
            </a:r>
          </a:p>
          <a:p>
            <a:pPr lvl="2"/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“Pjevati” = “naviještati”</a:t>
            </a:r>
          </a:p>
          <a:p>
            <a:pPr lvl="2"/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“Dovijeka” = “kroza sva koljena”</a:t>
            </a:r>
          </a:p>
        </p:txBody>
      </p:sp>
      <p:sp>
        <p:nvSpPr>
          <p:cNvPr id="44037" name="AutoShape 5">
            <a:extLst>
              <a:ext uri="{FF2B5EF4-FFF2-40B4-BE49-F238E27FC236}">
                <a16:creationId xmlns:a16="http://schemas.microsoft.com/office/drawing/2014/main" id="{832B4514-E2D8-843F-06B4-7D4D1CF28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62350" y="2300288"/>
            <a:ext cx="20193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r-HR"/>
          </a:p>
        </p:txBody>
      </p:sp>
      <p:pic>
        <p:nvPicPr>
          <p:cNvPr id="44043" name="Picture 11" descr="The Danger of Praise and Worship">
            <a:extLst>
              <a:ext uri="{FF2B5EF4-FFF2-40B4-BE49-F238E27FC236}">
                <a16:creationId xmlns:a16="http://schemas.microsoft.com/office/drawing/2014/main" id="{8FEFE130-B04B-735A-5A22-94FF7573A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0"/>
            <a:ext cx="280035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958571C-87E3-C3B6-0553-6E422FECD9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047B123-BA53-45C3-9F4B-62328A2296B0}" type="slidenum">
              <a:rPr lang="hr-HR" altLang="sr-Latn-RS"/>
              <a:pPr/>
              <a:t>8</a:t>
            </a:fld>
            <a:endParaRPr lang="hr-HR" altLang="sr-Latn-R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7CD319C0-AE6C-EB38-1CBF-103B88087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Knjiga </a:t>
            </a:r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psalama</a:t>
            </a:r>
            <a:endParaRPr lang="de-DE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7" name="Rectangle 7">
            <a:extLst>
              <a:ext uri="{FF2B5EF4-FFF2-40B4-BE49-F238E27FC236}">
                <a16:creationId xmlns:a16="http://schemas.microsoft.com/office/drawing/2014/main" id="{30C28615-AE1E-6A6B-A4A4-FBDDD65BB7F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5122863" cy="5373687"/>
          </a:xfrm>
        </p:spPr>
        <p:txBody>
          <a:bodyPr/>
          <a:lstStyle/>
          <a:p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od poetskih tekstova</a:t>
            </a:r>
          </a:p>
          <a:p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drugi </a:t>
            </a:r>
            <a:r>
              <a:rPr lang="hr-HR" altLang="sr-Latn-R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Bibliji:</a:t>
            </a:r>
          </a:p>
          <a:p>
            <a:pPr lvl="1"/>
            <a:r>
              <a:rPr lang="hr-HR" altLang="sr-Latn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15,1–18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hvalospjev na Crvenom moru; </a:t>
            </a:r>
          </a:p>
          <a:p>
            <a:pPr lvl="1"/>
            <a:r>
              <a:rPr lang="hr-HR" altLang="sr-Latn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Pnz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 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Mojsijeva oproštajna pjesma; 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Suci 5 </a:t>
            </a:r>
          </a:p>
          <a:p>
            <a:pPr lvl="1"/>
            <a:r>
              <a:rPr lang="hr-HR" altLang="sr-Latn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Deborin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hr-HR" altLang="sr-Latn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Barakov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hvalospjev; 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Sam 2,1–10: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Anin hvalospjev;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Sam 23,1–7: 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Davidova oproštajna pjesma; 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 12: </a:t>
            </a:r>
          </a:p>
          <a:p>
            <a:pPr lvl="1"/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zahvalnica spašenih; </a:t>
            </a:r>
          </a:p>
        </p:txBody>
      </p:sp>
      <p:sp>
        <p:nvSpPr>
          <p:cNvPr id="46088" name="Rectangle 8">
            <a:extLst>
              <a:ext uri="{FF2B5EF4-FFF2-40B4-BE49-F238E27FC236}">
                <a16:creationId xmlns:a16="http://schemas.microsoft.com/office/drawing/2014/main" id="{CF2457BB-F166-C3FD-CF36-98C83D32FE3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508625" y="4149725"/>
            <a:ext cx="3635375" cy="2447925"/>
          </a:xfrm>
        </p:spPr>
        <p:txBody>
          <a:bodyPr/>
          <a:lstStyle/>
          <a:p>
            <a:pPr lvl="1"/>
            <a:r>
              <a:rPr lang="hr-HR" altLang="sr-Latn-R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Jn 2,3–10:</a:t>
            </a:r>
          </a:p>
          <a:p>
            <a:pPr lvl="1"/>
            <a:r>
              <a:rPr lang="hr-HR" altLang="sr-Latn-R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Jonina molitva</a:t>
            </a:r>
          </a:p>
          <a:p>
            <a:pPr lvl="1"/>
            <a:r>
              <a:rPr lang="hr-HR" altLang="sr-Latn-R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Jdt 16:</a:t>
            </a:r>
          </a:p>
          <a:p>
            <a:pPr lvl="1"/>
            <a:r>
              <a:rPr lang="hr-HR" altLang="sr-Latn-R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Juditin hvalospjev</a:t>
            </a:r>
          </a:p>
          <a:p>
            <a:r>
              <a:rPr lang="hr-HR" altLang="sr-Latn-R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Knjiga tužaljki</a:t>
            </a:r>
          </a:p>
          <a:p>
            <a:r>
              <a:rPr lang="hr-HR" altLang="sr-Latn-R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Iz 40-55; Jr; Job</a:t>
            </a:r>
          </a:p>
        </p:txBody>
      </p:sp>
      <p:pic>
        <p:nvPicPr>
          <p:cNvPr id="46086" name="Picture 6">
            <a:extLst>
              <a:ext uri="{FF2B5EF4-FFF2-40B4-BE49-F238E27FC236}">
                <a16:creationId xmlns:a16="http://schemas.microsoft.com/office/drawing/2014/main" id="{519FDCA8-F351-9D8F-5A96-F2FFE98F2EE3}"/>
              </a:ext>
            </a:extLst>
          </p:cNvPr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7425" y="0"/>
            <a:ext cx="3076575" cy="41227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0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0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60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60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60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0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0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0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60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447B7D1F-AAA9-4828-578E-D43BF5725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72CF142F-8BDD-4EC8-BB9D-0BC845CEAD95}" type="slidenum">
              <a:rPr lang="hr-HR" altLang="sr-Latn-RS"/>
              <a:pPr/>
              <a:t>9</a:t>
            </a:fld>
            <a:endParaRPr lang="hr-HR" altLang="sr-Latn-R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121BBE51-57F4-E85F-FBDB-182C59A6C4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35" tIns="46019" rIns="92035" bIns="46019" anchor="ctr"/>
          <a:lstStyle/>
          <a:p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Brojanje</a:t>
            </a:r>
            <a:endParaRPr lang="de-DE" altLang="sr-Latn-R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63C1738-2A47-8EFB-FA70-4957F6E1460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138988" cy="5257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35" tIns="46019" rIns="92035" bIns="46019"/>
          <a:lstStyle/>
          <a:p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LXX i Vulgata:</a:t>
            </a:r>
          </a:p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tradiciji (u liturgiji)</a:t>
            </a:r>
          </a:p>
          <a:p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Danas/studijski: </a:t>
            </a:r>
          </a:p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prijevod s izvornika (HB)</a:t>
            </a:r>
          </a:p>
          <a:p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LXX spaja: </a:t>
            </a:r>
          </a:p>
          <a:p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9+10 </a:t>
            </a:r>
            <a:b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114+115</a:t>
            </a:r>
          </a:p>
          <a:p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LXX razdvaja:</a:t>
            </a:r>
          </a:p>
          <a:p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116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147 u 2 dijela </a:t>
            </a:r>
          </a:p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veći broj odgovara izvorniku</a:t>
            </a:r>
          </a:p>
        </p:txBody>
      </p:sp>
      <p:pic>
        <p:nvPicPr>
          <p:cNvPr id="47111" name="Picture 7">
            <a:extLst>
              <a:ext uri="{FF2B5EF4-FFF2-40B4-BE49-F238E27FC236}">
                <a16:creationId xmlns:a16="http://schemas.microsoft.com/office/drawing/2014/main" id="{9016C40D-B0AE-8235-4832-4197AEB279C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1557338"/>
            <a:ext cx="3924300" cy="3313112"/>
          </a:xfrm>
          <a:noFill/>
          <a:ln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4F5271F7-1E23-5982-B7B1-37D2F74A7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25718582-7E84-4221-926E-80556EEEB405}" type="slidenum">
              <a:rPr lang="hr-HR" altLang="sr-Latn-RS"/>
              <a:pPr/>
              <a:t>10</a:t>
            </a:fld>
            <a:endParaRPr lang="hr-HR" altLang="sr-Latn-R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BA8FCA5F-09C6-170A-A853-DF85E8FC2F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LXX</a:t>
            </a:r>
            <a:endParaRPr lang="de-DE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C8EE0EA-1BBE-4AB5-39E0-EB9B31412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41913"/>
          </a:xfrm>
        </p:spPr>
        <p:txBody>
          <a:bodyPr/>
          <a:lstStyle/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		      ps 1–8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9–10			</a:t>
            </a:r>
            <a:r>
              <a:rPr lang="hr-HR" altLang="sr-Latn-R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9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11–113		ps 10–112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114–115		</a:t>
            </a:r>
            <a:r>
              <a:rPr lang="hr-HR" altLang="sr-Latn-R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113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116,1–9		</a:t>
            </a:r>
            <a:r>
              <a:rPr lang="hr-HR" altLang="sr-Latn-RS" sz="2600" b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114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116,10–19 		</a:t>
            </a:r>
            <a:r>
              <a:rPr lang="hr-HR" altLang="sr-Latn-RS" sz="2600" b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115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117–146		ps 116–145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147,1–11		</a:t>
            </a:r>
            <a:r>
              <a:rPr lang="hr-HR" altLang="sr-Latn-RS" sz="2600" b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146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147,12–20		</a:t>
            </a:r>
            <a:r>
              <a:rPr lang="hr-HR" altLang="sr-Latn-RS" sz="2600" b="1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147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148–150		ps 148–150</a:t>
            </a:r>
          </a:p>
          <a:p>
            <a:pPr lvl="1" algn="just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				ps 151</a:t>
            </a:r>
          </a:p>
          <a:p>
            <a:pPr>
              <a:lnSpc>
                <a:spcPct val="90000"/>
              </a:lnSpc>
            </a:pPr>
            <a:endParaRPr lang="de-DE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156" name="Picture 4">
            <a:extLst>
              <a:ext uri="{FF2B5EF4-FFF2-40B4-BE49-F238E27FC236}">
                <a16:creationId xmlns:a16="http://schemas.microsoft.com/office/drawing/2014/main" id="{7095B2F5-576E-412A-91EC-3D3ABD6F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557338"/>
            <a:ext cx="3005137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135"/>
          <p:cNvSpPr/>
          <p:nvPr/>
        </p:nvSpPr>
        <p:spPr>
          <a:xfrm>
            <a:off x="533520" y="609480"/>
            <a:ext cx="77724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hr-HR" sz="4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Srce </a:t>
            </a:r>
            <a:r>
              <a:rPr lang="hr-HR" sz="44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raskajano</a:t>
            </a:r>
            <a:r>
              <a:rPr lang="hr-HR" sz="4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</a:t>
            </a:r>
            <a:r>
              <a:rPr lang="hr-HR" sz="44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Ps</a:t>
            </a:r>
            <a:r>
              <a:rPr lang="hr-HR" sz="4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51)</a:t>
            </a:r>
            <a:endParaRPr lang="hr-HR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7" name="Picture 136"/>
          <p:cNvPicPr/>
          <p:nvPr/>
        </p:nvPicPr>
        <p:blipFill>
          <a:blip r:embed="rId2"/>
          <a:stretch/>
        </p:blipFill>
        <p:spPr>
          <a:xfrm>
            <a:off x="0" y="2700000"/>
            <a:ext cx="9144000" cy="198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00D97E57-F528-DCD6-4D08-DAD6FE54C2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F4C7968D-5418-41C0-B3D6-2F72CF7056C1}" type="slidenum">
              <a:rPr lang="hr-HR" altLang="sr-Latn-RS"/>
              <a:pPr/>
              <a:t>12</a:t>
            </a:fld>
            <a:endParaRPr lang="hr-HR" altLang="sr-Latn-R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54C52004-98D7-2CFE-A089-DCAE12ACF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Ustroj Psaltira (E. </a:t>
            </a:r>
            <a:r>
              <a:rPr lang="hr-HR" altLang="sr-Latn-R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Zenger</a:t>
            </a:r>
            <a:r>
              <a:rPr lang="hr-HR" altLang="sr-Latn-R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altLang="sr-Latn-R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CF15D98-0DC3-6920-2EA8-F514849AC5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kao i kod ostalih knjiga</a:t>
            </a:r>
          </a:p>
          <a:p>
            <a:pPr lvl="1">
              <a:spcBef>
                <a:spcPts val="300"/>
              </a:spcBef>
            </a:pP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Tekstualna “jedinica” u cjelini</a:t>
            </a:r>
          </a:p>
          <a:p>
            <a:pPr>
              <a:spcBef>
                <a:spcPts val="300"/>
              </a:spcBef>
            </a:pP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niz: npr. </a:t>
            </a:r>
            <a:r>
              <a:rPr lang="en-GB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3</a:t>
            </a: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-14</a:t>
            </a:r>
          </a:p>
          <a:p>
            <a:pPr lvl="2">
              <a:spcBef>
                <a:spcPts val="3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3-7 tužaljke i prošnje</a:t>
            </a:r>
          </a:p>
          <a:p>
            <a:pPr lvl="2">
              <a:spcBef>
                <a:spcPts val="3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hvalospjev</a:t>
            </a:r>
          </a:p>
          <a:p>
            <a:pPr lvl="2">
              <a:spcBef>
                <a:spcPts val="3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9-14 tužaljke i prošnje</a:t>
            </a:r>
          </a:p>
          <a:p>
            <a:pPr lvl="1">
              <a:spcBef>
                <a:spcPts val="300"/>
              </a:spcBef>
            </a:pP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okvir u 3,9 i 14,7:</a:t>
            </a:r>
          </a:p>
          <a:p>
            <a:pPr lvl="2">
              <a:spcBef>
                <a:spcPts val="300"/>
              </a:spcBef>
            </a:pP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“spas” i “narod” (+2x “Izrael” 14,7)</a:t>
            </a:r>
          </a:p>
          <a:p>
            <a:pPr>
              <a:spcBef>
                <a:spcPts val="300"/>
              </a:spcBef>
            </a:pP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struktura cijele zbirke</a:t>
            </a:r>
          </a:p>
          <a:p>
            <a:pPr lvl="1">
              <a:spcBef>
                <a:spcPts val="3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1s i 146-150 = okvir</a:t>
            </a:r>
          </a:p>
          <a:p>
            <a:pPr lvl="1">
              <a:spcBef>
                <a:spcPts val="300"/>
              </a:spcBef>
            </a:pP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kraljevski psalmi: mreža</a:t>
            </a:r>
          </a:p>
          <a:p>
            <a:pPr>
              <a:spcBef>
                <a:spcPts val="300"/>
              </a:spcBef>
            </a:pP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“naslovi” čine </a:t>
            </a:r>
            <a:r>
              <a:rPr lang="hr-HR" altLang="sr-Latn-RS" b="1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skupine </a:t>
            </a: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(npr. 42-49. 73-77) </a:t>
            </a:r>
            <a:r>
              <a:rPr lang="hr-HR" altLang="sr-Latn-RS" b="1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</a:p>
        </p:txBody>
      </p:sp>
      <p:pic>
        <p:nvPicPr>
          <p:cNvPr id="50182" name="Picture 6">
            <a:extLst>
              <a:ext uri="{FF2B5EF4-FFF2-40B4-BE49-F238E27FC236}">
                <a16:creationId xmlns:a16="http://schemas.microsoft.com/office/drawing/2014/main" id="{CD06A0E6-61A8-325E-32F5-26F189E4D3B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0599" y="2060849"/>
            <a:ext cx="3465578" cy="295232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EEB417A-F27E-4B85-DA0D-19379424D2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0D323E0F-C9A2-427D-BAEA-82AF3BB467D9}" type="slidenum">
              <a:rPr lang="hr-HR" altLang="sr-Latn-RS"/>
              <a:pPr/>
              <a:t>13</a:t>
            </a:fld>
            <a:endParaRPr lang="hr-HR" altLang="sr-Latn-R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C36852FB-A5D9-FC00-9E25-DD5245A0B1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33425"/>
          </a:xfrm>
        </p:spPr>
        <p:txBody>
          <a:bodyPr/>
          <a:lstStyle/>
          <a:p>
            <a:r>
              <a:rPr lang="hr-HR" altLang="sr-Latn-R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Skupine psalama</a:t>
            </a:r>
            <a:endParaRPr lang="de-DE" altLang="sr-Latn-RS" sz="4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203" name="Group 3">
            <a:extLst>
              <a:ext uri="{FF2B5EF4-FFF2-40B4-BE49-F238E27FC236}">
                <a16:creationId xmlns:a16="http://schemas.microsoft.com/office/drawing/2014/main" id="{CC409E43-CB5A-6FFF-5ADD-D204327DB94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628775"/>
            <a:ext cx="8077200" cy="1981200"/>
            <a:chOff x="-2" y="-2"/>
            <a:chExt cx="2842" cy="1846"/>
          </a:xfrm>
        </p:grpSpPr>
        <p:grpSp>
          <p:nvGrpSpPr>
            <p:cNvPr id="51204" name="Group 4">
              <a:extLst>
                <a:ext uri="{FF2B5EF4-FFF2-40B4-BE49-F238E27FC236}">
                  <a16:creationId xmlns:a16="http://schemas.microsoft.com/office/drawing/2014/main" id="{8A28C0F5-69B3-94BA-9A65-AE442A5688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838" cy="1842"/>
              <a:chOff x="0" y="0"/>
              <a:chExt cx="2838" cy="1842"/>
            </a:xfrm>
          </p:grpSpPr>
          <p:grpSp>
            <p:nvGrpSpPr>
              <p:cNvPr id="51205" name="Group 5">
                <a:extLst>
                  <a:ext uri="{FF2B5EF4-FFF2-40B4-BE49-F238E27FC236}">
                    <a16:creationId xmlns:a16="http://schemas.microsoft.com/office/drawing/2014/main" id="{5E56B925-A48E-8B3B-C014-96C0B3928D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126" cy="518"/>
                <a:chOff x="0" y="0"/>
                <a:chExt cx="1126" cy="518"/>
              </a:xfrm>
            </p:grpSpPr>
            <p:sp>
              <p:nvSpPr>
                <p:cNvPr id="51206" name="Rectangle 6">
                  <a:extLst>
                    <a:ext uri="{FF2B5EF4-FFF2-40B4-BE49-F238E27FC236}">
                      <a16:creationId xmlns:a16="http://schemas.microsoft.com/office/drawing/2014/main" id="{A9C6C9B2-E20A-432D-929E-BE00DE2164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0"/>
                  <a:ext cx="1070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psalmi sinova Korahovih</a:t>
                  </a:r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07" name="Rectangle 7">
                  <a:extLst>
                    <a:ext uri="{FF2B5EF4-FFF2-40B4-BE49-F238E27FC236}">
                      <a16:creationId xmlns:a16="http://schemas.microsoft.com/office/drawing/2014/main" id="{B4100259-7C8D-1868-1F77-97E374B8DA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2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08" name="Group 8">
                <a:extLst>
                  <a:ext uri="{FF2B5EF4-FFF2-40B4-BE49-F238E27FC236}">
                    <a16:creationId xmlns:a16="http://schemas.microsoft.com/office/drawing/2014/main" id="{ABA1830A-FF23-DB21-203A-1BDB626BA3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26" y="0"/>
                <a:ext cx="917" cy="518"/>
                <a:chOff x="1126" y="0"/>
                <a:chExt cx="917" cy="518"/>
              </a:xfrm>
            </p:grpSpPr>
            <p:sp>
              <p:nvSpPr>
                <p:cNvPr id="51209" name="Rectangle 9">
                  <a:extLst>
                    <a:ext uri="{FF2B5EF4-FFF2-40B4-BE49-F238E27FC236}">
                      <a16:creationId xmlns:a16="http://schemas.microsoft.com/office/drawing/2014/main" id="{1F9D8EBA-466E-674D-B0FB-4C2E1858DC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4" y="0"/>
                  <a:ext cx="861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42–49</a:t>
                  </a:r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10" name="Rectangle 10">
                  <a:extLst>
                    <a:ext uri="{FF2B5EF4-FFF2-40B4-BE49-F238E27FC236}">
                      <a16:creationId xmlns:a16="http://schemas.microsoft.com/office/drawing/2014/main" id="{4495F8F8-85A7-6999-B4B9-507B332A6E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" y="0"/>
                  <a:ext cx="917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11" name="Group 11">
                <a:extLst>
                  <a:ext uri="{FF2B5EF4-FFF2-40B4-BE49-F238E27FC236}">
                    <a16:creationId xmlns:a16="http://schemas.microsoft.com/office/drawing/2014/main" id="{4E0FBD27-94FD-DD76-79BD-31C8B70E2A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3" y="0"/>
                <a:ext cx="795" cy="518"/>
                <a:chOff x="2043" y="0"/>
                <a:chExt cx="795" cy="518"/>
              </a:xfrm>
            </p:grpSpPr>
            <p:sp>
              <p:nvSpPr>
                <p:cNvPr id="51212" name="Rectangle 12">
                  <a:extLst>
                    <a:ext uri="{FF2B5EF4-FFF2-40B4-BE49-F238E27FC236}">
                      <a16:creationId xmlns:a16="http://schemas.microsoft.com/office/drawing/2014/main" id="{599F1CFB-5E50-6528-675E-156C4541B2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71" y="0"/>
                  <a:ext cx="739" cy="5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84s.87s</a:t>
                  </a:r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13" name="Rectangle 13">
                  <a:extLst>
                    <a:ext uri="{FF2B5EF4-FFF2-40B4-BE49-F238E27FC236}">
                      <a16:creationId xmlns:a16="http://schemas.microsoft.com/office/drawing/2014/main" id="{75CD6B32-E0AB-987F-4285-6A65B837FF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3" y="0"/>
                  <a:ext cx="795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14" name="Group 14">
                <a:extLst>
                  <a:ext uri="{FF2B5EF4-FFF2-40B4-BE49-F238E27FC236}">
                    <a16:creationId xmlns:a16="http://schemas.microsoft.com/office/drawing/2014/main" id="{DA110D70-68E3-E4A6-0B61-BF6BE43C62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18"/>
                <a:ext cx="1126" cy="518"/>
                <a:chOff x="0" y="518"/>
                <a:chExt cx="1126" cy="518"/>
              </a:xfrm>
            </p:grpSpPr>
            <p:sp>
              <p:nvSpPr>
                <p:cNvPr id="51215" name="Rectangle 15">
                  <a:extLst>
                    <a:ext uri="{FF2B5EF4-FFF2-40B4-BE49-F238E27FC236}">
                      <a16:creationId xmlns:a16="http://schemas.microsoft.com/office/drawing/2014/main" id="{B3E103EB-AC0F-0662-197F-5AF3029CAA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518"/>
                  <a:ext cx="1070" cy="518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  <a:cs typeface="Arial" panose="020B0604020202020204" pitchFamily="34" charset="0"/>
                    </a:rPr>
                    <a:t>Tužaljka</a:t>
                  </a:r>
                </a:p>
              </p:txBody>
            </p:sp>
            <p:sp>
              <p:nvSpPr>
                <p:cNvPr id="51216" name="Rectangle 16">
                  <a:extLst>
                    <a:ext uri="{FF2B5EF4-FFF2-40B4-BE49-F238E27FC236}">
                      <a16:creationId xmlns:a16="http://schemas.microsoft.com/office/drawing/2014/main" id="{F5CA168F-4CAE-F200-36EE-9863BE3A6D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18"/>
                  <a:ext cx="112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17" name="Group 17">
                <a:extLst>
                  <a:ext uri="{FF2B5EF4-FFF2-40B4-BE49-F238E27FC236}">
                    <a16:creationId xmlns:a16="http://schemas.microsoft.com/office/drawing/2014/main" id="{C94178FB-7A73-3B06-DD7A-9476FEBB83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26" y="518"/>
                <a:ext cx="917" cy="518"/>
                <a:chOff x="1126" y="518"/>
                <a:chExt cx="917" cy="518"/>
              </a:xfrm>
            </p:grpSpPr>
            <p:sp>
              <p:nvSpPr>
                <p:cNvPr id="51218" name="Rectangle 18">
                  <a:extLst>
                    <a:ext uri="{FF2B5EF4-FFF2-40B4-BE49-F238E27FC236}">
                      <a16:creationId xmlns:a16="http://schemas.microsoft.com/office/drawing/2014/main" id="{F3DDDAD1-57DA-C304-8194-4161D878D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4" y="518"/>
                  <a:ext cx="861" cy="518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42/43 (ja) – 44 (mi)</a:t>
                  </a:r>
                </a:p>
              </p:txBody>
            </p:sp>
            <p:sp>
              <p:nvSpPr>
                <p:cNvPr id="51219" name="Rectangle 19">
                  <a:extLst>
                    <a:ext uri="{FF2B5EF4-FFF2-40B4-BE49-F238E27FC236}">
                      <a16:creationId xmlns:a16="http://schemas.microsoft.com/office/drawing/2014/main" id="{CB39CF14-7399-8311-9ACE-5EC29458C2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" y="518"/>
                  <a:ext cx="917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20" name="Group 20">
                <a:extLst>
                  <a:ext uri="{FF2B5EF4-FFF2-40B4-BE49-F238E27FC236}">
                    <a16:creationId xmlns:a16="http://schemas.microsoft.com/office/drawing/2014/main" id="{002187FF-652A-3C4E-2F58-0CF570D679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3" y="518"/>
                <a:ext cx="795" cy="518"/>
                <a:chOff x="2043" y="518"/>
                <a:chExt cx="795" cy="518"/>
              </a:xfrm>
            </p:grpSpPr>
            <p:sp>
              <p:nvSpPr>
                <p:cNvPr id="51221" name="Rectangle 21">
                  <a:extLst>
                    <a:ext uri="{FF2B5EF4-FFF2-40B4-BE49-F238E27FC236}">
                      <a16:creationId xmlns:a16="http://schemas.microsoft.com/office/drawing/2014/main" id="{FEEAF3B7-6CB6-B13D-642B-45205B99F6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71" y="518"/>
                  <a:ext cx="739" cy="518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84 (ja) – 85 (mi)</a:t>
                  </a:r>
                </a:p>
              </p:txBody>
            </p:sp>
            <p:sp>
              <p:nvSpPr>
                <p:cNvPr id="51222" name="Rectangle 22">
                  <a:extLst>
                    <a:ext uri="{FF2B5EF4-FFF2-40B4-BE49-F238E27FC236}">
                      <a16:creationId xmlns:a16="http://schemas.microsoft.com/office/drawing/2014/main" id="{A6601D73-4DBA-F86B-72C7-E1804BA6D9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3" y="518"/>
                  <a:ext cx="795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23" name="Group 23">
                <a:extLst>
                  <a:ext uri="{FF2B5EF4-FFF2-40B4-BE49-F238E27FC236}">
                    <a16:creationId xmlns:a16="http://schemas.microsoft.com/office/drawing/2014/main" id="{C8D998B7-6797-D393-4F48-07E12C3103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036"/>
                <a:ext cx="1126" cy="403"/>
                <a:chOff x="0" y="1036"/>
                <a:chExt cx="1126" cy="403"/>
              </a:xfrm>
            </p:grpSpPr>
            <p:sp>
              <p:nvSpPr>
                <p:cNvPr id="51224" name="Rectangle 24">
                  <a:extLst>
                    <a:ext uri="{FF2B5EF4-FFF2-40B4-BE49-F238E27FC236}">
                      <a16:creationId xmlns:a16="http://schemas.microsoft.com/office/drawing/2014/main" id="{EB69C85E-51DC-65C9-407F-EF263FCDE1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1036"/>
                  <a:ext cx="1070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Odgovor (</a:t>
                  </a:r>
                  <a:r>
                    <a:rPr kumimoji="1" lang="hr-HR" altLang="sr-Latn-RS">
                      <a:latin typeface="Arial" panose="020B0604020202020204" pitchFamily="34" charset="0"/>
                      <a:cs typeface="Arial" panose="020B0604020202020204" pitchFamily="34" charset="0"/>
                    </a:rPr>
                    <a:t>Božji</a:t>
                  </a:r>
                  <a:r>
                    <a:rPr kumimoji="1" lang="hr-HR" altLang="sr-Latn-RS">
                      <a:latin typeface="Arial" panose="020B0604020202020204" pitchFamily="34" charset="0"/>
                    </a:rPr>
                    <a:t>)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25" name="Rectangle 25">
                  <a:extLst>
                    <a:ext uri="{FF2B5EF4-FFF2-40B4-BE49-F238E27FC236}">
                      <a16:creationId xmlns:a16="http://schemas.microsoft.com/office/drawing/2014/main" id="{054F3623-9006-17EA-AC59-0EEC1FC91D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036"/>
                  <a:ext cx="11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26" name="Group 26">
                <a:extLst>
                  <a:ext uri="{FF2B5EF4-FFF2-40B4-BE49-F238E27FC236}">
                    <a16:creationId xmlns:a16="http://schemas.microsoft.com/office/drawing/2014/main" id="{EFA433D8-797F-6C61-663D-7DAB9C1E7B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26" y="1036"/>
                <a:ext cx="917" cy="403"/>
                <a:chOff x="1126" y="1036"/>
                <a:chExt cx="917" cy="403"/>
              </a:xfrm>
            </p:grpSpPr>
            <p:sp>
              <p:nvSpPr>
                <p:cNvPr id="51227" name="Rectangle 27">
                  <a:extLst>
                    <a:ext uri="{FF2B5EF4-FFF2-40B4-BE49-F238E27FC236}">
                      <a16:creationId xmlns:a16="http://schemas.microsoft.com/office/drawing/2014/main" id="{C31949BF-89BE-8D2A-3CFF-C4769BC73B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4" y="1036"/>
                  <a:ext cx="861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45–48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28" name="Rectangle 28">
                  <a:extLst>
                    <a:ext uri="{FF2B5EF4-FFF2-40B4-BE49-F238E27FC236}">
                      <a16:creationId xmlns:a16="http://schemas.microsoft.com/office/drawing/2014/main" id="{06E8A28E-8E90-0E7A-9FCF-BD5784A9DB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" y="1036"/>
                  <a:ext cx="91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29" name="Group 29">
                <a:extLst>
                  <a:ext uri="{FF2B5EF4-FFF2-40B4-BE49-F238E27FC236}">
                    <a16:creationId xmlns:a16="http://schemas.microsoft.com/office/drawing/2014/main" id="{C69DA434-CCF0-8C84-1532-1018D80B0C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3" y="1036"/>
                <a:ext cx="795" cy="403"/>
                <a:chOff x="2043" y="1036"/>
                <a:chExt cx="795" cy="403"/>
              </a:xfrm>
            </p:grpSpPr>
            <p:sp>
              <p:nvSpPr>
                <p:cNvPr id="51230" name="Rectangle 30">
                  <a:extLst>
                    <a:ext uri="{FF2B5EF4-FFF2-40B4-BE49-F238E27FC236}">
                      <a16:creationId xmlns:a16="http://schemas.microsoft.com/office/drawing/2014/main" id="{FFB51D0E-AA91-16B7-33C7-AAD4C64A3F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71" y="1036"/>
                  <a:ext cx="739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87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31" name="Rectangle 31">
                  <a:extLst>
                    <a:ext uri="{FF2B5EF4-FFF2-40B4-BE49-F238E27FC236}">
                      <a16:creationId xmlns:a16="http://schemas.microsoft.com/office/drawing/2014/main" id="{0357AF33-FDE0-A0C0-D3C7-8A1BC03A02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3" y="1036"/>
                  <a:ext cx="79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32" name="Group 32">
                <a:extLst>
                  <a:ext uri="{FF2B5EF4-FFF2-40B4-BE49-F238E27FC236}">
                    <a16:creationId xmlns:a16="http://schemas.microsoft.com/office/drawing/2014/main" id="{287E353A-F564-EB9F-FCBD-58775DD1D9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439"/>
                <a:ext cx="1126" cy="403"/>
                <a:chOff x="0" y="1439"/>
                <a:chExt cx="1126" cy="403"/>
              </a:xfrm>
            </p:grpSpPr>
            <p:sp>
              <p:nvSpPr>
                <p:cNvPr id="51233" name="Rectangle 33">
                  <a:extLst>
                    <a:ext uri="{FF2B5EF4-FFF2-40B4-BE49-F238E27FC236}">
                      <a16:creationId xmlns:a16="http://schemas.microsoft.com/office/drawing/2014/main" id="{2539D037-4EE2-6E09-2C4E-E2C799F8AF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1439"/>
                  <a:ext cx="1070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  <a:cs typeface="Arial" panose="020B0604020202020204" pitchFamily="34" charset="0"/>
                    </a:rPr>
                    <a:t>Tužaljka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34" name="Rectangle 34">
                  <a:extLst>
                    <a:ext uri="{FF2B5EF4-FFF2-40B4-BE49-F238E27FC236}">
                      <a16:creationId xmlns:a16="http://schemas.microsoft.com/office/drawing/2014/main" id="{617E18CA-6980-4F68-C725-D20462FAB2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439"/>
                  <a:ext cx="11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35" name="Group 35">
                <a:extLst>
                  <a:ext uri="{FF2B5EF4-FFF2-40B4-BE49-F238E27FC236}">
                    <a16:creationId xmlns:a16="http://schemas.microsoft.com/office/drawing/2014/main" id="{C0CEC2B6-1A1A-1495-C058-D1363B1603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26" y="1439"/>
                <a:ext cx="917" cy="403"/>
                <a:chOff x="1126" y="1439"/>
                <a:chExt cx="917" cy="403"/>
              </a:xfrm>
            </p:grpSpPr>
            <p:sp>
              <p:nvSpPr>
                <p:cNvPr id="51236" name="Rectangle 36">
                  <a:extLst>
                    <a:ext uri="{FF2B5EF4-FFF2-40B4-BE49-F238E27FC236}">
                      <a16:creationId xmlns:a16="http://schemas.microsoft.com/office/drawing/2014/main" id="{E67A2EC8-59DF-EF43-1795-B5035F4643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4" y="1439"/>
                  <a:ext cx="861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49 (ja)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37" name="Rectangle 37">
                  <a:extLst>
                    <a:ext uri="{FF2B5EF4-FFF2-40B4-BE49-F238E27FC236}">
                      <a16:creationId xmlns:a16="http://schemas.microsoft.com/office/drawing/2014/main" id="{E7082516-A704-6197-41F3-F119687052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6" y="1439"/>
                  <a:ext cx="91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38" name="Group 38">
                <a:extLst>
                  <a:ext uri="{FF2B5EF4-FFF2-40B4-BE49-F238E27FC236}">
                    <a16:creationId xmlns:a16="http://schemas.microsoft.com/office/drawing/2014/main" id="{F63BD78E-B5CC-0F80-1E75-DC89AFB322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3" y="1439"/>
                <a:ext cx="795" cy="403"/>
                <a:chOff x="2043" y="1439"/>
                <a:chExt cx="795" cy="403"/>
              </a:xfrm>
            </p:grpSpPr>
            <p:sp>
              <p:nvSpPr>
                <p:cNvPr id="51239" name="Rectangle 39">
                  <a:extLst>
                    <a:ext uri="{FF2B5EF4-FFF2-40B4-BE49-F238E27FC236}">
                      <a16:creationId xmlns:a16="http://schemas.microsoft.com/office/drawing/2014/main" id="{6E4AF952-8F9F-63E0-61D4-C4DBA79A05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71" y="1439"/>
                  <a:ext cx="739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88 (ja)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40" name="Rectangle 40">
                  <a:extLst>
                    <a:ext uri="{FF2B5EF4-FFF2-40B4-BE49-F238E27FC236}">
                      <a16:creationId xmlns:a16="http://schemas.microsoft.com/office/drawing/2014/main" id="{1DEBE342-2D37-A6DD-FDCB-A0623FA636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43" y="1439"/>
                  <a:ext cx="79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</p:grpSp>
        <p:sp>
          <p:nvSpPr>
            <p:cNvPr id="51241" name="Rectangle 41">
              <a:extLst>
                <a:ext uri="{FF2B5EF4-FFF2-40B4-BE49-F238E27FC236}">
                  <a16:creationId xmlns:a16="http://schemas.microsoft.com/office/drawing/2014/main" id="{AB905E47-CFFA-6E7B-0169-517712F44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" y="-2"/>
              <a:ext cx="2842" cy="1846"/>
            </a:xfrm>
            <a:prstGeom prst="rect">
              <a:avLst/>
            </a:prstGeom>
            <a:noFill/>
            <a:ln w="7937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00" tIns="45702" rIns="91400" bIns="45702"/>
            <a:lstStyle/>
            <a:p>
              <a:endParaRPr lang="hr-HR" altLang="sr-Latn-R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291" name="Group 91">
            <a:extLst>
              <a:ext uri="{FF2B5EF4-FFF2-40B4-BE49-F238E27FC236}">
                <a16:creationId xmlns:a16="http://schemas.microsoft.com/office/drawing/2014/main" id="{9342BC33-8FEF-05F9-B37C-5205D73A4152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3860800"/>
            <a:ext cx="5010150" cy="2486025"/>
            <a:chOff x="-2" y="2245"/>
            <a:chExt cx="2856" cy="2019"/>
          </a:xfrm>
        </p:grpSpPr>
        <p:grpSp>
          <p:nvGrpSpPr>
            <p:cNvPr id="51292" name="Group 92">
              <a:extLst>
                <a:ext uri="{FF2B5EF4-FFF2-40B4-BE49-F238E27FC236}">
                  <a16:creationId xmlns:a16="http://schemas.microsoft.com/office/drawing/2014/main" id="{AF874F46-F9E1-CA17-7BE2-0B109304D8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247"/>
              <a:ext cx="2852" cy="2015"/>
              <a:chOff x="0" y="2247"/>
              <a:chExt cx="2852" cy="2015"/>
            </a:xfrm>
          </p:grpSpPr>
          <p:grpSp>
            <p:nvGrpSpPr>
              <p:cNvPr id="51293" name="Group 93">
                <a:extLst>
                  <a:ext uri="{FF2B5EF4-FFF2-40B4-BE49-F238E27FC236}">
                    <a16:creationId xmlns:a16="http://schemas.microsoft.com/office/drawing/2014/main" id="{C8CCBA7C-2F86-B2B5-859F-24801BBEA5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247"/>
                <a:ext cx="1132" cy="403"/>
                <a:chOff x="0" y="2247"/>
                <a:chExt cx="1132" cy="403"/>
              </a:xfrm>
            </p:grpSpPr>
            <p:sp>
              <p:nvSpPr>
                <p:cNvPr id="51294" name="Rectangle 94">
                  <a:extLst>
                    <a:ext uri="{FF2B5EF4-FFF2-40B4-BE49-F238E27FC236}">
                      <a16:creationId xmlns:a16="http://schemas.microsoft.com/office/drawing/2014/main" id="{0B1C70BC-6198-6AAF-A45E-92C1839D7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2247"/>
                  <a:ext cx="1076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Asafovi psalmi</a:t>
                  </a:r>
                  <a:endParaRPr kumimoji="1" lang="hr-HR" altLang="sr-Latn-RS">
                    <a:latin typeface="Arial" panose="020B0604020202020204" pitchFamily="34" charset="0"/>
                  </a:endParaRP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95" name="Rectangle 95">
                  <a:extLst>
                    <a:ext uri="{FF2B5EF4-FFF2-40B4-BE49-F238E27FC236}">
                      <a16:creationId xmlns:a16="http://schemas.microsoft.com/office/drawing/2014/main" id="{FF8A2060-19D6-7173-999B-938F59861A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247"/>
                  <a:ext cx="113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96" name="Group 96">
                <a:extLst>
                  <a:ext uri="{FF2B5EF4-FFF2-40B4-BE49-F238E27FC236}">
                    <a16:creationId xmlns:a16="http://schemas.microsoft.com/office/drawing/2014/main" id="{DF6BEDAD-346B-2266-B519-21523F5E31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2" y="2247"/>
                <a:ext cx="920" cy="403"/>
                <a:chOff x="1132" y="2247"/>
                <a:chExt cx="920" cy="403"/>
              </a:xfrm>
            </p:grpSpPr>
            <p:sp>
              <p:nvSpPr>
                <p:cNvPr id="51297" name="Rectangle 97">
                  <a:extLst>
                    <a:ext uri="{FF2B5EF4-FFF2-40B4-BE49-F238E27FC236}">
                      <a16:creationId xmlns:a16="http://schemas.microsoft.com/office/drawing/2014/main" id="{9611DA6E-A39A-22C0-7F36-F7B521769D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0" y="2247"/>
                  <a:ext cx="86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73–77</a:t>
                  </a:r>
                  <a:endParaRPr kumimoji="1" lang="hr-HR" altLang="sr-Latn-RS">
                    <a:latin typeface="Arial" panose="020B0604020202020204" pitchFamily="34" charset="0"/>
                  </a:endParaRP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298" name="Rectangle 98">
                  <a:extLst>
                    <a:ext uri="{FF2B5EF4-FFF2-40B4-BE49-F238E27FC236}">
                      <a16:creationId xmlns:a16="http://schemas.microsoft.com/office/drawing/2014/main" id="{17DAF2D5-45DB-905E-5FAF-D8E238ED74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2" y="2247"/>
                  <a:ext cx="9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299" name="Group 99">
                <a:extLst>
                  <a:ext uri="{FF2B5EF4-FFF2-40B4-BE49-F238E27FC236}">
                    <a16:creationId xmlns:a16="http://schemas.microsoft.com/office/drawing/2014/main" id="{C8A4611B-FC34-9C4D-C9DA-86D0C4BF88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2" y="2247"/>
                <a:ext cx="800" cy="403"/>
                <a:chOff x="2052" y="2247"/>
                <a:chExt cx="800" cy="403"/>
              </a:xfrm>
            </p:grpSpPr>
            <p:sp>
              <p:nvSpPr>
                <p:cNvPr id="51300" name="Rectangle 100">
                  <a:extLst>
                    <a:ext uri="{FF2B5EF4-FFF2-40B4-BE49-F238E27FC236}">
                      <a16:creationId xmlns:a16="http://schemas.microsoft.com/office/drawing/2014/main" id="{7ED3FD2E-2E3E-1282-7F8E-A1F33F4462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80" y="2247"/>
                  <a:ext cx="744" cy="4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78–83</a:t>
                  </a:r>
                  <a:endParaRPr kumimoji="1" lang="hr-HR" altLang="sr-Latn-RS">
                    <a:latin typeface="Arial" panose="020B0604020202020204" pitchFamily="34" charset="0"/>
                  </a:endParaRP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01" name="Rectangle 101">
                  <a:extLst>
                    <a:ext uri="{FF2B5EF4-FFF2-40B4-BE49-F238E27FC236}">
                      <a16:creationId xmlns:a16="http://schemas.microsoft.com/office/drawing/2014/main" id="{D85A401A-D75A-AFA3-89B0-CEFEEB36B2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52" y="2247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02" name="Group 102">
                <a:extLst>
                  <a:ext uri="{FF2B5EF4-FFF2-40B4-BE49-F238E27FC236}">
                    <a16:creationId xmlns:a16="http://schemas.microsoft.com/office/drawing/2014/main" id="{CBDE6677-D7EE-819C-69A1-03467F44E3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650"/>
                <a:ext cx="1132" cy="403"/>
                <a:chOff x="0" y="2650"/>
                <a:chExt cx="1132" cy="403"/>
              </a:xfrm>
            </p:grpSpPr>
            <p:sp>
              <p:nvSpPr>
                <p:cNvPr id="51303" name="Rectangle 103">
                  <a:extLst>
                    <a:ext uri="{FF2B5EF4-FFF2-40B4-BE49-F238E27FC236}">
                      <a16:creationId xmlns:a16="http://schemas.microsoft.com/office/drawing/2014/main" id="{2C5E21D7-322B-4C68-1B92-9E56219B28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2650"/>
                  <a:ext cx="1076" cy="403"/>
                </a:xfrm>
                <a:prstGeom prst="rect">
                  <a:avLst/>
                </a:prstGeom>
                <a:solidFill>
                  <a:srgbClr val="FF99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pouka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04" name="Rectangle 104">
                  <a:extLst>
                    <a:ext uri="{FF2B5EF4-FFF2-40B4-BE49-F238E27FC236}">
                      <a16:creationId xmlns:a16="http://schemas.microsoft.com/office/drawing/2014/main" id="{91DA4213-5BA1-DD97-67D9-06577BC1FB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50"/>
                  <a:ext cx="113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05" name="Group 105">
                <a:extLst>
                  <a:ext uri="{FF2B5EF4-FFF2-40B4-BE49-F238E27FC236}">
                    <a16:creationId xmlns:a16="http://schemas.microsoft.com/office/drawing/2014/main" id="{F89EC9AA-6B2F-F65E-28CE-286EDDBE01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2" y="2650"/>
                <a:ext cx="920" cy="403"/>
                <a:chOff x="1132" y="2650"/>
                <a:chExt cx="920" cy="403"/>
              </a:xfrm>
            </p:grpSpPr>
            <p:sp>
              <p:nvSpPr>
                <p:cNvPr id="51306" name="Rectangle 106">
                  <a:extLst>
                    <a:ext uri="{FF2B5EF4-FFF2-40B4-BE49-F238E27FC236}">
                      <a16:creationId xmlns:a16="http://schemas.microsoft.com/office/drawing/2014/main" id="{4E9285E3-5E27-33A2-3600-2218BC6142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0" y="2650"/>
                  <a:ext cx="864" cy="403"/>
                </a:xfrm>
                <a:prstGeom prst="rect">
                  <a:avLst/>
                </a:prstGeom>
                <a:solidFill>
                  <a:srgbClr val="FF99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73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07" name="Rectangle 107">
                  <a:extLst>
                    <a:ext uri="{FF2B5EF4-FFF2-40B4-BE49-F238E27FC236}">
                      <a16:creationId xmlns:a16="http://schemas.microsoft.com/office/drawing/2014/main" id="{A7EDB7F8-F27C-DAC0-9E70-670DF1EFC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2" y="2650"/>
                  <a:ext cx="9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08" name="Group 108">
                <a:extLst>
                  <a:ext uri="{FF2B5EF4-FFF2-40B4-BE49-F238E27FC236}">
                    <a16:creationId xmlns:a16="http://schemas.microsoft.com/office/drawing/2014/main" id="{69462C6C-7A82-9E9E-519D-26A8044BAB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2" y="2650"/>
                <a:ext cx="800" cy="403"/>
                <a:chOff x="2052" y="2650"/>
                <a:chExt cx="800" cy="403"/>
              </a:xfrm>
            </p:grpSpPr>
            <p:sp>
              <p:nvSpPr>
                <p:cNvPr id="51309" name="Rectangle 109">
                  <a:extLst>
                    <a:ext uri="{FF2B5EF4-FFF2-40B4-BE49-F238E27FC236}">
                      <a16:creationId xmlns:a16="http://schemas.microsoft.com/office/drawing/2014/main" id="{CCBAD4D2-23B5-7B39-15CB-01FBFDEBFC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80" y="2650"/>
                  <a:ext cx="744" cy="403"/>
                </a:xfrm>
                <a:prstGeom prst="rect">
                  <a:avLst/>
                </a:prstGeom>
                <a:solidFill>
                  <a:srgbClr val="FF99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78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10" name="Rectangle 110">
                  <a:extLst>
                    <a:ext uri="{FF2B5EF4-FFF2-40B4-BE49-F238E27FC236}">
                      <a16:creationId xmlns:a16="http://schemas.microsoft.com/office/drawing/2014/main" id="{D96B1DDF-4E28-0549-C138-F55AB5F33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52" y="2650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11" name="Group 111">
                <a:extLst>
                  <a:ext uri="{FF2B5EF4-FFF2-40B4-BE49-F238E27FC236}">
                    <a16:creationId xmlns:a16="http://schemas.microsoft.com/office/drawing/2014/main" id="{91C00ADF-AEFD-4885-12F2-29DDCF83A8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053"/>
                <a:ext cx="1132" cy="403"/>
                <a:chOff x="0" y="3053"/>
                <a:chExt cx="1132" cy="403"/>
              </a:xfrm>
            </p:grpSpPr>
            <p:sp>
              <p:nvSpPr>
                <p:cNvPr id="51312" name="Rectangle 112">
                  <a:extLst>
                    <a:ext uri="{FF2B5EF4-FFF2-40B4-BE49-F238E27FC236}">
                      <a16:creationId xmlns:a16="http://schemas.microsoft.com/office/drawing/2014/main" id="{F0A28D37-A429-2F1E-440C-20FFD76A1C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3053"/>
                  <a:ext cx="1076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  <a:cs typeface="Arial" panose="020B0604020202020204" pitchFamily="34" charset="0"/>
                    </a:rPr>
                    <a:t>tužaljka</a:t>
                  </a:r>
                </a:p>
              </p:txBody>
            </p:sp>
            <p:sp>
              <p:nvSpPr>
                <p:cNvPr id="51313" name="Rectangle 113">
                  <a:extLst>
                    <a:ext uri="{FF2B5EF4-FFF2-40B4-BE49-F238E27FC236}">
                      <a16:creationId xmlns:a16="http://schemas.microsoft.com/office/drawing/2014/main" id="{69FD79CD-780E-3006-E732-4130E16FCB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053"/>
                  <a:ext cx="113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14" name="Group 114">
                <a:extLst>
                  <a:ext uri="{FF2B5EF4-FFF2-40B4-BE49-F238E27FC236}">
                    <a16:creationId xmlns:a16="http://schemas.microsoft.com/office/drawing/2014/main" id="{E1298BDF-3C6D-8F82-2831-90B7D4B215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2" y="3053"/>
                <a:ext cx="920" cy="403"/>
                <a:chOff x="1132" y="3053"/>
                <a:chExt cx="920" cy="403"/>
              </a:xfrm>
            </p:grpSpPr>
            <p:sp>
              <p:nvSpPr>
                <p:cNvPr id="51315" name="Rectangle 115">
                  <a:extLst>
                    <a:ext uri="{FF2B5EF4-FFF2-40B4-BE49-F238E27FC236}">
                      <a16:creationId xmlns:a16="http://schemas.microsoft.com/office/drawing/2014/main" id="{EC4E1B66-D607-10CA-3E83-4BCCA9581F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0" y="3053"/>
                  <a:ext cx="86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74 (mi)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16" name="Rectangle 116">
                  <a:extLst>
                    <a:ext uri="{FF2B5EF4-FFF2-40B4-BE49-F238E27FC236}">
                      <a16:creationId xmlns:a16="http://schemas.microsoft.com/office/drawing/2014/main" id="{D76A9E9C-3BBF-5158-7F58-AEFF684BEB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2" y="3053"/>
                  <a:ext cx="9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17" name="Group 117">
                <a:extLst>
                  <a:ext uri="{FF2B5EF4-FFF2-40B4-BE49-F238E27FC236}">
                    <a16:creationId xmlns:a16="http://schemas.microsoft.com/office/drawing/2014/main" id="{4C580B24-849B-4917-E34E-FDC2711295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2" y="3053"/>
                <a:ext cx="800" cy="403"/>
                <a:chOff x="2052" y="3053"/>
                <a:chExt cx="800" cy="403"/>
              </a:xfrm>
            </p:grpSpPr>
            <p:sp>
              <p:nvSpPr>
                <p:cNvPr id="51318" name="Rectangle 118">
                  <a:extLst>
                    <a:ext uri="{FF2B5EF4-FFF2-40B4-BE49-F238E27FC236}">
                      <a16:creationId xmlns:a16="http://schemas.microsoft.com/office/drawing/2014/main" id="{5BA48FEC-8ACA-349B-3509-8992620722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80" y="3053"/>
                  <a:ext cx="74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79s (mi)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19" name="Rectangle 119">
                  <a:extLst>
                    <a:ext uri="{FF2B5EF4-FFF2-40B4-BE49-F238E27FC236}">
                      <a16:creationId xmlns:a16="http://schemas.microsoft.com/office/drawing/2014/main" id="{F76FA986-61A1-4978-FA9A-2C9C4191FE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52" y="3053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20" name="Group 120">
                <a:extLst>
                  <a:ext uri="{FF2B5EF4-FFF2-40B4-BE49-F238E27FC236}">
                    <a16:creationId xmlns:a16="http://schemas.microsoft.com/office/drawing/2014/main" id="{F1B263AC-8FF1-4540-BB72-7D52A3744C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456"/>
                <a:ext cx="1132" cy="403"/>
                <a:chOff x="0" y="3456"/>
                <a:chExt cx="1132" cy="403"/>
              </a:xfrm>
            </p:grpSpPr>
            <p:sp>
              <p:nvSpPr>
                <p:cNvPr id="51321" name="Rectangle 121">
                  <a:extLst>
                    <a:ext uri="{FF2B5EF4-FFF2-40B4-BE49-F238E27FC236}">
                      <a16:creationId xmlns:a16="http://schemas.microsoft.com/office/drawing/2014/main" id="{7EF4614C-6E2E-C8B7-B2BF-932CB7FC0D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3456"/>
                  <a:ext cx="1076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  <a:cs typeface="Arial" panose="020B0604020202020204" pitchFamily="34" charset="0"/>
                    </a:rPr>
                    <a:t>odgovor (Božji) 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322" name="Rectangle 122">
                  <a:extLst>
                    <a:ext uri="{FF2B5EF4-FFF2-40B4-BE49-F238E27FC236}">
                      <a16:creationId xmlns:a16="http://schemas.microsoft.com/office/drawing/2014/main" id="{335F954D-007C-D62C-3CBB-32BA1C96F6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456"/>
                  <a:ext cx="113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23" name="Group 123">
                <a:extLst>
                  <a:ext uri="{FF2B5EF4-FFF2-40B4-BE49-F238E27FC236}">
                    <a16:creationId xmlns:a16="http://schemas.microsoft.com/office/drawing/2014/main" id="{B7576366-693A-BA82-19F2-0EF1D9BBE2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2" y="3456"/>
                <a:ext cx="920" cy="403"/>
                <a:chOff x="1132" y="3456"/>
                <a:chExt cx="920" cy="403"/>
              </a:xfrm>
            </p:grpSpPr>
            <p:sp>
              <p:nvSpPr>
                <p:cNvPr id="51324" name="Rectangle 124">
                  <a:extLst>
                    <a:ext uri="{FF2B5EF4-FFF2-40B4-BE49-F238E27FC236}">
                      <a16:creationId xmlns:a16="http://schemas.microsoft.com/office/drawing/2014/main" id="{C4452068-B574-62DE-EAD8-8A08F763F5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0" y="3456"/>
                  <a:ext cx="864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75s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25" name="Rectangle 125">
                  <a:extLst>
                    <a:ext uri="{FF2B5EF4-FFF2-40B4-BE49-F238E27FC236}">
                      <a16:creationId xmlns:a16="http://schemas.microsoft.com/office/drawing/2014/main" id="{24F1A6B2-63B1-8EB4-78A7-F87E19D7A3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2" y="3456"/>
                  <a:ext cx="9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26" name="Group 126">
                <a:extLst>
                  <a:ext uri="{FF2B5EF4-FFF2-40B4-BE49-F238E27FC236}">
                    <a16:creationId xmlns:a16="http://schemas.microsoft.com/office/drawing/2014/main" id="{B1C065CA-887D-7D1F-9C60-8A4163328B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2" y="3456"/>
                <a:ext cx="800" cy="403"/>
                <a:chOff x="2052" y="3456"/>
                <a:chExt cx="800" cy="403"/>
              </a:xfrm>
            </p:grpSpPr>
            <p:sp>
              <p:nvSpPr>
                <p:cNvPr id="51327" name="Rectangle 127">
                  <a:extLst>
                    <a:ext uri="{FF2B5EF4-FFF2-40B4-BE49-F238E27FC236}">
                      <a16:creationId xmlns:a16="http://schemas.microsoft.com/office/drawing/2014/main" id="{F954975B-7F98-3850-28B3-88242DE7F3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80" y="3456"/>
                  <a:ext cx="744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81s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28" name="Rectangle 128">
                  <a:extLst>
                    <a:ext uri="{FF2B5EF4-FFF2-40B4-BE49-F238E27FC236}">
                      <a16:creationId xmlns:a16="http://schemas.microsoft.com/office/drawing/2014/main" id="{E7D94078-C46A-9F1C-B3D3-CF368D7FDE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52" y="3456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29" name="Group 129">
                <a:extLst>
                  <a:ext uri="{FF2B5EF4-FFF2-40B4-BE49-F238E27FC236}">
                    <a16:creationId xmlns:a16="http://schemas.microsoft.com/office/drawing/2014/main" id="{12975E9F-F513-23D8-5278-139D3D06A3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859"/>
                <a:ext cx="1132" cy="403"/>
                <a:chOff x="0" y="3859"/>
                <a:chExt cx="1132" cy="403"/>
              </a:xfrm>
            </p:grpSpPr>
            <p:sp>
              <p:nvSpPr>
                <p:cNvPr id="51330" name="Rectangle 130">
                  <a:extLst>
                    <a:ext uri="{FF2B5EF4-FFF2-40B4-BE49-F238E27FC236}">
                      <a16:creationId xmlns:a16="http://schemas.microsoft.com/office/drawing/2014/main" id="{3DDDB351-6D7A-D441-52DB-3E40C8DED0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3859"/>
                  <a:ext cx="1076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  <a:cs typeface="Arial" panose="020B0604020202020204" pitchFamily="34" charset="0"/>
                    </a:rPr>
                    <a:t>tužaljka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31" name="Rectangle 131">
                  <a:extLst>
                    <a:ext uri="{FF2B5EF4-FFF2-40B4-BE49-F238E27FC236}">
                      <a16:creationId xmlns:a16="http://schemas.microsoft.com/office/drawing/2014/main" id="{B2F99801-58F4-630B-D034-80B0440D50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859"/>
                  <a:ext cx="113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32" name="Group 132">
                <a:extLst>
                  <a:ext uri="{FF2B5EF4-FFF2-40B4-BE49-F238E27FC236}">
                    <a16:creationId xmlns:a16="http://schemas.microsoft.com/office/drawing/2014/main" id="{4BA91C75-DBD2-3F44-225C-A5E100650C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2" y="3859"/>
                <a:ext cx="920" cy="403"/>
                <a:chOff x="1132" y="3859"/>
                <a:chExt cx="920" cy="403"/>
              </a:xfrm>
            </p:grpSpPr>
            <p:sp>
              <p:nvSpPr>
                <p:cNvPr id="51333" name="Rectangle 133">
                  <a:extLst>
                    <a:ext uri="{FF2B5EF4-FFF2-40B4-BE49-F238E27FC236}">
                      <a16:creationId xmlns:a16="http://schemas.microsoft.com/office/drawing/2014/main" id="{837571E5-7F72-55CF-EEC8-DB73F1C204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60" y="3859"/>
                  <a:ext cx="86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77 (ja)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34" name="Rectangle 134">
                  <a:extLst>
                    <a:ext uri="{FF2B5EF4-FFF2-40B4-BE49-F238E27FC236}">
                      <a16:creationId xmlns:a16="http://schemas.microsoft.com/office/drawing/2014/main" id="{D743E5C5-F5B5-A5AE-B11B-30B7D94249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2" y="3859"/>
                  <a:ext cx="92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1335" name="Group 135">
                <a:extLst>
                  <a:ext uri="{FF2B5EF4-FFF2-40B4-BE49-F238E27FC236}">
                    <a16:creationId xmlns:a16="http://schemas.microsoft.com/office/drawing/2014/main" id="{FC937E17-BCEA-4FA8-7BB9-06E3B96E35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2" y="3859"/>
                <a:ext cx="800" cy="403"/>
                <a:chOff x="2052" y="3859"/>
                <a:chExt cx="800" cy="403"/>
              </a:xfrm>
            </p:grpSpPr>
            <p:sp>
              <p:nvSpPr>
                <p:cNvPr id="51336" name="Rectangle 136">
                  <a:extLst>
                    <a:ext uri="{FF2B5EF4-FFF2-40B4-BE49-F238E27FC236}">
                      <a16:creationId xmlns:a16="http://schemas.microsoft.com/office/drawing/2014/main" id="{F0A8D7B1-34D3-C696-5D93-E7C3A0A141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80" y="3859"/>
                  <a:ext cx="74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>
                      <a:latin typeface="Arial" panose="020B0604020202020204" pitchFamily="34" charset="0"/>
                    </a:rPr>
                    <a:t>83 (ja)</a:t>
                  </a:r>
                </a:p>
                <a:p>
                  <a:pPr algn="just" eaLnBrk="0" hangingPunct="0"/>
                  <a:endParaRPr kumimoji="1" lang="hr-HR" altLang="sr-Latn-R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337" name="Rectangle 137">
                  <a:extLst>
                    <a:ext uri="{FF2B5EF4-FFF2-40B4-BE49-F238E27FC236}">
                      <a16:creationId xmlns:a16="http://schemas.microsoft.com/office/drawing/2014/main" id="{0B26775B-F1FD-BF3B-A293-6DACB23A69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52" y="3859"/>
                  <a:ext cx="80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</p:grpSp>
        <p:sp>
          <p:nvSpPr>
            <p:cNvPr id="51338" name="Rectangle 138">
              <a:extLst>
                <a:ext uri="{FF2B5EF4-FFF2-40B4-BE49-F238E27FC236}">
                  <a16:creationId xmlns:a16="http://schemas.microsoft.com/office/drawing/2014/main" id="{B5D98C92-C2B6-229E-4CEC-51AE8AABF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" y="2245"/>
              <a:ext cx="2856" cy="2019"/>
            </a:xfrm>
            <a:prstGeom prst="rect">
              <a:avLst/>
            </a:prstGeom>
            <a:noFill/>
            <a:ln w="7937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2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7B2D9B51-BB23-51CB-14DC-63755B52F5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B1E104D8-E8C6-4050-B77E-0986B60DB53A}" type="slidenum">
              <a:rPr lang="hr-HR" altLang="sr-Latn-RS"/>
              <a:pPr/>
              <a:t>14</a:t>
            </a:fld>
            <a:endParaRPr lang="hr-HR" altLang="sr-Latn-R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BE5C11D-517E-3516-CA40-FF186ED8C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Poredane skupine</a:t>
            </a:r>
            <a:endParaRPr lang="de-DE" altLang="sr-Latn-R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75" name="Rectangle 51">
            <a:extLst>
              <a:ext uri="{FF2B5EF4-FFF2-40B4-BE49-F238E27FC236}">
                <a16:creationId xmlns:a16="http://schemas.microsoft.com/office/drawing/2014/main" id="{784188A2-BD2D-8733-41FE-ADCE84CD7B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7638"/>
            <a:ext cx="4038600" cy="2690667"/>
          </a:xfrm>
        </p:spPr>
        <p:txBody>
          <a:bodyPr/>
          <a:lstStyle/>
          <a:p>
            <a:pPr lvl="1"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42-49:</a:t>
            </a:r>
          </a:p>
          <a:p>
            <a:pPr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Korahovi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sinovi</a:t>
            </a:r>
          </a:p>
          <a:p>
            <a:pPr lvl="1"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50:</a:t>
            </a:r>
          </a:p>
          <a:p>
            <a:pPr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Asaf</a:t>
            </a:r>
            <a:endParaRPr lang="hr-HR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51-72:</a:t>
            </a:r>
          </a:p>
          <a:p>
            <a:pPr>
              <a:spcBef>
                <a:spcPts val="200"/>
              </a:spcBef>
            </a:pP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</a:t>
            </a:r>
          </a:p>
        </p:txBody>
      </p:sp>
      <p:sp>
        <p:nvSpPr>
          <p:cNvPr id="52276" name="Rectangle 52">
            <a:extLst>
              <a:ext uri="{FF2B5EF4-FFF2-40B4-BE49-F238E27FC236}">
                <a16:creationId xmlns:a16="http://schemas.microsoft.com/office/drawing/2014/main" id="{4098A3C2-3B3E-AC2B-7439-F086DF3849F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17639"/>
            <a:ext cx="4038600" cy="2298700"/>
          </a:xfrm>
        </p:spPr>
        <p:txBody>
          <a:bodyPr/>
          <a:lstStyle/>
          <a:p>
            <a:pPr lvl="1"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73-78:</a:t>
            </a:r>
          </a:p>
          <a:p>
            <a:pPr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Asaf</a:t>
            </a:r>
            <a:endParaRPr lang="hr-HR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84-88:</a:t>
            </a:r>
          </a:p>
          <a:p>
            <a:pPr>
              <a:spcBef>
                <a:spcPts val="200"/>
              </a:spcBef>
            </a:pP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Korahovi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sinovi</a:t>
            </a:r>
            <a:endParaRPr lang="hr-HR" alt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227" name="Group 3">
            <a:extLst>
              <a:ext uri="{FF2B5EF4-FFF2-40B4-BE49-F238E27FC236}">
                <a16:creationId xmlns:a16="http://schemas.microsoft.com/office/drawing/2014/main" id="{FB10DBAC-C402-7FBC-A9F6-CD2724C1A626}"/>
              </a:ext>
            </a:extLst>
          </p:cNvPr>
          <p:cNvGrpSpPr>
            <a:grpSpLocks/>
          </p:cNvGrpSpPr>
          <p:nvPr/>
        </p:nvGrpSpPr>
        <p:grpSpPr bwMode="auto">
          <a:xfrm>
            <a:off x="904875" y="4227440"/>
            <a:ext cx="7334250" cy="2359025"/>
            <a:chOff x="-2" y="-2"/>
            <a:chExt cx="2401" cy="1443"/>
          </a:xfrm>
        </p:grpSpPr>
        <p:grpSp>
          <p:nvGrpSpPr>
            <p:cNvPr id="52228" name="Group 4">
              <a:extLst>
                <a:ext uri="{FF2B5EF4-FFF2-40B4-BE49-F238E27FC236}">
                  <a16:creationId xmlns:a16="http://schemas.microsoft.com/office/drawing/2014/main" id="{50BAF0EB-8FCC-6412-4F9D-53B38FB89F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397" cy="1439"/>
              <a:chOff x="0" y="0"/>
              <a:chExt cx="2397" cy="1439"/>
            </a:xfrm>
          </p:grpSpPr>
          <p:grpSp>
            <p:nvGrpSpPr>
              <p:cNvPr id="52229" name="Group 5">
                <a:extLst>
                  <a:ext uri="{FF2B5EF4-FFF2-40B4-BE49-F238E27FC236}">
                    <a16:creationId xmlns:a16="http://schemas.microsoft.com/office/drawing/2014/main" id="{DD0848F3-8604-3A00-99A3-C4F546824E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497" cy="403"/>
                <a:chOff x="0" y="0"/>
                <a:chExt cx="497" cy="403"/>
              </a:xfrm>
            </p:grpSpPr>
            <p:sp>
              <p:nvSpPr>
                <p:cNvPr id="52230" name="Rectangle 6">
                  <a:extLst>
                    <a:ext uri="{FF2B5EF4-FFF2-40B4-BE49-F238E27FC236}">
                      <a16:creationId xmlns:a16="http://schemas.microsoft.com/office/drawing/2014/main" id="{B79B9D99-AF3F-5DF1-BF7C-2C4D97A8C1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0"/>
                  <a:ext cx="441" cy="40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A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31" name="Rectangle 7">
                  <a:extLst>
                    <a:ext uri="{FF2B5EF4-FFF2-40B4-BE49-F238E27FC236}">
                      <a16:creationId xmlns:a16="http://schemas.microsoft.com/office/drawing/2014/main" id="{05CDDAE8-F06E-0A6D-7E1D-823830A9EB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9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32" name="Group 8">
                <a:extLst>
                  <a:ext uri="{FF2B5EF4-FFF2-40B4-BE49-F238E27FC236}">
                    <a16:creationId xmlns:a16="http://schemas.microsoft.com/office/drawing/2014/main" id="{1D6DEFA5-C2E1-5425-971B-5519131041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7" y="0"/>
                <a:ext cx="460" cy="403"/>
                <a:chOff x="497" y="0"/>
                <a:chExt cx="460" cy="403"/>
              </a:xfrm>
            </p:grpSpPr>
            <p:sp>
              <p:nvSpPr>
                <p:cNvPr id="52233" name="Rectangle 9">
                  <a:extLst>
                    <a:ext uri="{FF2B5EF4-FFF2-40B4-BE49-F238E27FC236}">
                      <a16:creationId xmlns:a16="http://schemas.microsoft.com/office/drawing/2014/main" id="{8CD8BCCB-F956-33DE-FAEC-5932EDD7E9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5" y="0"/>
                  <a:ext cx="40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B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34" name="Rectangle 10">
                  <a:extLst>
                    <a:ext uri="{FF2B5EF4-FFF2-40B4-BE49-F238E27FC236}">
                      <a16:creationId xmlns:a16="http://schemas.microsoft.com/office/drawing/2014/main" id="{FDA10DFE-D686-0C05-A12E-A9BDA23AEB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" y="0"/>
                  <a:ext cx="46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35" name="Group 11">
                <a:extLst>
                  <a:ext uri="{FF2B5EF4-FFF2-40B4-BE49-F238E27FC236}">
                    <a16:creationId xmlns:a16="http://schemas.microsoft.com/office/drawing/2014/main" id="{A60D97F5-E922-2B9F-EFA4-9B92EAAF68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7" y="0"/>
                <a:ext cx="490" cy="403"/>
                <a:chOff x="957" y="0"/>
                <a:chExt cx="490" cy="403"/>
              </a:xfrm>
            </p:grpSpPr>
            <p:sp>
              <p:nvSpPr>
                <p:cNvPr id="52236" name="Rectangle 12">
                  <a:extLst>
                    <a:ext uri="{FF2B5EF4-FFF2-40B4-BE49-F238E27FC236}">
                      <a16:creationId xmlns:a16="http://schemas.microsoft.com/office/drawing/2014/main" id="{7E717C50-B775-E364-928F-D2622E5FAF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5" y="0"/>
                  <a:ext cx="434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C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37" name="Rectangle 13">
                  <a:extLst>
                    <a:ext uri="{FF2B5EF4-FFF2-40B4-BE49-F238E27FC236}">
                      <a16:creationId xmlns:a16="http://schemas.microsoft.com/office/drawing/2014/main" id="{22BE161B-4DC8-58E7-9693-17A725D7AF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" y="0"/>
                  <a:ext cx="4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38" name="Group 14">
                <a:extLst>
                  <a:ext uri="{FF2B5EF4-FFF2-40B4-BE49-F238E27FC236}">
                    <a16:creationId xmlns:a16="http://schemas.microsoft.com/office/drawing/2014/main" id="{2265015B-2D8E-3C89-0D6A-584DF0A6B7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7" y="0"/>
                <a:ext cx="460" cy="403"/>
                <a:chOff x="1447" y="0"/>
                <a:chExt cx="460" cy="403"/>
              </a:xfrm>
            </p:grpSpPr>
            <p:sp>
              <p:nvSpPr>
                <p:cNvPr id="52239" name="Rectangle 15">
                  <a:extLst>
                    <a:ext uri="{FF2B5EF4-FFF2-40B4-BE49-F238E27FC236}">
                      <a16:creationId xmlns:a16="http://schemas.microsoft.com/office/drawing/2014/main" id="{8BA0BC6F-D449-3080-1A2A-B74F5C3205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5" y="0"/>
                  <a:ext cx="40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B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40" name="Rectangle 16">
                  <a:extLst>
                    <a:ext uri="{FF2B5EF4-FFF2-40B4-BE49-F238E27FC236}">
                      <a16:creationId xmlns:a16="http://schemas.microsoft.com/office/drawing/2014/main" id="{E055AFAA-4F96-4E14-ADCA-60F157C93B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7" y="0"/>
                  <a:ext cx="46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41" name="Group 17">
                <a:extLst>
                  <a:ext uri="{FF2B5EF4-FFF2-40B4-BE49-F238E27FC236}">
                    <a16:creationId xmlns:a16="http://schemas.microsoft.com/office/drawing/2014/main" id="{78B77DCA-4AE2-6EA9-CF1C-3E02BB0274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7" y="0"/>
                <a:ext cx="490" cy="403"/>
                <a:chOff x="1907" y="0"/>
                <a:chExt cx="490" cy="403"/>
              </a:xfrm>
            </p:grpSpPr>
            <p:sp>
              <p:nvSpPr>
                <p:cNvPr id="52242" name="Rectangle 18">
                  <a:extLst>
                    <a:ext uri="{FF2B5EF4-FFF2-40B4-BE49-F238E27FC236}">
                      <a16:creationId xmlns:a16="http://schemas.microsoft.com/office/drawing/2014/main" id="{D55EA9B0-3606-20A9-92D1-89BEBB28EC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35" y="0"/>
                  <a:ext cx="434" cy="40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A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43" name="Rectangle 19">
                  <a:extLst>
                    <a:ext uri="{FF2B5EF4-FFF2-40B4-BE49-F238E27FC236}">
                      <a16:creationId xmlns:a16="http://schemas.microsoft.com/office/drawing/2014/main" id="{FE488EF7-4417-FAA4-0539-55012D6267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07" y="0"/>
                  <a:ext cx="4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44" name="Group 20">
                <a:extLst>
                  <a:ext uri="{FF2B5EF4-FFF2-40B4-BE49-F238E27FC236}">
                    <a16:creationId xmlns:a16="http://schemas.microsoft.com/office/drawing/2014/main" id="{8DA9544F-1633-493C-70DA-A536B2E11E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03"/>
                <a:ext cx="497" cy="633"/>
                <a:chOff x="0" y="403"/>
                <a:chExt cx="497" cy="633"/>
              </a:xfrm>
            </p:grpSpPr>
            <p:sp>
              <p:nvSpPr>
                <p:cNvPr id="52245" name="Rectangle 21">
                  <a:extLst>
                    <a:ext uri="{FF2B5EF4-FFF2-40B4-BE49-F238E27FC236}">
                      <a16:creationId xmlns:a16="http://schemas.microsoft.com/office/drawing/2014/main" id="{0C89F5DB-D202-1584-BCB4-46F5851EBF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403"/>
                  <a:ext cx="441" cy="63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psalmi Korahovih sinova</a:t>
                  </a:r>
                </a:p>
                <a:p>
                  <a:pPr algn="just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46" name="Rectangle 22">
                  <a:extLst>
                    <a:ext uri="{FF2B5EF4-FFF2-40B4-BE49-F238E27FC236}">
                      <a16:creationId xmlns:a16="http://schemas.microsoft.com/office/drawing/2014/main" id="{1F44C19C-488F-5BC6-CCD1-C2D88F6005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497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47" name="Group 23">
                <a:extLst>
                  <a:ext uri="{FF2B5EF4-FFF2-40B4-BE49-F238E27FC236}">
                    <a16:creationId xmlns:a16="http://schemas.microsoft.com/office/drawing/2014/main" id="{9304E720-8529-004D-CCA1-ABB6246C08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7" y="403"/>
                <a:ext cx="460" cy="633"/>
                <a:chOff x="497" y="403"/>
                <a:chExt cx="460" cy="633"/>
              </a:xfrm>
            </p:grpSpPr>
            <p:sp>
              <p:nvSpPr>
                <p:cNvPr id="52248" name="Rectangle 24">
                  <a:extLst>
                    <a:ext uri="{FF2B5EF4-FFF2-40B4-BE49-F238E27FC236}">
                      <a16:creationId xmlns:a16="http://schemas.microsoft.com/office/drawing/2014/main" id="{EBE20806-BCAD-BE96-FC61-A153C92823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5" y="403"/>
                  <a:ext cx="404" cy="63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Asafov psalam</a:t>
                  </a:r>
                </a:p>
                <a:p>
                  <a:pPr algn="just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49" name="Rectangle 25">
                  <a:extLst>
                    <a:ext uri="{FF2B5EF4-FFF2-40B4-BE49-F238E27FC236}">
                      <a16:creationId xmlns:a16="http://schemas.microsoft.com/office/drawing/2014/main" id="{475235D7-6361-0A35-E884-8BFD6238A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" y="403"/>
                  <a:ext cx="460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50" name="Group 26">
                <a:extLst>
                  <a:ext uri="{FF2B5EF4-FFF2-40B4-BE49-F238E27FC236}">
                    <a16:creationId xmlns:a16="http://schemas.microsoft.com/office/drawing/2014/main" id="{B9BC8FDC-D159-57E1-CF7D-BFFD811BC4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7" y="403"/>
                <a:ext cx="490" cy="633"/>
                <a:chOff x="957" y="403"/>
                <a:chExt cx="490" cy="633"/>
              </a:xfrm>
            </p:grpSpPr>
            <p:sp>
              <p:nvSpPr>
                <p:cNvPr id="52251" name="Rectangle 27">
                  <a:extLst>
                    <a:ext uri="{FF2B5EF4-FFF2-40B4-BE49-F238E27FC236}">
                      <a16:creationId xmlns:a16="http://schemas.microsoft.com/office/drawing/2014/main" id="{C1DFB14F-E70C-9C81-86BD-529CD33789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5" y="403"/>
                  <a:ext cx="434" cy="63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 dirty="0">
                      <a:latin typeface="Arial" panose="020B0604020202020204" pitchFamily="34" charset="0"/>
                    </a:rPr>
                    <a:t> Davidovi psalmi</a:t>
                  </a:r>
                </a:p>
                <a:p>
                  <a:pPr algn="just" eaLnBrk="0" hangingPunct="0"/>
                  <a:endParaRPr kumimoji="1" lang="hr-HR" altLang="sr-Latn-RS" b="1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52" name="Rectangle 28">
                  <a:extLst>
                    <a:ext uri="{FF2B5EF4-FFF2-40B4-BE49-F238E27FC236}">
                      <a16:creationId xmlns:a16="http://schemas.microsoft.com/office/drawing/2014/main" id="{5CBB83CB-9DF3-B2EC-A9DA-28349B3D7D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" y="403"/>
                  <a:ext cx="490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53" name="Group 29">
                <a:extLst>
                  <a:ext uri="{FF2B5EF4-FFF2-40B4-BE49-F238E27FC236}">
                    <a16:creationId xmlns:a16="http://schemas.microsoft.com/office/drawing/2014/main" id="{A2422C51-28D5-6B38-36EF-060993CA17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7" y="403"/>
                <a:ext cx="460" cy="633"/>
                <a:chOff x="1447" y="403"/>
                <a:chExt cx="460" cy="633"/>
              </a:xfrm>
            </p:grpSpPr>
            <p:sp>
              <p:nvSpPr>
                <p:cNvPr id="52254" name="Rectangle 30">
                  <a:extLst>
                    <a:ext uri="{FF2B5EF4-FFF2-40B4-BE49-F238E27FC236}">
                      <a16:creationId xmlns:a16="http://schemas.microsoft.com/office/drawing/2014/main" id="{F1C656EE-9A77-B2C0-2E66-95C762F0DC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5" y="403"/>
                  <a:ext cx="404" cy="63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Asafovi psalmi</a:t>
                  </a:r>
                </a:p>
                <a:p>
                  <a:pPr algn="just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55" name="Rectangle 31">
                  <a:extLst>
                    <a:ext uri="{FF2B5EF4-FFF2-40B4-BE49-F238E27FC236}">
                      <a16:creationId xmlns:a16="http://schemas.microsoft.com/office/drawing/2014/main" id="{9F7AD4B7-D427-5C2F-6202-FC9A185C62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7" y="403"/>
                  <a:ext cx="460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56" name="Group 32">
                <a:extLst>
                  <a:ext uri="{FF2B5EF4-FFF2-40B4-BE49-F238E27FC236}">
                    <a16:creationId xmlns:a16="http://schemas.microsoft.com/office/drawing/2014/main" id="{495514AC-2106-48B2-2DDA-4CF182B84D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7" y="403"/>
                <a:ext cx="490" cy="633"/>
                <a:chOff x="1907" y="403"/>
                <a:chExt cx="490" cy="633"/>
              </a:xfrm>
            </p:grpSpPr>
            <p:sp>
              <p:nvSpPr>
                <p:cNvPr id="52257" name="Rectangle 33">
                  <a:extLst>
                    <a:ext uri="{FF2B5EF4-FFF2-40B4-BE49-F238E27FC236}">
                      <a16:creationId xmlns:a16="http://schemas.microsoft.com/office/drawing/2014/main" id="{0F636E34-AAE9-E8BF-21FA-E041A79C01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35" y="403"/>
                  <a:ext cx="434" cy="63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just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psalmi Korahovih sinova</a:t>
                  </a:r>
                </a:p>
                <a:p>
                  <a:pPr algn="just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58" name="Rectangle 34">
                  <a:extLst>
                    <a:ext uri="{FF2B5EF4-FFF2-40B4-BE49-F238E27FC236}">
                      <a16:creationId xmlns:a16="http://schemas.microsoft.com/office/drawing/2014/main" id="{F34097D5-0039-3AAE-D564-F469CD408B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07" y="403"/>
                  <a:ext cx="490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59" name="Group 35">
                <a:extLst>
                  <a:ext uri="{FF2B5EF4-FFF2-40B4-BE49-F238E27FC236}">
                    <a16:creationId xmlns:a16="http://schemas.microsoft.com/office/drawing/2014/main" id="{C14FF1C0-D256-1001-D9CF-E599742E85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036"/>
                <a:ext cx="497" cy="403"/>
                <a:chOff x="0" y="1036"/>
                <a:chExt cx="497" cy="403"/>
              </a:xfrm>
            </p:grpSpPr>
            <p:sp>
              <p:nvSpPr>
                <p:cNvPr id="52260" name="Rectangle 36">
                  <a:extLst>
                    <a:ext uri="{FF2B5EF4-FFF2-40B4-BE49-F238E27FC236}">
                      <a16:creationId xmlns:a16="http://schemas.microsoft.com/office/drawing/2014/main" id="{49E9D842-695C-E493-5BAF-AC3FD53CA7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" y="1036"/>
                  <a:ext cx="441" cy="40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42–49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61" name="Rectangle 37">
                  <a:extLst>
                    <a:ext uri="{FF2B5EF4-FFF2-40B4-BE49-F238E27FC236}">
                      <a16:creationId xmlns:a16="http://schemas.microsoft.com/office/drawing/2014/main" id="{BE1D0EFB-4743-C416-BCF5-4BE434D05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036"/>
                  <a:ext cx="497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62" name="Group 38">
                <a:extLst>
                  <a:ext uri="{FF2B5EF4-FFF2-40B4-BE49-F238E27FC236}">
                    <a16:creationId xmlns:a16="http://schemas.microsoft.com/office/drawing/2014/main" id="{E75781C2-84EB-FB41-4FC9-99D42B857D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7" y="1036"/>
                <a:ext cx="460" cy="403"/>
                <a:chOff x="497" y="1036"/>
                <a:chExt cx="460" cy="403"/>
              </a:xfrm>
            </p:grpSpPr>
            <p:sp>
              <p:nvSpPr>
                <p:cNvPr id="52263" name="Rectangle 39">
                  <a:extLst>
                    <a:ext uri="{FF2B5EF4-FFF2-40B4-BE49-F238E27FC236}">
                      <a16:creationId xmlns:a16="http://schemas.microsoft.com/office/drawing/2014/main" id="{C63F9BF1-AE43-DF61-EA4A-719EDEE9B6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5" y="1036"/>
                  <a:ext cx="40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50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64" name="Rectangle 40">
                  <a:extLst>
                    <a:ext uri="{FF2B5EF4-FFF2-40B4-BE49-F238E27FC236}">
                      <a16:creationId xmlns:a16="http://schemas.microsoft.com/office/drawing/2014/main" id="{F8DE4035-2B56-DDC9-0DBE-AB81EA8280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" y="1036"/>
                  <a:ext cx="46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65" name="Group 41">
                <a:extLst>
                  <a:ext uri="{FF2B5EF4-FFF2-40B4-BE49-F238E27FC236}">
                    <a16:creationId xmlns:a16="http://schemas.microsoft.com/office/drawing/2014/main" id="{45AB2513-042D-F374-0CAB-DDEFEF1BEC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7" y="1036"/>
                <a:ext cx="490" cy="403"/>
                <a:chOff x="957" y="1036"/>
                <a:chExt cx="490" cy="403"/>
              </a:xfrm>
            </p:grpSpPr>
            <p:sp>
              <p:nvSpPr>
                <p:cNvPr id="52266" name="Rectangle 42">
                  <a:extLst>
                    <a:ext uri="{FF2B5EF4-FFF2-40B4-BE49-F238E27FC236}">
                      <a16:creationId xmlns:a16="http://schemas.microsoft.com/office/drawing/2014/main" id="{C213FB2C-148C-B4BC-19B5-BD0497E6DF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5" y="1036"/>
                  <a:ext cx="434" cy="403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51–72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67" name="Rectangle 43">
                  <a:extLst>
                    <a:ext uri="{FF2B5EF4-FFF2-40B4-BE49-F238E27FC236}">
                      <a16:creationId xmlns:a16="http://schemas.microsoft.com/office/drawing/2014/main" id="{30A979C4-485A-BFA2-6DF2-8BB1FC15D0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57" y="1036"/>
                  <a:ext cx="4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68" name="Group 44">
                <a:extLst>
                  <a:ext uri="{FF2B5EF4-FFF2-40B4-BE49-F238E27FC236}">
                    <a16:creationId xmlns:a16="http://schemas.microsoft.com/office/drawing/2014/main" id="{A53C0870-24EB-D46F-50E5-F19E70AB41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7" y="1036"/>
                <a:ext cx="460" cy="403"/>
                <a:chOff x="1447" y="1036"/>
                <a:chExt cx="460" cy="403"/>
              </a:xfrm>
            </p:grpSpPr>
            <p:sp>
              <p:nvSpPr>
                <p:cNvPr id="52269" name="Rectangle 45">
                  <a:extLst>
                    <a:ext uri="{FF2B5EF4-FFF2-40B4-BE49-F238E27FC236}">
                      <a16:creationId xmlns:a16="http://schemas.microsoft.com/office/drawing/2014/main" id="{7E522A36-4911-6F78-D6F9-FC35B0DBA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5" y="1036"/>
                  <a:ext cx="404" cy="403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73–83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70" name="Rectangle 46">
                  <a:extLst>
                    <a:ext uri="{FF2B5EF4-FFF2-40B4-BE49-F238E27FC236}">
                      <a16:creationId xmlns:a16="http://schemas.microsoft.com/office/drawing/2014/main" id="{E2B00443-61BD-2067-2996-5F888892F1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7" y="1036"/>
                  <a:ext cx="46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  <p:grpSp>
            <p:nvGrpSpPr>
              <p:cNvPr id="52271" name="Group 47">
                <a:extLst>
                  <a:ext uri="{FF2B5EF4-FFF2-40B4-BE49-F238E27FC236}">
                    <a16:creationId xmlns:a16="http://schemas.microsoft.com/office/drawing/2014/main" id="{15E352E1-E696-28A6-F1B3-EA3C1B97A9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7" y="1036"/>
                <a:ext cx="490" cy="403"/>
                <a:chOff x="1907" y="1036"/>
                <a:chExt cx="490" cy="403"/>
              </a:xfrm>
            </p:grpSpPr>
            <p:sp>
              <p:nvSpPr>
                <p:cNvPr id="52272" name="Rectangle 48">
                  <a:extLst>
                    <a:ext uri="{FF2B5EF4-FFF2-40B4-BE49-F238E27FC236}">
                      <a16:creationId xmlns:a16="http://schemas.microsoft.com/office/drawing/2014/main" id="{8341319C-62A2-32AB-60DA-778166FB43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35" y="1036"/>
                  <a:ext cx="434" cy="40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1400" tIns="45702" rIns="91400" bIns="45702"/>
                <a:lstStyle/>
                <a:p>
                  <a:pPr algn="ctr" eaLnBrk="0" hangingPunct="0"/>
                  <a:r>
                    <a:rPr kumimoji="1" lang="hr-HR" altLang="sr-Latn-RS" b="1">
                      <a:latin typeface="Arial" panose="020B0604020202020204" pitchFamily="34" charset="0"/>
                    </a:rPr>
                    <a:t>84–88</a:t>
                  </a:r>
                </a:p>
                <a:p>
                  <a:pPr algn="ctr" eaLnBrk="0" hangingPunct="0"/>
                  <a:endParaRPr kumimoji="1" lang="hr-HR" altLang="sr-Latn-RS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2273" name="Rectangle 49">
                  <a:extLst>
                    <a:ext uri="{FF2B5EF4-FFF2-40B4-BE49-F238E27FC236}">
                      <a16:creationId xmlns:a16="http://schemas.microsoft.com/office/drawing/2014/main" id="{8FC7B3E1-4262-5216-33E0-AE3E8280EB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07" y="1036"/>
                  <a:ext cx="4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</p:grpSp>
        </p:grpSp>
        <p:sp>
          <p:nvSpPr>
            <p:cNvPr id="52274" name="Rectangle 50">
              <a:extLst>
                <a:ext uri="{FF2B5EF4-FFF2-40B4-BE49-F238E27FC236}">
                  <a16:creationId xmlns:a16="http://schemas.microsoft.com/office/drawing/2014/main" id="{F907F1F4-9DB6-524B-0EC2-A8640F8F6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" y="-2"/>
              <a:ext cx="2401" cy="1443"/>
            </a:xfrm>
            <a:prstGeom prst="rect">
              <a:avLst/>
            </a:prstGeom>
            <a:noFill/>
            <a:ln w="7937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FBA09258-CCA2-BDF4-7907-0EB0BAAFA8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89ED57AC-13A2-45EA-A80B-5F1E7C67716D}" type="slidenum">
              <a:rPr lang="hr-HR" altLang="sr-Latn-RS"/>
              <a:pPr/>
              <a:t>15</a:t>
            </a:fld>
            <a:endParaRPr lang="hr-HR" altLang="sr-Latn-R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677C400F-01F1-F4BF-2756-C5B1AE112C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Davidova uloga</a:t>
            </a:r>
            <a:endParaRPr lang="de-DE" altLang="sr-Latn-RS" sz="5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9269AF95-FCCA-B217-172A-3A60DCD2F38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8002588" cy="5373687"/>
          </a:xfrm>
        </p:spPr>
        <p:txBody>
          <a:bodyPr/>
          <a:lstStyle/>
          <a:p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Koliko </a:t>
            </a:r>
            <a:r>
              <a:rPr lang="hr-HR" altLang="sr-Latn-RS" b="1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Davidovih</a:t>
            </a:r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psalama?</a:t>
            </a:r>
          </a:p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</a:p>
          <a:p>
            <a:pPr lvl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Pjesnik-molitelj – progonjen, spašen </a:t>
            </a:r>
          </a:p>
          <a:p>
            <a:pPr lvl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108-110.138-145?</a:t>
            </a:r>
          </a:p>
          <a:p>
            <a:pPr lvl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“novi David”</a:t>
            </a:r>
          </a:p>
          <a:p>
            <a:r>
              <a:rPr lang="hr-HR" altLang="sr-Latn-RS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 “Davidov” još i “dodatak” </a:t>
            </a:r>
          </a:p>
          <a:p>
            <a:pPr lvl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npr.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 ili 59 ili 63</a:t>
            </a:r>
          </a:p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psalama + biografska bilješka</a:t>
            </a:r>
          </a:p>
          <a:p>
            <a:pPr lvl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Slično u našem životu?</a:t>
            </a:r>
          </a:p>
          <a:p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cio psaltir Davidov duhovni dnevnik</a:t>
            </a:r>
          </a:p>
          <a:p>
            <a:pPr lvl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Povijesni i mesijanski</a:t>
            </a:r>
            <a:endParaRPr lang="de-DE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46F781-61C4-5688-F2FB-1F92F32BBE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3023" y="-14287"/>
            <a:ext cx="2990977" cy="373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6C63828-76A5-C651-6BD8-59149DD075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fld id="{D54C8BAB-FE93-4095-9E54-42B35101C8EF}" type="slidenum">
              <a:rPr lang="hr-HR" altLang="sr-Latn-RS"/>
              <a:pPr/>
              <a:t>16</a:t>
            </a:fld>
            <a:endParaRPr lang="hr-HR" altLang="sr-Latn-R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3ACE4FBD-7F62-13B5-972E-3BABE864C1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Pet knjiga psalama</a:t>
            </a:r>
            <a:endParaRPr lang="de-DE" altLang="sr-Latn-R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9" name="Rectangle 7">
            <a:extLst>
              <a:ext uri="{FF2B5EF4-FFF2-40B4-BE49-F238E27FC236}">
                <a16:creationId xmlns:a16="http://schemas.microsoft.com/office/drawing/2014/main" id="{9ACECBCA-EE1A-FCF5-0FFE-3F3BD6314DA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84313"/>
            <a:ext cx="7210425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podjela blagoslovnim formulama</a:t>
            </a:r>
          </a:p>
          <a:p>
            <a:pPr lvl="1">
              <a:lnSpc>
                <a:spcPct val="90000"/>
              </a:lnSpc>
            </a:pPr>
            <a:r>
              <a:rPr lang="hr-HR" altLang="sr-Latn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41,14; 72,18s; 89,53; 106,48 </a:t>
            </a:r>
          </a:p>
          <a:p>
            <a:pPr lvl="2">
              <a:lnSpc>
                <a:spcPct val="90000"/>
              </a:lnSpc>
            </a:pPr>
            <a:r>
              <a:rPr lang="hr-HR" altLang="sr-Latn-RS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Zajednička tema?</a:t>
            </a:r>
          </a:p>
          <a:p>
            <a:pPr lvl="2">
              <a:lnSpc>
                <a:spcPct val="90000"/>
              </a:lnSpc>
            </a:pPr>
            <a:r>
              <a:rPr lang="hr-HR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Blagoslov: Bog, Božje ime</a:t>
            </a:r>
          </a:p>
          <a:p>
            <a:pPr lvl="2">
              <a:lnSpc>
                <a:spcPct val="90000"/>
              </a:lnSpc>
            </a:pPr>
            <a:r>
              <a:rPr lang="hr-HR" altLang="sr-Latn-RS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Struktura? </a:t>
            </a:r>
          </a:p>
          <a:p>
            <a:pPr lvl="2">
              <a:lnSpc>
                <a:spcPct val="90000"/>
              </a:lnSpc>
            </a:pPr>
            <a:r>
              <a:rPr lang="hr-HR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3x “Amen, Amen”; 2x “</a:t>
            </a:r>
            <a:r>
              <a:rPr lang="hr-HR" altLang="sr-Latn-R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odvijeka</a:t>
            </a:r>
            <a:r>
              <a:rPr lang="hr-HR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dovijeka”: početak i kraj</a:t>
            </a:r>
          </a:p>
          <a:p>
            <a:pPr lvl="2">
              <a:lnSpc>
                <a:spcPct val="90000"/>
              </a:lnSpc>
            </a:pPr>
            <a:r>
              <a:rPr lang="hr-HR" altLang="sr-Latn-RS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Dinamika:</a:t>
            </a:r>
          </a:p>
          <a:p>
            <a:pPr lvl="2">
              <a:lnSpc>
                <a:spcPct val="90000"/>
              </a:lnSpc>
            </a:pPr>
            <a:r>
              <a:rPr lang="hr-HR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 zemlja – sredina; sav narod, Aleluja! – kraj</a:t>
            </a:r>
          </a:p>
          <a:p>
            <a:pPr>
              <a:lnSpc>
                <a:spcPct val="9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knjige: </a:t>
            </a:r>
          </a:p>
          <a:p>
            <a:pPr>
              <a:lnSpc>
                <a:spcPct val="90000"/>
              </a:lnSpc>
            </a:pP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3–41.42–72.73–89.90–106.107–145</a:t>
            </a:r>
            <a:r>
              <a:rPr lang="de-DE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r-HR" altLang="sr-Latn-R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ct val="90000"/>
              </a:lnSpc>
            </a:pPr>
            <a:r>
              <a:rPr lang="hr-HR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okvir 1s; 146-150</a:t>
            </a:r>
          </a:p>
          <a:p>
            <a:pPr lvl="1">
              <a:lnSpc>
                <a:spcPct val="90000"/>
              </a:lnSpc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Mojsije dao 5 knjiga Zakona, a David </a:t>
            </a:r>
          </a:p>
          <a:p>
            <a:pPr lvl="1">
              <a:lnSpc>
                <a:spcPct val="90000"/>
              </a:lnSpc>
            </a:pP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knjiga Psalama</a:t>
            </a:r>
          </a:p>
          <a:p>
            <a:pPr>
              <a:lnSpc>
                <a:spcPct val="90000"/>
              </a:lnSpc>
            </a:pP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hermeneutički ključ – tema: </a:t>
            </a:r>
          </a:p>
          <a:p>
            <a:pPr lvl="2">
              <a:lnSpc>
                <a:spcPct val="90000"/>
              </a:lnSpc>
            </a:pPr>
            <a:r>
              <a:rPr lang="hr-HR" altLang="sr-Latn-R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Zakon</a:t>
            </a:r>
            <a:r>
              <a:rPr lang="hr-HR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Gospodnji v2 – psalmi: </a:t>
            </a:r>
            <a:r>
              <a:rPr lang="hr-HR" altLang="sr-Latn-R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Davidova Tora</a:t>
            </a:r>
            <a:endParaRPr lang="de-DE" altLang="sr-Latn-RS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278" name="Picture 6">
            <a:extLst>
              <a:ext uri="{FF2B5EF4-FFF2-40B4-BE49-F238E27FC236}">
                <a16:creationId xmlns:a16="http://schemas.microsoft.com/office/drawing/2014/main" id="{3C248C11-65E4-BFA6-1E3E-7965BEF55A48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476250"/>
            <a:ext cx="3924300" cy="2490788"/>
          </a:xfrm>
          <a:noFill/>
          <a:ln/>
        </p:spPr>
      </p:pic>
      <p:pic>
        <p:nvPicPr>
          <p:cNvPr id="54280" name="Picture 8">
            <a:extLst>
              <a:ext uri="{FF2B5EF4-FFF2-40B4-BE49-F238E27FC236}">
                <a16:creationId xmlns:a16="http://schemas.microsoft.com/office/drawing/2014/main" id="{3B82786B-9CFF-0D93-3D2F-9DBED5437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16375"/>
            <a:ext cx="298767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2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42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2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42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42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1_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Level">
      <a:majorFont>
        <a:latin typeface="Garamond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815</TotalTime>
  <Words>895</Words>
  <Application>Microsoft Office PowerPoint</Application>
  <PresentationFormat>On-screen Show (4:3)</PresentationFormat>
  <Paragraphs>200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Garamond</vt:lpstr>
      <vt:lpstr>Tahoma</vt:lpstr>
      <vt:lpstr>Times New Roman</vt:lpstr>
      <vt:lpstr>Verdana</vt:lpstr>
      <vt:lpstr>Wingdings</vt:lpstr>
      <vt:lpstr>Level</vt:lpstr>
      <vt:lpstr>1_Level</vt:lpstr>
      <vt:lpstr>1_TS001069000</vt:lpstr>
      <vt:lpstr>2_TS001069000</vt:lpstr>
      <vt:lpstr>3_Edge</vt:lpstr>
      <vt:lpstr>Psalmi –    תהלים tehillîm</vt:lpstr>
      <vt:lpstr>Služite Gospodinu u veselju (Ps 100)</vt:lpstr>
      <vt:lpstr>Biblijska egzegeza:  Poučne knjige  Staroga zavjeta</vt:lpstr>
      <vt:lpstr>Psalmi –    תהלים tehillîm</vt:lpstr>
      <vt:lpstr>Zbirka</vt:lpstr>
      <vt:lpstr>Klasifikacija po sadržaju</vt:lpstr>
      <vt:lpstr>Biblijski Psalmi </vt:lpstr>
      <vt:lpstr>Knjiga psalama</vt:lpstr>
      <vt:lpstr>Brojanje</vt:lpstr>
      <vt:lpstr> HB  LXX</vt:lpstr>
      <vt:lpstr>PowerPoint Presentation</vt:lpstr>
      <vt:lpstr>Ustroj Psaltira (E. Zenger)</vt:lpstr>
      <vt:lpstr>Skupine psalama</vt:lpstr>
      <vt:lpstr>Poredane skupine</vt:lpstr>
      <vt:lpstr>Davidova uloga</vt:lpstr>
      <vt:lpstr>Pet knjiga psalama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Neuspjelo zvanje?</dc:title>
  <dc:creator>Guenther</dc:creator>
  <cp:lastModifiedBy>Niko Bilić</cp:lastModifiedBy>
  <cp:revision>101</cp:revision>
  <cp:lastPrinted>1601-01-01T00:00:00Z</cp:lastPrinted>
  <dcterms:created xsi:type="dcterms:W3CDTF">2007-11-20T08:52:11Z</dcterms:created>
  <dcterms:modified xsi:type="dcterms:W3CDTF">2026-10-23T20:17:43Z</dcterms:modified>
</cp:coreProperties>
</file>