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54" r:id="rId2"/>
    <p:sldMasterId id="2147483656" r:id="rId3"/>
    <p:sldMasterId id="2147483657" r:id="rId4"/>
    <p:sldMasterId id="2147483658" r:id="rId5"/>
    <p:sldMasterId id="2147483714" r:id="rId6"/>
    <p:sldMasterId id="2147483716" r:id="rId7"/>
  </p:sldMasterIdLst>
  <p:notesMasterIdLst>
    <p:notesMasterId r:id="rId24"/>
  </p:notesMasterIdLst>
  <p:handoutMasterIdLst>
    <p:handoutMasterId r:id="rId25"/>
  </p:handoutMasterIdLst>
  <p:sldIdLst>
    <p:sldId id="366" r:id="rId8"/>
    <p:sldId id="287" r:id="rId9"/>
    <p:sldId id="457" r:id="rId10"/>
    <p:sldId id="456" r:id="rId11"/>
    <p:sldId id="367" r:id="rId12"/>
    <p:sldId id="359" r:id="rId13"/>
    <p:sldId id="360" r:id="rId14"/>
    <p:sldId id="356" r:id="rId15"/>
    <p:sldId id="357" r:id="rId16"/>
    <p:sldId id="349" r:id="rId17"/>
    <p:sldId id="358" r:id="rId18"/>
    <p:sldId id="363" r:id="rId19"/>
    <p:sldId id="361" r:id="rId20"/>
    <p:sldId id="362" r:id="rId21"/>
    <p:sldId id="260" r:id="rId22"/>
    <p:sldId id="365" r:id="rId23"/>
  </p:sldIdLst>
  <p:sldSz cx="9144000" cy="6858000" type="screen4x3"/>
  <p:notesSz cx="8686800" cy="64008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5" autoAdjust="0"/>
    <p:restoredTop sz="94821" autoAdjust="0"/>
  </p:normalViewPr>
  <p:slideViewPr>
    <p:cSldViewPr>
      <p:cViewPr varScale="1">
        <p:scale>
          <a:sx n="78" d="100"/>
          <a:sy n="78" d="100"/>
        </p:scale>
        <p:origin x="1579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8860E237-B543-D7E1-3285-DA038A0D5F6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765550" cy="319088"/>
          </a:xfrm>
          <a:prstGeom prst="rect">
            <a:avLst/>
          </a:prstGeom>
          <a:noFill/>
          <a:ln>
            <a:noFill/>
          </a:ln>
        </p:spPr>
        <p:txBody>
          <a:bodyPr vert="horz" wrap="square" lIns="86201" tIns="43101" rIns="86201" bIns="43101" numCol="1" anchor="t" anchorCtr="0" compatLnSpc="1">
            <a:prstTxWarp prst="textNoShape">
              <a:avLst/>
            </a:prstTxWarp>
          </a:bodyPr>
          <a:lstStyle>
            <a:lvl1pPr defTabSz="862013" eaLnBrk="1" hangingPunct="1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de-DE" altLang="sr-Latn-RS"/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C55A6CF0-EC47-274B-56F7-0A73B847947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919663" y="0"/>
            <a:ext cx="3765550" cy="319088"/>
          </a:xfrm>
          <a:prstGeom prst="rect">
            <a:avLst/>
          </a:prstGeom>
          <a:noFill/>
          <a:ln>
            <a:noFill/>
          </a:ln>
        </p:spPr>
        <p:txBody>
          <a:bodyPr vert="horz" wrap="square" lIns="86201" tIns="43101" rIns="86201" bIns="43101" numCol="1" anchor="t" anchorCtr="0" compatLnSpc="1">
            <a:prstTxWarp prst="textNoShape">
              <a:avLst/>
            </a:prstTxWarp>
          </a:bodyPr>
          <a:lstStyle>
            <a:lvl1pPr algn="r" defTabSz="862013" eaLnBrk="1" hangingPunct="1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57261DD-DC40-4836-B5A3-0AC98829EE28}" type="datetime1">
              <a:rPr lang="de-DE" altLang="sr-Latn-RS"/>
              <a:pPr>
                <a:defRPr/>
              </a:pPr>
              <a:t>20.10.2026</a:t>
            </a:fld>
            <a:endParaRPr lang="de-DE" altLang="sr-Latn-RS"/>
          </a:p>
        </p:txBody>
      </p:sp>
      <p:sp>
        <p:nvSpPr>
          <p:cNvPr id="101380" name="Rectangle 4">
            <a:extLst>
              <a:ext uri="{FF2B5EF4-FFF2-40B4-BE49-F238E27FC236}">
                <a16:creationId xmlns:a16="http://schemas.microsoft.com/office/drawing/2014/main" id="{7FF305D3-FC09-A7FE-855A-A0673654D07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080125"/>
            <a:ext cx="3765550" cy="319088"/>
          </a:xfrm>
          <a:prstGeom prst="rect">
            <a:avLst/>
          </a:prstGeom>
          <a:noFill/>
          <a:ln>
            <a:noFill/>
          </a:ln>
        </p:spPr>
        <p:txBody>
          <a:bodyPr vert="horz" wrap="square" lIns="86201" tIns="43101" rIns="86201" bIns="43101" numCol="1" anchor="b" anchorCtr="0" compatLnSpc="1">
            <a:prstTxWarp prst="textNoShape">
              <a:avLst/>
            </a:prstTxWarp>
          </a:bodyPr>
          <a:lstStyle>
            <a:lvl1pPr defTabSz="862013" eaLnBrk="1" hangingPunct="1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de-DE" altLang="sr-Latn-RS"/>
          </a:p>
        </p:txBody>
      </p:sp>
      <p:sp>
        <p:nvSpPr>
          <p:cNvPr id="101381" name="Rectangle 5">
            <a:extLst>
              <a:ext uri="{FF2B5EF4-FFF2-40B4-BE49-F238E27FC236}">
                <a16:creationId xmlns:a16="http://schemas.microsoft.com/office/drawing/2014/main" id="{7B487EBF-38FC-1F52-0600-49A7531F1C0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919663" y="6080125"/>
            <a:ext cx="3765550" cy="319088"/>
          </a:xfrm>
          <a:prstGeom prst="rect">
            <a:avLst/>
          </a:prstGeom>
          <a:noFill/>
          <a:ln>
            <a:noFill/>
          </a:ln>
        </p:spPr>
        <p:txBody>
          <a:bodyPr vert="horz" wrap="square" lIns="86201" tIns="43101" rIns="86201" bIns="43101" numCol="1" anchor="b" anchorCtr="0" compatLnSpc="1">
            <a:prstTxWarp prst="textNoShape">
              <a:avLst/>
            </a:prstTxWarp>
          </a:bodyPr>
          <a:lstStyle>
            <a:lvl1pPr algn="r" defTabSz="862013" eaLnBrk="1" hangingPunct="1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A63C8B1-EAB5-4E9C-B67E-EF868203BD3A}" type="slidenum">
              <a:rPr lang="de-DE" altLang="sr-Latn-RS"/>
              <a:pPr>
                <a:defRPr/>
              </a:pPr>
              <a:t>‹#›</a:t>
            </a:fld>
            <a:endParaRPr lang="de-DE" altLang="sr-Latn-R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5FFF5326-869E-FA9A-3196-D6AEE0AE926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765550" cy="319088"/>
          </a:xfrm>
          <a:prstGeom prst="rect">
            <a:avLst/>
          </a:prstGeom>
          <a:noFill/>
          <a:ln>
            <a:noFill/>
          </a:ln>
        </p:spPr>
        <p:txBody>
          <a:bodyPr vert="horz" wrap="square" lIns="86201" tIns="43101" rIns="86201" bIns="43101" numCol="1" anchor="t" anchorCtr="0" compatLnSpc="1">
            <a:prstTxWarp prst="textNoShape">
              <a:avLst/>
            </a:prstTxWarp>
          </a:bodyPr>
          <a:lstStyle>
            <a:lvl1pPr defTabSz="862013" eaLnBrk="1" hangingPunct="1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de-DE" altLang="sr-Latn-RS"/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E935C3C6-47DC-6161-019C-D191E11CA92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919663" y="0"/>
            <a:ext cx="3765550" cy="319088"/>
          </a:xfrm>
          <a:prstGeom prst="rect">
            <a:avLst/>
          </a:prstGeom>
          <a:noFill/>
          <a:ln>
            <a:noFill/>
          </a:ln>
        </p:spPr>
        <p:txBody>
          <a:bodyPr vert="horz" wrap="square" lIns="86201" tIns="43101" rIns="86201" bIns="43101" numCol="1" anchor="t" anchorCtr="0" compatLnSpc="1">
            <a:prstTxWarp prst="textNoShape">
              <a:avLst/>
            </a:prstTxWarp>
          </a:bodyPr>
          <a:lstStyle>
            <a:lvl1pPr algn="r" defTabSz="862013" eaLnBrk="1" hangingPunct="1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C225574-D369-4B19-959B-374D2219B3EF}" type="datetime1">
              <a:rPr lang="de-DE" altLang="sr-Latn-RS"/>
              <a:pPr>
                <a:defRPr/>
              </a:pPr>
              <a:t>20.10.2026</a:t>
            </a:fld>
            <a:endParaRPr lang="de-DE" altLang="sr-Latn-R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877B44D8-57B7-A369-7D0F-8C8801D887C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746375" y="481013"/>
            <a:ext cx="3200400" cy="2400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7" name="Rectangle 5">
            <a:extLst>
              <a:ext uri="{FF2B5EF4-FFF2-40B4-BE49-F238E27FC236}">
                <a16:creationId xmlns:a16="http://schemas.microsoft.com/office/drawing/2014/main" id="{95BEA75F-6B87-CD7E-C589-DC9B261B86D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68363" y="3040063"/>
            <a:ext cx="6950075" cy="2879725"/>
          </a:xfrm>
          <a:prstGeom prst="rect">
            <a:avLst/>
          </a:prstGeom>
          <a:noFill/>
          <a:ln>
            <a:noFill/>
          </a:ln>
        </p:spPr>
        <p:txBody>
          <a:bodyPr vert="horz" wrap="square" lIns="86201" tIns="43101" rIns="86201" bIns="431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00358" name="Rectangle 6">
            <a:extLst>
              <a:ext uri="{FF2B5EF4-FFF2-40B4-BE49-F238E27FC236}">
                <a16:creationId xmlns:a16="http://schemas.microsoft.com/office/drawing/2014/main" id="{4280D29C-42C4-1C1D-4395-AD3B4BCD6B0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080125"/>
            <a:ext cx="3765550" cy="319088"/>
          </a:xfrm>
          <a:prstGeom prst="rect">
            <a:avLst/>
          </a:prstGeom>
          <a:noFill/>
          <a:ln>
            <a:noFill/>
          </a:ln>
        </p:spPr>
        <p:txBody>
          <a:bodyPr vert="horz" wrap="square" lIns="86201" tIns="43101" rIns="86201" bIns="43101" numCol="1" anchor="b" anchorCtr="0" compatLnSpc="1">
            <a:prstTxWarp prst="textNoShape">
              <a:avLst/>
            </a:prstTxWarp>
          </a:bodyPr>
          <a:lstStyle>
            <a:lvl1pPr defTabSz="862013" eaLnBrk="1" hangingPunct="1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de-DE" altLang="sr-Latn-RS"/>
          </a:p>
        </p:txBody>
      </p:sp>
      <p:sp>
        <p:nvSpPr>
          <p:cNvPr id="100359" name="Rectangle 7">
            <a:extLst>
              <a:ext uri="{FF2B5EF4-FFF2-40B4-BE49-F238E27FC236}">
                <a16:creationId xmlns:a16="http://schemas.microsoft.com/office/drawing/2014/main" id="{380352F5-E650-010B-C1FF-A9ABAA4E85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919663" y="6080125"/>
            <a:ext cx="3765550" cy="319088"/>
          </a:xfrm>
          <a:prstGeom prst="rect">
            <a:avLst/>
          </a:prstGeom>
          <a:noFill/>
          <a:ln>
            <a:noFill/>
          </a:ln>
        </p:spPr>
        <p:txBody>
          <a:bodyPr vert="horz" wrap="square" lIns="86201" tIns="43101" rIns="86201" bIns="43101" numCol="1" anchor="b" anchorCtr="0" compatLnSpc="1">
            <a:prstTxWarp prst="textNoShape">
              <a:avLst/>
            </a:prstTxWarp>
          </a:bodyPr>
          <a:lstStyle>
            <a:lvl1pPr algn="r" defTabSz="862013" eaLnBrk="1" hangingPunct="1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055A86D-36EB-4A9D-8144-D05F2E6D6D2D}" type="slidenum">
              <a:rPr lang="de-DE" altLang="sr-Latn-RS"/>
              <a:pPr>
                <a:defRPr/>
              </a:pPr>
              <a:t>‹#›</a:t>
            </a:fld>
            <a:endParaRPr lang="de-DE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0E2004-0018-90F5-0228-BC5E8854D4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98B6141-6E6D-4E81-5EFC-0B19F67529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CEC9D99-BDA1-08AD-7CD8-1E69629ED6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3DCD2-0BD5-4146-B668-01840247C992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772244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B3844B-D16A-F90F-4B2C-C457FC50B7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0790BD3-7B42-1588-5205-7317082D3A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028EA04-5C0A-66E8-7F8E-F030935888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658BE-65D3-4227-8E89-40104CEDAAFC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671331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6ECDB7-5E7C-24E7-9C3E-C6F6F390BB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B6E4D6-8DA8-4E83-E297-9F1D685AEB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32650D7-FCCA-4067-0AA5-8158CE1CA2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72F88-D758-46DB-BF74-1531042B416D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464830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89EFC8-BC33-86EC-A168-8C06A52444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5E9827-AED5-355B-6C2A-8822D77597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1221B9-6736-B65E-F209-57938B6866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077AD-B9B0-4F04-977A-239D55601BF2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06700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5DC0042-6FB8-E571-2096-F885655D90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F35130A-B814-4BD1-6727-1D38224E1D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D0EC031-CC5A-9020-4F33-1F0B1941C7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150054-7B0F-4428-A779-94EB483D2CC4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086580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2316575-E856-4FD5-B520-DE4882234A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7F5EB0B-C045-62EB-36D3-D604386D30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E8D5879-FA01-A676-07E2-8DAEE66E6C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A6D5D-F8B2-4CC2-B729-6B32FF9002FB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14325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4E93B48-2A3B-4536-DFA1-0AD5DE3341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C749B6A-3F43-5642-2D66-C6E6B34AE0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BE31713-CA44-4FC7-798B-D3AE3607C1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1254EF-59FB-42AF-A470-D4CA93729B34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289393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F0751C-BDEF-A494-0A33-C757AFE1CE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65444A-156D-B1EA-49D0-1580211A96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F28476-FE3F-25E7-5EC8-C90C7DFC61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BD4236-D441-49CA-90AD-A4AAA1053177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065867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16C8BD-998A-E433-08A9-575301E4B4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985D86-0B74-8113-76C4-AC6BFF9F92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1D91AB-6FA3-CC5E-25FB-3297FB6A1F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45A2F0-E9AB-4E1C-B465-98E85E9895F2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249831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27982D-26CB-4775-97A3-CAD1A90919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197D71-BA73-4364-F3A5-F5646694C7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7AD01E-E02F-15C4-3283-2F295D3B87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94E78-E085-4C9A-9E7D-B734BE59F410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181404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8A27E86-FB29-BBCF-E798-8A8796D3D1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093EFE-5467-C2DF-C75D-08EA14868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7C04F0-F775-7293-B6AD-A194523A31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86079-7AEC-4F61-8C4C-FF503400FC68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8423727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50CC9D5-B657-6ACB-9B1E-E6C005E7A5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3BC5D8E-57FC-880F-D56A-EA57D5A74F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A4FCCF-095C-84C1-8651-53C80D6AA2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16814B-12D5-4E50-AFC3-40ABE208A730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775306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D5300B1-60DD-0136-5FDF-AF5B658799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89C66BB-2154-0688-F815-6C5F9491D6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EBA895-22EB-EF44-0783-8517BA8B9C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FDC668-F482-4FC4-9606-93DEC5A016CE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630339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C5C53CB-524C-310E-4796-C52035E44A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61E381-523B-C8E0-E67E-644BA9751C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ACA412C-7C66-DA74-9A1C-A4F46BBF40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7AE1D-A3C1-4EC5-B3C5-2E93D4A9B02A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201762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79347C-C91E-27AA-175D-26968BD470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191198-2DF3-2533-D0C3-97DB781983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064C4F-93EC-1CEE-A490-8BD1EC07CE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FC3CB-B046-4D81-80A9-F45A5CE0DA5B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2727890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795B25F-1EB0-D7AB-3420-3BAA932BC6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4277EF1-41D0-5BAA-4948-38290DC0C0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0293F31-1823-E475-C722-D0DD2664B8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68CFE-12AA-49FE-9206-F3E56AA3D609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474870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C26D5EA-09CC-0F8A-3F68-C4E127E2CC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B78A8C8-09D0-990E-1D7A-722A80D5FE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0AAF03D-58FB-A33A-62C6-3E286C9538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5AF88-BFFD-4C03-9260-0CF927221BBD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1069185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ADF3807-FB4E-EDD4-2DA5-E815A82199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8590CCC-3DE0-2A25-2CDE-536A3DEB21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8015BBA-85C4-5077-099B-D3E9A1CE72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4274C-91D3-4EB4-BD1F-2A29770BACCA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308840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0C791A-3D6E-8C37-20B2-6975F124F1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916514-8145-E6DC-E442-2419C8AA3B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A95899-36AA-A8B7-EA59-0EB224C61C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3EBD7A-ABB1-457F-9203-141DE37396B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3756224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38144D-1277-D7FB-1985-B709F165A8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FC51A9-D700-A933-75F3-863AC0F582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DD48CA-8A20-E9E5-C313-56300EC406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14429-3171-4C42-B8D6-B52011924950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4077302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F5CBDF4-89AB-A256-B5AF-AEB83E7764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239403-6C54-AAEA-7181-F178491524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3FA2-2280-0A15-056C-CB6599D86A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7E7C5-3DAF-44BC-98F1-039976DD9192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3897515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9782B4D-EB33-5D42-AE18-8E66AECA88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D731120-2F4F-06AA-36C1-459971976C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CEE73B4-BF7D-3408-0417-8B35780F04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A20B8-EA96-4C36-9DB8-B47901C84D0E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7751248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999C5AF-A97D-6E42-AEAA-CD6B2FF9B0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0E166B-DC37-A24F-F469-D6E9C17C5D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B59520-7061-F4C4-BFAF-BDAC5937FB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A721C-35E4-4A17-A023-5001AE699863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0181890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7B5D9E-3659-95AF-2D4D-06C62D8C16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F2DD4B7-A857-BBD7-0DC9-D6229A799B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DCE29A-1C71-E077-E5C9-6C80264BDE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D99C8-47BD-4D4C-B917-8EFFB3B270F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9671325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2B2BF1-211A-32E9-D7CC-BBE91FD900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F312D7-C08E-9EFE-BCDB-3CBDBA6DC6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A1DD495-B467-7ECA-763D-69938D6E82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D129B4-2D9E-4FD3-968D-ABBF8389182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2917043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628A14-91F6-699F-943D-002C6B6C22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7C8955-9C85-A9EB-876D-76E1BA6D96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0ADF32-A4CC-21F7-6D62-28C2711AD7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996BA-595A-4EC4-86A2-4A2EFCBBC83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8358850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E87513B-7860-D6CC-9DBB-FDA78B8827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39D0B45-0DEB-F76A-B8BE-80EFDDB1BA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F5C6A7C-1E48-F3AF-BEDC-0570BBDB2B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52446-5B18-4F5E-ABAB-15A54ADAEE8B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0285714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ED1AC1B-B4BD-30A6-4123-C034B4249E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E85553F-6E97-6CBE-32A0-68315C41FD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2A02F9-E258-9153-5A47-42C2DF79DB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E26E50-4848-4273-BCBB-64B8A92E1162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6812563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C5C2441-922A-0604-3E4A-295D6A7F75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6DB6F5E-C8E1-747E-A395-42B0309AB5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9EFAEEF-1164-C6F8-D4D0-DEE3880C43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11E01-3EAC-4723-BA02-FE9FB213A840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1981380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C12B03-F271-CDBF-6D63-46CCCFCE0E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92807D-43BB-4C52-06DE-5A0CF8AB02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E78175-3B0C-F30B-B892-4CB419163D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FB3F-366A-4CBC-B885-1591DD3D7AAC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0154037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53ABAF-E8EC-FEEB-06BB-49CE322180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B85C64-C2E2-DF55-652C-47F35AD3B0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8CE2A0-7082-9160-B023-F108121D12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20BF37-85C1-4B2A-B3D1-27E35E72C8D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9590770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A902FCF-B320-8B7E-9073-4860E9845B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683AE6-53E3-4BC6-B7FE-B3E02C665B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FD2E3A-D252-EF6E-53D5-6BDB1A4A6F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14B14-5C58-4278-9AFF-97BFFC23EAAD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9333353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CDF3CA2-1A3C-CE79-8784-C8764B8716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ACCC77-01CC-402F-32D1-E57B72E16C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A9E014-B36F-7A7C-184F-D871F66BA8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37319-FBC1-4F54-B9DC-5976717C43B2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2708051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FBD981F-7D1C-D2B4-CDDA-8B089D1DD6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F127D73-2731-EF59-8C2F-1EE89D21FD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78A891-509D-3C5C-85B6-5309118E3A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AE5C0-D309-4C67-8007-5DA1055BA87C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0556101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58FC9E-3C5E-A93F-22D6-D305CF75E2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EFD1E30-482D-3417-B914-012387CA10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B7E82C-0DB4-3303-8338-9E6B247EB8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FC8D1-E5F5-4F5E-8CBE-D6799225028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0007845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78D1D9-C4AB-B37B-A06C-0BC94D0C11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BBEDBB-284F-240D-7711-5A0F81B25F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4CB1372-3442-B171-7AC8-97D3F436F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83050-FA80-41F8-BEE5-F900F0E9424D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78120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742A18-94CB-45DE-7A4F-8F98D1EF3E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FEA0AA-E12B-F5A2-83FF-2424A57734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0F5221-00C4-E310-CFB4-337549440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85F89-F56D-49D7-AA89-9F0187191FC3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4147237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41A1AE9-7CE6-8299-2F5E-A56041BA7E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36AB53B-B850-DEF4-C9CC-8941C49820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4F9CA4A-0854-8419-E8BD-1D1F05633D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C6A11-8659-414D-BDA8-33C134C44BD9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3168485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262A179-B52D-BA30-49BA-91FA5A8C40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AC8386F-5771-74F5-9D9B-5B7DCE16DE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2B5B88F-FCE5-4529-BED5-6CE5CE8CD2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92046-20BC-4E41-8246-B7CF37B0264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8491205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5B9BBE3-7562-6FD1-6A44-ADEB9F7282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AE262C9-8724-3499-7661-1F84B243F4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E88C7B5-80FA-6D4C-389A-02C1826A9B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B5015-974A-4165-AFFB-97C693618E28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3235651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847F61-97A2-E4C4-1946-ED1D04C6B0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304A20-8CA7-2758-18CE-EE03F1EF21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F455F1-72AD-031F-8964-E967904B6C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F28B9B-A2C0-40C3-9379-520F32133453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8885813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66A80B-EDA2-AF67-B867-2182438C9F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B6EB72-BB2A-9D90-E831-802FC099F9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1E1C42-7217-060D-E929-CF96CA502D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6CEA8A-2D94-4B84-9453-D6C5901F68A2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440441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0E77C42-6A62-3704-5C5C-914053D025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6D9F6C-6ECA-019E-F399-806199E000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CD75D7-0D9C-AD5B-1C08-D25A0FFC82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B96726-4CBD-4F66-A8D1-4EB76A8AA9E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647595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9DC7BAD-AE76-2555-1647-0641BE7DD0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45B539-439D-240A-C3A6-917AD6315B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2B5DF28-ABE6-377D-854F-6D74BFC2AB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FBA37-E60A-490C-B2D8-EE2A34F0106F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7867945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961862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803337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334711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315828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822695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363934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22720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24734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20121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155392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609600"/>
            <a:ext cx="19431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609600"/>
            <a:ext cx="56769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241150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6043D623-0C48-97EA-49B4-02C9937CF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E588C544-20C5-9696-D6B6-0F3036214D1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r-HR" altLang="en-US" noProof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hr-HR" altLang="en-US" noProof="0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549F73-B053-EB05-2A3C-7EA3950465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09453F-B6B7-1AF6-E1A7-6C1BF9D3F5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5D86DF-E69C-B013-C262-879FAC27A7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87EBFB-8D0E-4ADB-91BD-9DE2690B8DE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28028508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47403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33160" y="60912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endParaRPr lang="de-DE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subTitle"/>
          </p:nvPr>
        </p:nvSpPr>
        <p:spPr>
          <a:xfrm>
            <a:off x="533160" y="213336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hr-H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9747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>
            <a:extLst>
              <a:ext uri="{FF2B5EF4-FFF2-40B4-BE49-F238E27FC236}">
                <a16:creationId xmlns:a16="http://schemas.microsoft.com/office/drawing/2014/main" id="{29C11C62-638D-3699-5C77-720B8F6707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  <a:gd name="T9" fmla="*/ 0 w 1000"/>
              <a:gd name="T10" fmla="*/ 0 h 1000"/>
              <a:gd name="T11" fmla="*/ 1000 w 1000"/>
              <a:gd name="T12" fmla="*/ 1000 h 10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0" tIns="45706" rIns="91410" bIns="45706"/>
          <a:lstStyle/>
          <a:p>
            <a:endParaRPr lang="en-GB"/>
          </a:p>
        </p:txBody>
      </p:sp>
      <p:sp>
        <p:nvSpPr>
          <p:cNvPr id="1027" name="Line 8">
            <a:extLst>
              <a:ext uri="{FF2B5EF4-FFF2-40B4-BE49-F238E27FC236}">
                <a16:creationId xmlns:a16="http://schemas.microsoft.com/office/drawing/2014/main" id="{76A7BBFB-5071-8212-1B60-6F5945103260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8" name="Rectangle 2">
            <a:extLst>
              <a:ext uri="{FF2B5EF4-FFF2-40B4-BE49-F238E27FC236}">
                <a16:creationId xmlns:a16="http://schemas.microsoft.com/office/drawing/2014/main" id="{E359D37B-0A7E-06D7-B362-55630C4700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13" tIns="45609" rIns="91213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1029" name="Rectangle 3">
            <a:extLst>
              <a:ext uri="{FF2B5EF4-FFF2-40B4-BE49-F238E27FC236}">
                <a16:creationId xmlns:a16="http://schemas.microsoft.com/office/drawing/2014/main" id="{26A53481-7364-ADEA-C2E1-D0F5B4932E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13" tIns="45609" rIns="91213" bIns="45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7FB00E2D-1F2D-720F-02FE-905BAE35CB4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213" tIns="45609" rIns="91213" bIns="45609" numCol="1" anchor="b" anchorCtr="0" compatLnSpc="1">
            <a:prstTxWarp prst="textNoShape">
              <a:avLst/>
            </a:prstTxWarp>
          </a:bodyPr>
          <a:lstStyle>
            <a:lvl1pPr defTabSz="407988" eaLnBrk="1" hangingPunct="1">
              <a:defRPr sz="1200">
                <a:latin typeface="+mj-lt"/>
                <a:cs typeface="+mn-cs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840C5349-F9DC-05C5-8A39-0F7A5491E2D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213" tIns="45609" rIns="91213" bIns="45609" numCol="1" anchor="b" anchorCtr="0" compatLnSpc="1">
            <a:prstTxWarp prst="textNoShape">
              <a:avLst/>
            </a:prstTxWarp>
          </a:bodyPr>
          <a:lstStyle>
            <a:lvl1pPr algn="ctr" defTabSz="407988" eaLnBrk="1" hangingPunct="1">
              <a:defRPr sz="1200">
                <a:latin typeface="+mj-lt"/>
                <a:cs typeface="+mn-cs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E350F47C-538F-3A1F-59C9-3909C06C49E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213" tIns="45609" rIns="91213" bIns="45609" numCol="1" anchor="b" anchorCtr="0" compatLnSpc="1">
            <a:prstTxWarp prst="textNoShape">
              <a:avLst/>
            </a:prstTxWarp>
          </a:bodyPr>
          <a:lstStyle>
            <a:lvl1pPr algn="r" defTabSz="407988" eaLnBrk="1" hangingPunct="1">
              <a:defRPr sz="1200">
                <a:latin typeface="+mj-lt"/>
                <a:cs typeface="+mn-cs"/>
              </a:defRPr>
            </a:lvl1pPr>
          </a:lstStyle>
          <a:p>
            <a:pPr>
              <a:defRPr/>
            </a:pPr>
            <a:fld id="{52D4CA93-5314-4BD3-AD8E-D31E7A55D83C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6558E28-E341-B10A-B6B9-0DC9400274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84" tIns="45594" rIns="91184" bIns="455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7F80763-CBB0-2799-E32B-319D824427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84" tIns="45594" rIns="91184" bIns="455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id="{09466BDB-4BA5-0D81-A479-E7AD1B88F87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184" tIns="45594" rIns="91184" bIns="45594" numCol="1" anchor="b" anchorCtr="0" compatLnSpc="1">
            <a:prstTxWarp prst="textNoShape">
              <a:avLst/>
            </a:prstTxWarp>
          </a:bodyPr>
          <a:lstStyle>
            <a:lvl1pPr defTabSz="407988" eaLnBrk="1" hangingPunct="1">
              <a:defRPr sz="1200">
                <a:latin typeface="+mj-lt"/>
                <a:cs typeface="+mn-cs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90F5558C-14FF-3F63-4879-6B1B3791A71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184" tIns="45594" rIns="91184" bIns="45594" numCol="1" anchor="b" anchorCtr="0" compatLnSpc="1">
            <a:prstTxWarp prst="textNoShape">
              <a:avLst/>
            </a:prstTxWarp>
          </a:bodyPr>
          <a:lstStyle>
            <a:lvl1pPr algn="ctr" defTabSz="407988" eaLnBrk="1" hangingPunct="1">
              <a:defRPr sz="1200">
                <a:latin typeface="+mj-lt"/>
                <a:cs typeface="+mn-cs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39942" name="Rectangle 6">
            <a:extLst>
              <a:ext uri="{FF2B5EF4-FFF2-40B4-BE49-F238E27FC236}">
                <a16:creationId xmlns:a16="http://schemas.microsoft.com/office/drawing/2014/main" id="{ABA3C458-E132-04F9-F3AC-4EDCBB9F1EE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184" tIns="45594" rIns="91184" bIns="45594" numCol="1" anchor="b" anchorCtr="0" compatLnSpc="1">
            <a:prstTxWarp prst="textNoShape">
              <a:avLst/>
            </a:prstTxWarp>
          </a:bodyPr>
          <a:lstStyle>
            <a:lvl1pPr algn="r" defTabSz="407988" eaLnBrk="1" hangingPunct="1">
              <a:defRPr sz="1200">
                <a:latin typeface="+mj-lt"/>
                <a:cs typeface="+mn-cs"/>
              </a:defRPr>
            </a:lvl1pPr>
          </a:lstStyle>
          <a:p>
            <a:pPr>
              <a:defRPr/>
            </a:pPr>
            <a:fld id="{2AEFD836-6F46-44E9-9236-E41BAC3AAE3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  <p:sp>
        <p:nvSpPr>
          <p:cNvPr id="2055" name="Freeform 7">
            <a:extLst>
              <a:ext uri="{FF2B5EF4-FFF2-40B4-BE49-F238E27FC236}">
                <a16:creationId xmlns:a16="http://schemas.microsoft.com/office/drawing/2014/main" id="{896361CA-0BD7-6A7A-7078-5758A6B4B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3716121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  <a:gd name="T9" fmla="*/ 0 w 1000"/>
              <a:gd name="T10" fmla="*/ 0 h 1000"/>
              <a:gd name="T11" fmla="*/ 1000 w 1000"/>
              <a:gd name="T12" fmla="*/ 1000 h 10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0" tIns="45706" rIns="91410" bIns="45706"/>
          <a:lstStyle/>
          <a:p>
            <a:endParaRPr lang="en-GB"/>
          </a:p>
        </p:txBody>
      </p:sp>
      <p:sp>
        <p:nvSpPr>
          <p:cNvPr id="2056" name="Line 8">
            <a:extLst>
              <a:ext uri="{FF2B5EF4-FFF2-40B4-BE49-F238E27FC236}">
                <a16:creationId xmlns:a16="http://schemas.microsoft.com/office/drawing/2014/main" id="{A7D6D3AD-36AC-34DE-6528-53661DD1C88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C5A9847-D8EB-1D88-BF0E-3CFDB27565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62" tIns="45633" rIns="91262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C628EF5-CDEB-DA9C-B10A-831594B54F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62" tIns="45633" rIns="91262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id="{60144AED-F55F-6391-F9FD-FDAEB71CDF0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262" tIns="45633" rIns="91262" bIns="45633" numCol="1" anchor="b" anchorCtr="0" compatLnSpc="1">
            <a:prstTxWarp prst="textNoShape">
              <a:avLst/>
            </a:prstTxWarp>
          </a:bodyPr>
          <a:lstStyle>
            <a:lvl1pPr defTabSz="407988" eaLnBrk="1" hangingPunct="1">
              <a:defRPr sz="1200">
                <a:latin typeface="+mj-lt"/>
                <a:cs typeface="+mn-cs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AC0CD2BA-FB81-C3A6-886E-FBB36CB33D6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262" tIns="45633" rIns="91262" bIns="45633" numCol="1" anchor="b" anchorCtr="0" compatLnSpc="1">
            <a:prstTxWarp prst="textNoShape">
              <a:avLst/>
            </a:prstTxWarp>
          </a:bodyPr>
          <a:lstStyle>
            <a:lvl1pPr algn="ctr" defTabSz="407988" eaLnBrk="1" hangingPunct="1">
              <a:defRPr sz="1200">
                <a:latin typeface="+mj-lt"/>
                <a:cs typeface="+mn-cs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39942" name="Rectangle 6">
            <a:extLst>
              <a:ext uri="{FF2B5EF4-FFF2-40B4-BE49-F238E27FC236}">
                <a16:creationId xmlns:a16="http://schemas.microsoft.com/office/drawing/2014/main" id="{C195248B-CD91-A097-1F13-1B162A677A0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262" tIns="45633" rIns="91262" bIns="45633" numCol="1" anchor="b" anchorCtr="0" compatLnSpc="1">
            <a:prstTxWarp prst="textNoShape">
              <a:avLst/>
            </a:prstTxWarp>
          </a:bodyPr>
          <a:lstStyle>
            <a:lvl1pPr algn="r" defTabSz="407988" eaLnBrk="1" hangingPunct="1">
              <a:defRPr sz="1200">
                <a:latin typeface="+mj-lt"/>
                <a:cs typeface="+mn-cs"/>
              </a:defRPr>
            </a:lvl1pPr>
          </a:lstStyle>
          <a:p>
            <a:pPr>
              <a:defRPr/>
            </a:pPr>
            <a:fld id="{B0F426D7-DE32-452A-9F6C-F6772790F809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  <p:sp>
        <p:nvSpPr>
          <p:cNvPr id="39943" name="Freeform 7">
            <a:extLst>
              <a:ext uri="{FF2B5EF4-FFF2-40B4-BE49-F238E27FC236}">
                <a16:creationId xmlns:a16="http://schemas.microsoft.com/office/drawing/2014/main" id="{51E16F99-9E3D-0A76-7134-D479DC08E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  <a:gd name="T9" fmla="*/ 0 w 1000"/>
              <a:gd name="T10" fmla="*/ 0 h 1000"/>
              <a:gd name="T11" fmla="*/ 1000 w 1000"/>
              <a:gd name="T12" fmla="*/ 1000 h 10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lIns="82798" tIns="41399" rIns="82798" bIns="41399"/>
          <a:lstStyle>
            <a:lvl1pPr defTabSz="4079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674688" indent="-260350" defTabSz="4079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036638" indent="-207963" defTabSz="4079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450975" indent="-206375" defTabSz="4079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1866900" indent="-207963" defTabSz="4079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324100" indent="-207963" defTabSz="407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781300" indent="-207963" defTabSz="407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238500" indent="-207963" defTabSz="407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695700" indent="-207963" defTabSz="407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hr-HR" altLang="sr-Latn-RS" sz="1600">
              <a:cs typeface="Arial" panose="020B0604020202020204" pitchFamily="34" charset="0"/>
            </a:endParaRPr>
          </a:p>
        </p:txBody>
      </p:sp>
      <p:sp>
        <p:nvSpPr>
          <p:cNvPr id="3080" name="Line 8">
            <a:extLst>
              <a:ext uri="{FF2B5EF4-FFF2-40B4-BE49-F238E27FC236}">
                <a16:creationId xmlns:a16="http://schemas.microsoft.com/office/drawing/2014/main" id="{4CB4E996-E2E4-C230-A617-F2736F8739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01D0D7D-E8C1-F16F-0DF7-0CC8E11594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08" tIns="45506" rIns="91008" bIns="455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7AE943D-F944-536D-F9A6-75EBB73380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08" tIns="45506" rIns="91008" bIns="455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id="{C64A9DB5-2826-6B48-12A7-283242A9EEE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008" tIns="45506" rIns="91008" bIns="45506" numCol="1" anchor="b" anchorCtr="0" compatLnSpc="1">
            <a:prstTxWarp prst="textNoShape">
              <a:avLst/>
            </a:prstTxWarp>
          </a:bodyPr>
          <a:lstStyle>
            <a:lvl1pPr defTabSz="406400" eaLnBrk="1" hangingPunct="1">
              <a:defRPr sz="1200">
                <a:latin typeface="+mj-lt"/>
                <a:cs typeface="+mn-cs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EAA37DCF-D63C-B66A-6541-B2553F727CE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008" tIns="45506" rIns="91008" bIns="45506" numCol="1" anchor="b" anchorCtr="0" compatLnSpc="1">
            <a:prstTxWarp prst="textNoShape">
              <a:avLst/>
            </a:prstTxWarp>
          </a:bodyPr>
          <a:lstStyle>
            <a:lvl1pPr algn="ctr" defTabSz="406400" eaLnBrk="1" hangingPunct="1">
              <a:defRPr sz="1200">
                <a:latin typeface="+mj-lt"/>
                <a:cs typeface="+mn-cs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39942" name="Rectangle 6">
            <a:extLst>
              <a:ext uri="{FF2B5EF4-FFF2-40B4-BE49-F238E27FC236}">
                <a16:creationId xmlns:a16="http://schemas.microsoft.com/office/drawing/2014/main" id="{49F77C5E-3B00-8223-6A7F-8D4035E88F2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008" tIns="45506" rIns="91008" bIns="45506" numCol="1" anchor="b" anchorCtr="0" compatLnSpc="1">
            <a:prstTxWarp prst="textNoShape">
              <a:avLst/>
            </a:prstTxWarp>
          </a:bodyPr>
          <a:lstStyle>
            <a:lvl1pPr algn="r" defTabSz="406400" eaLnBrk="1" hangingPunct="1">
              <a:defRPr sz="1200">
                <a:latin typeface="+mj-lt"/>
                <a:cs typeface="+mn-cs"/>
              </a:defRPr>
            </a:lvl1pPr>
          </a:lstStyle>
          <a:p>
            <a:pPr>
              <a:defRPr/>
            </a:pPr>
            <a:fld id="{972624DE-3471-4BFC-9563-ACA3F50F6FC4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  <p:sp>
        <p:nvSpPr>
          <p:cNvPr id="4103" name="Freeform 7">
            <a:extLst>
              <a:ext uri="{FF2B5EF4-FFF2-40B4-BE49-F238E27FC236}">
                <a16:creationId xmlns:a16="http://schemas.microsoft.com/office/drawing/2014/main" id="{43649566-544F-61C0-AFE8-C5569F05E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3716121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  <a:gd name="T9" fmla="*/ 0 w 1000"/>
              <a:gd name="T10" fmla="*/ 0 h 1000"/>
              <a:gd name="T11" fmla="*/ 1000 w 1000"/>
              <a:gd name="T12" fmla="*/ 1000 h 10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01" tIns="45701" rIns="91401" bIns="45701"/>
          <a:lstStyle/>
          <a:p>
            <a:endParaRPr lang="en-GB"/>
          </a:p>
        </p:txBody>
      </p:sp>
      <p:sp>
        <p:nvSpPr>
          <p:cNvPr id="4104" name="Line 8">
            <a:extLst>
              <a:ext uri="{FF2B5EF4-FFF2-40B4-BE49-F238E27FC236}">
                <a16:creationId xmlns:a16="http://schemas.microsoft.com/office/drawing/2014/main" id="{BD3B2D42-28E7-DFBC-D583-865185B4452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6" rIns="91430" bIns="45716"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hf hdr="0" ftr="0" dt="0"/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defTabSz="912813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defTabSz="912813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defTabSz="912813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defTabSz="912813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1313" indent="-341313" algn="l" defTabSz="912813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8338" indent="-323850" algn="l" defTabSz="912813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0763" indent="-349250" algn="l" defTabSz="912813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8263" indent="-314325" algn="l" defTabSz="912813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79575" indent="-338138" algn="l" defTabSz="912813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1">
            <a:extLst>
              <a:ext uri="{FF2B5EF4-FFF2-40B4-BE49-F238E27FC236}">
                <a16:creationId xmlns:a16="http://schemas.microsoft.com/office/drawing/2014/main" id="{E6CB2623-ABB4-7B01-D85B-20A25A3CBC9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125" name="Freeform 17" descr="CITTEXT">
              <a:extLst>
                <a:ext uri="{FF2B5EF4-FFF2-40B4-BE49-F238E27FC236}">
                  <a16:creationId xmlns:a16="http://schemas.microsoft.com/office/drawing/2014/main" id="{F83C11D6-3D58-0CBA-12F6-AE9E5B9C746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1824" cy="4320"/>
            </a:xfrm>
            <a:custGeom>
              <a:avLst/>
              <a:gdLst>
                <a:gd name="T0" fmla="*/ 0 w 1824"/>
                <a:gd name="T1" fmla="*/ 4320 h 3840"/>
                <a:gd name="T2" fmla="*/ 0 w 1824"/>
                <a:gd name="T3" fmla="*/ 0 h 3840"/>
                <a:gd name="T4" fmla="*/ 1824 w 1824"/>
                <a:gd name="T5" fmla="*/ 0 h 3840"/>
                <a:gd name="T6" fmla="*/ 583 w 1824"/>
                <a:gd name="T7" fmla="*/ 4320 h 3840"/>
                <a:gd name="T8" fmla="*/ 0 w 1824"/>
                <a:gd name="T9" fmla="*/ 4320 h 38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4" h="3840">
                  <a:moveTo>
                    <a:pt x="0" y="3840"/>
                  </a:moveTo>
                  <a:lnTo>
                    <a:pt x="0" y="0"/>
                  </a:lnTo>
                  <a:lnTo>
                    <a:pt x="1824" y="0"/>
                  </a:lnTo>
                  <a:cubicBezTo>
                    <a:pt x="74" y="1204"/>
                    <a:pt x="465" y="3655"/>
                    <a:pt x="583" y="3840"/>
                  </a:cubicBezTo>
                  <a:cubicBezTo>
                    <a:pt x="291" y="3840"/>
                    <a:pt x="0" y="3840"/>
                    <a:pt x="0" y="3840"/>
                  </a:cubicBezTo>
                  <a:close/>
                </a:path>
              </a:pathLst>
            </a:cu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26" name="Rectangle 7">
              <a:extLst>
                <a:ext uri="{FF2B5EF4-FFF2-40B4-BE49-F238E27FC236}">
                  <a16:creationId xmlns:a16="http://schemas.microsoft.com/office/drawing/2014/main" id="{086F4AA3-A077-5009-BAF8-34A9975F4D43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008" y="0"/>
              <a:ext cx="4752" cy="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hr-HR" altLang="sr-Latn-RS" b="1">
                <a:latin typeface="Tahoma" panose="020B060403050404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127" name="Picture 8" descr="CITBANND">
              <a:extLst>
                <a:ext uri="{FF2B5EF4-FFF2-40B4-BE49-F238E27FC236}">
                  <a16:creationId xmlns:a16="http://schemas.microsoft.com/office/drawing/2014/main" id="{0FF956FA-611A-0A47-EE7A-5A40BFD6EC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66" r="5334" b="86667"/>
            <a:stretch>
              <a:fillRect/>
            </a:stretch>
          </p:blipFill>
          <p:spPr bwMode="auto">
            <a:xfrm>
              <a:off x="1584" y="0"/>
              <a:ext cx="4176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8" name="Rectangle 9">
              <a:extLst>
                <a:ext uri="{FF2B5EF4-FFF2-40B4-BE49-F238E27FC236}">
                  <a16:creationId xmlns:a16="http://schemas.microsoft.com/office/drawing/2014/main" id="{70241CC3-9720-433F-98C7-CB86B060B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40"/>
              <a:ext cx="4752" cy="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hr-HR" altLang="sr-Latn-RS" b="1">
                <a:latin typeface="Tahoma" panose="020B060403050404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129" name="Group 20">
              <a:extLst>
                <a:ext uri="{FF2B5EF4-FFF2-40B4-BE49-F238E27FC236}">
                  <a16:creationId xmlns:a16="http://schemas.microsoft.com/office/drawing/2014/main" id="{3E355565-EB62-4838-CD4F-5F1949F367C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56"/>
              <a:ext cx="3642" cy="94"/>
              <a:chOff x="0" y="2256"/>
              <a:chExt cx="3642" cy="94"/>
            </a:xfrm>
          </p:grpSpPr>
          <p:sp>
            <p:nvSpPr>
              <p:cNvPr id="5130" name="Freeform 10">
                <a:extLst>
                  <a:ext uri="{FF2B5EF4-FFF2-40B4-BE49-F238E27FC236}">
                    <a16:creationId xmlns:a16="http://schemas.microsoft.com/office/drawing/2014/main" id="{D09258CE-2459-8837-F666-274EC2194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310"/>
                <a:ext cx="3642" cy="1"/>
              </a:xfrm>
              <a:custGeom>
                <a:avLst/>
                <a:gdLst>
                  <a:gd name="T0" fmla="*/ 0 w 3642"/>
                  <a:gd name="T1" fmla="*/ 0 h 1"/>
                  <a:gd name="T2" fmla="*/ 3642 w 3642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642" h="1">
                    <a:moveTo>
                      <a:pt x="0" y="0"/>
                    </a:moveTo>
                    <a:lnTo>
                      <a:pt x="3642" y="0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5131" name="Group 15">
                <a:extLst>
                  <a:ext uri="{FF2B5EF4-FFF2-40B4-BE49-F238E27FC236}">
                    <a16:creationId xmlns:a16="http://schemas.microsoft.com/office/drawing/2014/main" id="{D8ADD4F7-3F1A-5DD8-480B-7A2CDFCA02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2256"/>
                <a:ext cx="1678" cy="94"/>
                <a:chOff x="419" y="1193"/>
                <a:chExt cx="1678" cy="94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F82C3041-6944-D034-1942-D13DDD01C14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419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7FCEA37A-FB4F-453A-037E-6C77F325AD50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947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D4E8096B-644E-2F82-7327-9F3F006A926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1475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7292E31F-90C8-0032-CB1A-EB039F198FB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2003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</p:grpSp>
        </p:grpSp>
      </p:grpSp>
      <p:sp>
        <p:nvSpPr>
          <p:cNvPr id="5123" name="Rectangle 2">
            <a:extLst>
              <a:ext uri="{FF2B5EF4-FFF2-40B4-BE49-F238E27FC236}">
                <a16:creationId xmlns:a16="http://schemas.microsoft.com/office/drawing/2014/main" id="{DD63B77A-6548-4DD5-4394-A8DF8A4B73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sr-Latn-RS"/>
              <a:t>Titelmasterformat durch Klicken bearbeiten</a:t>
            </a:r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8B4883F2-3857-BBA9-AAC9-C46CBCB080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2133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sr-Latn-RS"/>
              <a:t>Textmasterformate durch Klicken bearbeiten</a:t>
            </a:r>
          </a:p>
          <a:p>
            <a:pPr lvl="1"/>
            <a:r>
              <a:rPr lang="de-DE" altLang="sr-Latn-RS"/>
              <a:t>Zweite Ebene</a:t>
            </a:r>
          </a:p>
          <a:p>
            <a:pPr lvl="2"/>
            <a:r>
              <a:rPr lang="de-DE" altLang="sr-Latn-RS"/>
              <a:t>Dritte Ebene</a:t>
            </a:r>
          </a:p>
          <a:p>
            <a:pPr lvl="3"/>
            <a:r>
              <a:rPr lang="de-DE" altLang="sr-Latn-RS"/>
              <a:t>Vierte Ebene</a:t>
            </a:r>
          </a:p>
          <a:p>
            <a:pPr lvl="4"/>
            <a:r>
              <a:rPr lang="de-DE" altLang="sr-Latn-RS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56962F7-5E6B-E8B7-228A-2E998C5220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E7D8ACE-4252-7572-23A2-D3EAFEA47A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BFC51B49-0682-F471-ED4B-1AB7D56F1EE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  <a:cs typeface="Arial" charset="0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2231CE29-83A7-86A9-930D-2B0F0CFACA8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  <a:cs typeface="Arial" charset="0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07E235DA-674A-0DEE-1820-85E5DB888F2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8418ABFE-1EF9-4D6F-9E7C-28167A460F7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  <p:sp>
        <p:nvSpPr>
          <p:cNvPr id="1031" name="Freeform 7">
            <a:extLst>
              <a:ext uri="{FF2B5EF4-FFF2-40B4-BE49-F238E27FC236}">
                <a16:creationId xmlns:a16="http://schemas.microsoft.com/office/drawing/2014/main" id="{C5850BAA-BCE5-BA8E-191C-13E6C25CB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3716121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id="{70C73B5F-3F8E-6D42-8D51-DAB3606C0B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69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2560" cy="6856560"/>
            <a:chOff x="0" y="0"/>
            <a:chExt cx="9142560" cy="6856560"/>
          </a:xfrm>
        </p:grpSpPr>
        <p:sp>
          <p:nvSpPr>
            <p:cNvPr id="3" name="Free-form: Shape 2"/>
            <p:cNvSpPr/>
            <p:nvPr/>
          </p:nvSpPr>
          <p:spPr>
            <a:xfrm>
              <a:off x="0" y="0"/>
              <a:ext cx="2894040" cy="6856560"/>
            </a:xfrm>
            <a:custGeom>
              <a:avLst/>
              <a:gdLst>
                <a:gd name="GluePoint1X" fmla="*/ 0 w 1824"/>
                <a:gd name="GluePoint1Y" fmla="*/ 28445 h 3840"/>
                <a:gd name="GluePoint2X" fmla="*/ 0 w 1824"/>
                <a:gd name="GluePoint2Y" fmla="*/ 0 h 3840"/>
                <a:gd name="GluePoint3X" fmla="*/ 1824 w 1824"/>
                <a:gd name="GluePoint3Y" fmla="*/ 0 h 3840"/>
                <a:gd name="GluePoint4X" fmla="*/ 583 w 1824"/>
                <a:gd name="GluePoint4Y" fmla="*/ 28445 h 3840"/>
                <a:gd name="GluePoint5X" fmla="*/ 0 w 1824"/>
                <a:gd name="GluePoint5Y" fmla="*/ 28445 h 384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</a:cxnLst>
              <a:rect l="l" t="t" r="r" b="b"/>
              <a:pathLst>
                <a:path w="1824" h="3840">
                  <a:moveTo>
                    <a:pt x="0" y="3840"/>
                  </a:moveTo>
                  <a:lnTo>
                    <a:pt x="0" y="0"/>
                  </a:lnTo>
                  <a:lnTo>
                    <a:pt x="1824" y="0"/>
                  </a:lnTo>
                  <a:cubicBezTo>
                    <a:pt x="74" y="1204"/>
                    <a:pt x="465" y="3655"/>
                    <a:pt x="583" y="3840"/>
                  </a:cubicBezTo>
                  <a:cubicBezTo>
                    <a:pt x="291" y="3840"/>
                    <a:pt x="0" y="3840"/>
                    <a:pt x="0" y="3840"/>
                  </a:cubicBezTo>
                  <a:close/>
                </a:path>
              </a:pathLst>
            </a:custGeom>
            <a:blipFill rotWithShape="0">
              <a:blip r:embed="rId4"/>
              <a:srcRect/>
              <a:tile tx="0" ty="0" sx="100000" sy="100000" algn="ctr"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hr-H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1600200" y="0"/>
              <a:ext cx="7542360" cy="379440"/>
            </a:xfrm>
            <a:prstGeom prst="rect">
              <a:avLst/>
            </a:prstGeom>
            <a:solidFill>
              <a:srgbClr val="FF822D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hr-H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5" name="Picture 4"/>
            <p:cNvPicPr/>
            <p:nvPr/>
          </p:nvPicPr>
          <p:blipFill>
            <a:blip r:embed="rId5"/>
            <a:srcRect l="38331" r="6669" b="108504"/>
            <a:stretch/>
          </p:blipFill>
          <p:spPr>
            <a:xfrm>
              <a:off x="2514600" y="0"/>
              <a:ext cx="6627960" cy="1364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6" name="Rectangle 5"/>
            <p:cNvSpPr/>
            <p:nvPr/>
          </p:nvSpPr>
          <p:spPr>
            <a:xfrm>
              <a:off x="1600200" y="380880"/>
              <a:ext cx="7542360" cy="74880"/>
            </a:xfrm>
            <a:prstGeom prst="rect">
              <a:avLst/>
            </a:prstGeom>
            <a:solidFill>
              <a:srgbClr val="00CC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28080" rIns="90000" bIns="28080" anchor="ctr">
              <a:noAutofit/>
            </a:bodyPr>
            <a:lstStyle/>
            <a:p>
              <a:endParaRPr lang="hr-H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0" y="3581280"/>
              <a:ext cx="5780160" cy="147600"/>
              <a:chOff x="0" y="3581280"/>
              <a:chExt cx="5780160" cy="147600"/>
            </a:xfrm>
          </p:grpSpPr>
          <p:sp>
            <p:nvSpPr>
              <p:cNvPr id="8" name="Free-form: Shape 7"/>
              <p:cNvSpPr/>
              <p:nvPr/>
            </p:nvSpPr>
            <p:spPr>
              <a:xfrm>
                <a:off x="0" y="3666960"/>
                <a:ext cx="5780160" cy="360"/>
              </a:xfrm>
              <a:custGeom>
                <a:avLst/>
                <a:gdLst>
                  <a:gd name="GluePoint1X" fmla="*/ 0 w 3642"/>
                  <a:gd name="GluePoint1Y" fmla="*/ 0 h 1"/>
                  <a:gd name="GluePoint2X" fmla="*/ 3642 w 3642"/>
                  <a:gd name="GluePoint2Y" fmla="*/ 0 h 1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</a:cxnLst>
                <a:rect l="l" t="t" r="r" b="b"/>
                <a:pathLst>
                  <a:path w="3642" h="1">
                    <a:moveTo>
                      <a:pt x="0" y="0"/>
                    </a:moveTo>
                    <a:lnTo>
                      <a:pt x="3642" y="0"/>
                    </a:lnTo>
                  </a:path>
                </a:pathLst>
              </a:custGeom>
              <a:noFill/>
              <a:ln w="9360">
                <a:solidFill>
                  <a:srgbClr val="00CC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-46440" rIns="90000" bIns="-46440" anchor="ctr">
                <a:noAutofit/>
              </a:bodyPr>
              <a:lstStyle/>
              <a:p>
                <a:endParaRPr lang="hr-HR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1523880" y="3581280"/>
                <a:ext cx="2662200" cy="147600"/>
                <a:chOff x="1523880" y="3581280"/>
                <a:chExt cx="2662200" cy="147600"/>
              </a:xfrm>
            </p:grpSpPr>
            <p:sp>
              <p:nvSpPr>
                <p:cNvPr id="10" name="Oval 9"/>
                <p:cNvSpPr/>
                <p:nvPr/>
              </p:nvSpPr>
              <p:spPr>
                <a:xfrm>
                  <a:off x="1523880" y="3581280"/>
                  <a:ext cx="147600" cy="1476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800" b="0" u="none" strike="noStrik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1" name="Oval 10"/>
                <p:cNvSpPr/>
                <p:nvPr/>
              </p:nvSpPr>
              <p:spPr>
                <a:xfrm>
                  <a:off x="2362320" y="3581280"/>
                  <a:ext cx="147600" cy="1476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800" b="0" u="none" strike="noStrik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2" name="Oval 11"/>
                <p:cNvSpPr/>
                <p:nvPr/>
              </p:nvSpPr>
              <p:spPr>
                <a:xfrm>
                  <a:off x="3200400" y="3581280"/>
                  <a:ext cx="147600" cy="1476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800" b="0" u="none" strike="noStrik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3" name="Oval 12"/>
                <p:cNvSpPr/>
                <p:nvPr/>
              </p:nvSpPr>
              <p:spPr>
                <a:xfrm>
                  <a:off x="4038480" y="3581280"/>
                  <a:ext cx="147600" cy="1476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800" b="0" u="none" strike="noStrik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</p:grpSp>
      </p:grpSp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33160" y="609120"/>
            <a:ext cx="7770600" cy="11415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ctr">
              <a:spcBef>
                <a:spcPts val="11"/>
              </a:spcBef>
              <a:spcAft>
                <a:spcPts val="11"/>
              </a:spcAft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hr-HR" sz="44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1pPr>
          </a:lstStyle>
          <a:p>
            <a:pPr indent="0" algn="ctr">
              <a:spcBef>
                <a:spcPts val="11"/>
              </a:spcBef>
              <a:spcAft>
                <a:spcPts val="11"/>
              </a:spcAft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hr-HR" sz="44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Click to edit the title text format</a:t>
            </a: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33160" y="2133360"/>
            <a:ext cx="7770600" cy="411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marL="343080" indent="-343080" algn="l">
              <a:spcBef>
                <a:spcPts val="814"/>
              </a:spcBef>
              <a:spcAft>
                <a:spcPts val="11"/>
              </a:spcAft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hr-HR" sz="32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1pPr>
            <a:lvl2pPr marL="743040" lvl="1" indent="-285840" algn="l">
              <a:spcBef>
                <a:spcPts val="709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pos="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</a:tabLst>
              <a:defRPr lang="hr-HR" sz="28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2pPr>
            <a:lvl3pPr marL="1143000" lvl="2" indent="-228600" algn="l">
              <a:spcBef>
                <a:spcPts val="612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•"/>
              <a:tabLst>
                <a:tab pos="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</a:tabLst>
              <a:defRPr lang="hr-HR" sz="24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3pPr>
            <a:lvl4pPr marL="1600200" lvl="3" indent="-228600" algn="l">
              <a:spcBef>
                <a:spcPts val="510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pos="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</a:tabLst>
              <a:def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4pPr>
            <a:lvl5pPr marL="2057400" lvl="4" indent="-228600" algn="l">
              <a:spcBef>
                <a:spcPts val="510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pos="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  <a:def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5pPr>
            <a:lvl6pPr lvl="5" algn="l"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6pPr>
            <a:lvl7pPr lvl="6" algn="l"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7pPr>
          </a:lstStyle>
          <a:p>
            <a:pPr marL="343080" indent="-343080" algn="l">
              <a:spcBef>
                <a:spcPts val="814"/>
              </a:spcBef>
              <a:spcAft>
                <a:spcPts val="11"/>
              </a:spcAft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hr-HR" sz="32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Click to edit the outline text format</a:t>
            </a:r>
          </a:p>
          <a:p>
            <a:pPr marL="743040" lvl="1" indent="-285840" algn="l">
              <a:spcBef>
                <a:spcPts val="709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pos="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</a:tabLst>
            </a:pPr>
            <a:r>
              <a:rPr lang="hr-HR" sz="28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Second Outline Level</a:t>
            </a:r>
          </a:p>
          <a:p>
            <a:pPr marL="1143000" lvl="2" indent="-228600" algn="l">
              <a:spcBef>
                <a:spcPts val="612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•"/>
              <a:tabLst>
                <a:tab pos="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</a:tabLst>
            </a:pPr>
            <a:r>
              <a:rPr lang="hr-HR" sz="24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Third Outline Level</a:t>
            </a:r>
          </a:p>
          <a:p>
            <a:pPr marL="1600200" lvl="3" indent="-228600" algn="l">
              <a:spcBef>
                <a:spcPts val="510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pos="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Fourth Outline Level</a:t>
            </a:r>
          </a:p>
          <a:p>
            <a:pPr marL="2057400" lvl="4" indent="-228600" algn="l">
              <a:spcBef>
                <a:spcPts val="510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pos="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Fifth Outline Level</a:t>
            </a:r>
          </a:p>
          <a:p>
            <a:pPr marL="2057400" lvl="5" indent="-228600" algn="l"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Sixth Outline Level</a:t>
            </a:r>
          </a:p>
          <a:p>
            <a:pPr marL="2057400" lvl="6" indent="-228600" algn="l"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13536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hr/url?sa=i&amp;rct=j&amp;q=psalm+22&amp;source=images&amp;cd=&amp;cad=rja&amp;docid=6YtcnMIAlR3jCM&amp;tbnid=AYBPWlmSKPE-uM:&amp;ved=0CAUQjRw&amp;url=http%3A%2F%2Freadthroughthebiblewithhillcrest.blogspot.com%2F2009_11_15_archive.html&amp;ei=VDB-UbrDDMXOtQa_uIG4BA&amp;psig=AFQjCNFD2Y6UcEDAY1F8aTbN5_OKQ2km-w&amp;ust=1367310669341276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hr/url?sa=i&amp;rct=j&amp;q=psalm+22&amp;source=images&amp;cd=&amp;cad=rja&amp;docid=0cgBGrd2VTEzlM&amp;tbnid=oOKcWuJKdRiq6M:&amp;ved=0CAUQjRw&amp;url=http%3A%2F%2Fwww.orangecountypastor.com%2F2008%2F07%2Fpsalm-22-and-jesus.html&amp;ei=LTB-Ube_C4GEtAbf0IHgDA&amp;psig=AFQjCNFD2Y6UcEDAY1F8aTbN5_OKQ2km-w&amp;ust=1367310669341276" TargetMode="Externa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07E7432-95F9-76C0-DF44-92B573F11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C10EFF1-6871-A0BE-2AC5-573AA0A9E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A2FDC5-0D11-4706-AE6E-C5DD7CC45F0F}" type="slidenum">
              <a:rPr lang="hr-HR" altLang="en-US"/>
              <a:pPr>
                <a:defRPr/>
              </a:pPr>
              <a:t>1</a:t>
            </a:fld>
            <a:endParaRPr lang="hr-HR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6B7DEFF9-5EE2-936C-7AFA-5F1C4C858B17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4700588"/>
            <a:ext cx="9144000" cy="1176337"/>
          </a:xfrm>
        </p:spPr>
        <p:txBody>
          <a:bodyPr lIns="91193" tIns="45599" rIns="91193" bIns="45599" anchor="b"/>
          <a:lstStyle/>
          <a:p>
            <a:pPr algn="ctr" eaLnBrk="1" hangingPunct="1"/>
            <a:r>
              <a:rPr lang="hr-HR" altLang="sr-Latn-RS" sz="6300" b="1">
                <a:latin typeface="Times New Roman" panose="02020603050405020304" pitchFamily="18" charset="0"/>
                <a:cs typeface="Times New Roman" panose="02020603050405020304" pitchFamily="18" charset="0"/>
              </a:rPr>
              <a:t>Psalmi Krista Raspetoga</a:t>
            </a:r>
          </a:p>
        </p:txBody>
      </p:sp>
      <p:pic>
        <p:nvPicPr>
          <p:cNvPr id="8197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A4B188C2-6BD1-84DA-C101-4E068AA97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207963"/>
            <a:ext cx="714375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 Box 18">
            <a:extLst>
              <a:ext uri="{FF2B5EF4-FFF2-40B4-BE49-F238E27FC236}">
                <a16:creationId xmlns:a16="http://schemas.microsoft.com/office/drawing/2014/main" id="{875E0584-985B-F40B-83AE-C7583FDF7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188" y="0"/>
            <a:ext cx="5476875" cy="655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0652" tIns="50325" rIns="100652" bIns="50325">
            <a:spAutoFit/>
          </a:bodyPr>
          <a:lstStyle>
            <a:lvl1pPr defTabSz="10080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19150" indent="-315913" defTabSz="10080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60475" indent="-252413" defTabSz="10080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63713" indent="-252413" defTabSz="10080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68538" indent="-252413" defTabSz="10080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5738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82938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40138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97338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r-HR" altLang="sr-Latn-RS" sz="1800" b="1" dirty="0">
                <a:cs typeface="Times New Roman" panose="02020603050405020304" pitchFamily="18" charset="0"/>
              </a:rPr>
              <a:t>Filozofsko-teološki institut DI</a:t>
            </a:r>
            <a:br>
              <a:rPr lang="hr-HR" altLang="sr-Latn-RS" sz="1800" b="1" dirty="0">
                <a:cs typeface="Times New Roman" panose="02020603050405020304" pitchFamily="18" charset="0"/>
              </a:rPr>
            </a:br>
            <a:r>
              <a:rPr lang="hr-HR" altLang="sr-Latn-RS" sz="1800" b="1" dirty="0">
                <a:cs typeface="Times New Roman" panose="02020603050405020304" pitchFamily="18" charset="0"/>
              </a:rPr>
              <a:t>Studij filozofije i teologije, ECTS 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72EF0C-6BBC-C37D-16FE-6B819E27A0E9}"/>
              </a:ext>
            </a:extLst>
          </p:cNvPr>
          <p:cNvSpPr txBox="1"/>
          <p:nvPr/>
        </p:nvSpPr>
        <p:spPr>
          <a:xfrm>
            <a:off x="6876256" y="32014"/>
            <a:ext cx="2055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Eva </a:t>
            </a:r>
            <a:r>
              <a:rPr lang="en-GB" b="1" dirty="0" err="1"/>
              <a:t>Vukina</a:t>
            </a:r>
            <a:endParaRPr lang="en-GB" b="1" dirty="0"/>
          </a:p>
          <a:p>
            <a:r>
              <a:rPr lang="en-GB" b="1" dirty="0" err="1"/>
              <a:t>evavukina.art</a:t>
            </a:r>
            <a:endParaRPr lang="en-GB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Rectangle 176"/>
          <p:cNvSpPr/>
          <p:nvPr/>
        </p:nvSpPr>
        <p:spPr>
          <a:xfrm>
            <a:off x="533520" y="609480"/>
            <a:ext cx="7772400" cy="114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  <a:defRPr/>
            </a:pPr>
            <a:r>
              <a:rPr kumimoji="0" lang="hr-HR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</a:rPr>
              <a:t>Dođite, poklonimo se (</a:t>
            </a:r>
            <a:r>
              <a:rPr kumimoji="0" lang="hr-H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</a:rPr>
              <a:t>Ps</a:t>
            </a:r>
            <a:r>
              <a:rPr kumimoji="0" lang="hr-HR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</a:rPr>
              <a:t> 95)</a:t>
            </a:r>
            <a:endParaRPr kumimoji="0" lang="hr-HR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78" name="Picture 177"/>
          <p:cNvPicPr/>
          <p:nvPr/>
        </p:nvPicPr>
        <p:blipFill>
          <a:blip r:embed="rId2"/>
          <a:stretch/>
        </p:blipFill>
        <p:spPr>
          <a:xfrm>
            <a:off x="108000" y="2637000"/>
            <a:ext cx="9036000" cy="1593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CD16D-4D75-221B-33AA-A855579E8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3C766AC-8BF4-B367-6537-83E680DEC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A208436-186E-F679-6002-6A98F9F7B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213" tIns="45609" rIns="91213" bIns="45609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07988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9pPr>
          </a:lstStyle>
          <a:p>
            <a:pPr>
              <a:defRPr/>
            </a:pPr>
            <a:fld id="{B81254EF-59FB-42AF-A470-D4CA93729B34}" type="slidenum">
              <a:rPr lang="hr-HR" altLang="en-US" smtClean="0"/>
              <a:pPr>
                <a:defRPr/>
              </a:pPr>
              <a:t>3</a:t>
            </a:fld>
            <a:endParaRPr lang="hr-HR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D8EC9B80-D4D0-85DA-758E-CFD824930C81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4700588"/>
            <a:ext cx="9144000" cy="1176337"/>
          </a:xfrm>
        </p:spPr>
        <p:txBody>
          <a:bodyPr lIns="91193" tIns="45599" rIns="91193" bIns="45599" anchor="b"/>
          <a:lstStyle/>
          <a:p>
            <a:pPr algn="ctr" eaLnBrk="1" hangingPunct="1"/>
            <a:r>
              <a:rPr lang="hr-HR" altLang="sr-Latn-RS" sz="6300" b="1">
                <a:latin typeface="Times New Roman" panose="02020603050405020304" pitchFamily="18" charset="0"/>
                <a:cs typeface="Times New Roman" panose="02020603050405020304" pitchFamily="18" charset="0"/>
              </a:rPr>
              <a:t>Psalmi Krista Raspetoga</a:t>
            </a:r>
          </a:p>
        </p:txBody>
      </p:sp>
      <p:pic>
        <p:nvPicPr>
          <p:cNvPr id="8197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9BA0C0E1-896B-7FCB-E110-FE0884E20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207963"/>
            <a:ext cx="714375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 Box 18">
            <a:extLst>
              <a:ext uri="{FF2B5EF4-FFF2-40B4-BE49-F238E27FC236}">
                <a16:creationId xmlns:a16="http://schemas.microsoft.com/office/drawing/2014/main" id="{A4AFA2E8-6538-8A07-B545-9AA2AB97B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188" y="0"/>
            <a:ext cx="5476875" cy="655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0652" tIns="50325" rIns="100652" bIns="50325">
            <a:spAutoFit/>
          </a:bodyPr>
          <a:lstStyle>
            <a:lvl1pPr defTabSz="10080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19150" indent="-315913" defTabSz="100806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60475" indent="-252413" defTabSz="1008063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63713" indent="-252413" defTabSz="10080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68538" indent="-252413" defTabSz="1008063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5738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82938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40138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97338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r-HR" altLang="sr-Latn-RS" sz="1800" b="1" dirty="0">
                <a:cs typeface="Times New Roman" panose="02020603050405020304" pitchFamily="18" charset="0"/>
              </a:rPr>
              <a:t>Filozofsko-teološki institut DI</a:t>
            </a:r>
            <a:br>
              <a:rPr lang="hr-HR" altLang="sr-Latn-RS" sz="1800" b="1" dirty="0">
                <a:cs typeface="Times New Roman" panose="02020603050405020304" pitchFamily="18" charset="0"/>
              </a:rPr>
            </a:br>
            <a:r>
              <a:rPr lang="hr-HR" altLang="sr-Latn-RS" sz="1800" b="1" dirty="0">
                <a:cs typeface="Times New Roman" panose="02020603050405020304" pitchFamily="18" charset="0"/>
              </a:rPr>
              <a:t>Studij filozofije i teologije, ECTS 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6D021E-9384-DAF3-BDBE-56EA30252B20}"/>
              </a:ext>
            </a:extLst>
          </p:cNvPr>
          <p:cNvSpPr txBox="1"/>
          <p:nvPr/>
        </p:nvSpPr>
        <p:spPr>
          <a:xfrm>
            <a:off x="6876256" y="32014"/>
            <a:ext cx="2055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Eva </a:t>
            </a:r>
            <a:r>
              <a:rPr lang="en-GB" b="1" dirty="0" err="1"/>
              <a:t>Vukina</a:t>
            </a:r>
            <a:endParaRPr lang="en-GB" b="1" dirty="0"/>
          </a:p>
          <a:p>
            <a:r>
              <a:rPr lang="en-GB" b="1" dirty="0" err="1"/>
              <a:t>evavukina.art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633127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A229-0A11-BD95-4812-F5EE8F88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5FE75A3-66DD-EC79-B3DF-F428E0C9736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4213" y="1268413"/>
            <a:ext cx="7853362" cy="2665412"/>
          </a:xfrm>
        </p:spPr>
        <p:txBody>
          <a:bodyPr/>
          <a:lstStyle/>
          <a:p>
            <a:pPr eaLnBrk="1" hangingPunct="1"/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Biblijska </a:t>
            </a:r>
            <a:r>
              <a:rPr lang="hr-HR" altLang="sr-Latn-R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egzegeza</a:t>
            </a:r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Poučne knjige </a:t>
            </a:r>
            <a:b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Staroga zavjeta</a:t>
            </a:r>
          </a:p>
        </p:txBody>
      </p:sp>
      <p:pic>
        <p:nvPicPr>
          <p:cNvPr id="18435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D098D9DE-BA2C-92E4-C902-E329B621D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8252"/>
            <a:ext cx="863823" cy="86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18">
            <a:extLst>
              <a:ext uri="{FF2B5EF4-FFF2-40B4-BE49-F238E27FC236}">
                <a16:creationId xmlns:a16="http://schemas.microsoft.com/office/drawing/2014/main" id="{70FD9982-C6A6-3142-8B97-05DC69596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8" y="0"/>
            <a:ext cx="48237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Filozofsko-teološki institut DI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Studij filozofije i teologije</a:t>
            </a:r>
            <a:r>
              <a:rPr kumimoji="0" lang="en-US" altLang="sr-Latn-R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ECTS 6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utorkom od 8:15 i srijedom od 10:15, 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Dvorana </a:t>
            </a:r>
            <a:r>
              <a:rPr kumimoji="0" lang="hr-HR" altLang="sr-Latn-R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Kolvenbach</a:t>
            </a: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(P14)</a:t>
            </a:r>
          </a:p>
        </p:txBody>
      </p:sp>
      <p:pic>
        <p:nvPicPr>
          <p:cNvPr id="18437" name="Picture 8">
            <a:extLst>
              <a:ext uri="{FF2B5EF4-FFF2-40B4-BE49-F238E27FC236}">
                <a16:creationId xmlns:a16="http://schemas.microsoft.com/office/drawing/2014/main" id="{A2169B4B-E047-F188-9F40-F8D1C44DA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1" y="0"/>
            <a:ext cx="3491880" cy="291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6566730-AE32-A804-906F-4D3028C0490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665412"/>
          </a:xfrm>
        </p:spPr>
        <p:txBody>
          <a:bodyPr/>
          <a:lstStyle/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Psalmi i </a:t>
            </a: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Mudrosne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knjige –</a:t>
            </a:r>
          </a:p>
          <a:p>
            <a:pPr eaLnBrk="1" hangingPunct="1"/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Poklad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biblijske mudrosti u jezgri SZ-a</a:t>
            </a:r>
          </a:p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zimski semestar ak. g. 2026./27.</a:t>
            </a:r>
          </a:p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Niko Bilić SJ</a:t>
            </a:r>
          </a:p>
          <a:p>
            <a:pPr algn="ctr"/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amdg.eu </a:t>
            </a:r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nastava  FTI</a:t>
            </a:r>
          </a:p>
        </p:txBody>
      </p:sp>
    </p:spTree>
    <p:extLst>
      <p:ext uri="{BB962C8B-B14F-4D97-AF65-F5344CB8AC3E}">
        <p14:creationId xmlns:p14="http://schemas.microsoft.com/office/powerpoint/2010/main" val="2275886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C89EC08-9F09-D4FC-0B6D-75430D10E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90321E-8532-4247-A922-E09C91F1F9A8}" type="slidenum">
              <a:rPr lang="hr-HR" altLang="en-US"/>
              <a:pPr>
                <a:defRPr/>
              </a:pPr>
              <a:t>5</a:t>
            </a:fld>
            <a:endParaRPr lang="hr-HR" altLang="en-US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F6106192-771A-497A-15BB-2B18CEAF44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44450"/>
            <a:ext cx="8291264" cy="1008063"/>
          </a:xfrm>
        </p:spPr>
        <p:txBody>
          <a:bodyPr lIns="91242" tIns="45624" rIns="91242" bIns="45624" anchor="b"/>
          <a:lstStyle/>
          <a:p>
            <a:pPr eaLnBrk="1" hangingPunct="1"/>
            <a:r>
              <a:rPr lang="hr-HR" altLang="sr-Latn-RS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Kristove riječi na križu</a:t>
            </a:r>
          </a:p>
        </p:txBody>
      </p:sp>
      <p:sp>
        <p:nvSpPr>
          <p:cNvPr id="32774" name="Rectangle 3">
            <a:extLst>
              <a:ext uri="{FF2B5EF4-FFF2-40B4-BE49-F238E27FC236}">
                <a16:creationId xmlns:a16="http://schemas.microsoft.com/office/drawing/2014/main" id="{BADB31DE-26F8-7634-0E0A-3B7FEF1917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686800" cy="5149850"/>
          </a:xfrm>
        </p:spPr>
        <p:txBody>
          <a:bodyPr lIns="91242" tIns="45624" rIns="91242" bIns="45624"/>
          <a:lstStyle/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Koje poznajemo, koliko ih ima?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“Žedan sam”, “</a:t>
            </a:r>
            <a:r>
              <a:rPr lang="en-US" altLang="sr-Latn-R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hr-HR" altLang="sr-Latn-R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ovršeno je” (</a:t>
            </a:r>
            <a:r>
              <a:rPr lang="hr-HR" altLang="sr-Latn-RS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hr-HR" altLang="sr-Latn-R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19,28.30)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“Danas u raju” (Lk 23,43)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“Evo ti sina” “…majke!” (</a:t>
            </a:r>
            <a:r>
              <a:rPr lang="hr-HR" altLang="sr-Latn-RS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hr-HR" altLang="sr-Latn-R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19,26)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 od 7 upućene Ocu – molitva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hr-HR" altLang="sr-Latn-R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Eloi</a:t>
            </a:r>
            <a:r>
              <a:rPr lang="hr-HR" altLang="sr-Latn-R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altLang="sr-Latn-R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Eloi</a:t>
            </a:r>
            <a:r>
              <a:rPr lang="hr-HR" altLang="sr-Latn-R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lama </a:t>
            </a:r>
            <a:r>
              <a:rPr lang="hr-HR" altLang="sr-Latn-R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sabahtani</a:t>
            </a: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?” </a:t>
            </a:r>
            <a:r>
              <a:rPr lang="hr-HR" altLang="sr-Latn-R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</a:t>
            </a: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15,34; </a:t>
            </a:r>
            <a:b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(“Eli, Eli, lema…” Mt 27,46 ) </a:t>
            </a:r>
            <a:r>
              <a:rPr lang="hr-HR" altLang="sr-Latn-R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Odakle?</a:t>
            </a: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22,2 – izvorni zapis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Kada (Mt 27,45; </a:t>
            </a:r>
            <a:r>
              <a:rPr lang="hr-HR" altLang="sr-Latn-RS" sz="21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Mk</a:t>
            </a:r>
            <a:r>
              <a:rPr lang="hr-HR" altLang="sr-Latn-RS" sz="2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15,33; Lk 23,44), </a:t>
            </a:r>
            <a:br>
              <a:rPr lang="hr-HR" altLang="sr-Latn-RS" sz="2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kako (Mt 27,46; </a:t>
            </a:r>
            <a:r>
              <a:rPr lang="hr-HR" altLang="sr-Latn-RS" sz="21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Mk</a:t>
            </a:r>
            <a:r>
              <a:rPr lang="hr-HR" altLang="sr-Latn-RS" sz="2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15,34)?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el-G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Nakon tame od 12 do 15 – tumačenje u Lk 23,45:</a:t>
            </a:r>
          </a:p>
          <a:p>
            <a:pPr marL="1127125" lvl="2" indent="-387350" defTabSz="1008063" eaLnBrk="1" hangingPunct="1">
              <a:lnSpc>
                <a:spcPct val="90000"/>
              </a:lnSpc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pomrčina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hr-HR" altLang="sr-Latn-RS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Jakim glasom </a:t>
            </a:r>
            <a:r>
              <a:rPr lang="hr-HR" altLang="sr-Latn-R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φων</a:t>
            </a:r>
            <a:r>
              <a:rPr lang="el-G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ή</a:t>
            </a: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μεγάλ</a:t>
            </a:r>
            <a:r>
              <a:rPr lang="el-G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hr-HR" altLang="sr-Latn-RS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(Mt 27,46.50; </a:t>
            </a:r>
            <a:r>
              <a:rPr lang="hr-HR" altLang="sr-Latn-RS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</a:t>
            </a:r>
            <a:r>
              <a:rPr lang="hr-HR" altLang="sr-Latn-R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15,34.37)</a:t>
            </a:r>
          </a:p>
        </p:txBody>
      </p:sp>
      <p:pic>
        <p:nvPicPr>
          <p:cNvPr id="11269" name="Picture 4">
            <a:extLst>
              <a:ext uri="{FF2B5EF4-FFF2-40B4-BE49-F238E27FC236}">
                <a16:creationId xmlns:a16="http://schemas.microsoft.com/office/drawing/2014/main" id="{599FA098-DF88-C3A3-32EB-0E224AB6B240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94463" y="0"/>
            <a:ext cx="2649537" cy="47355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2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2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7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27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27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7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27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7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7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327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B131BE1-C912-EC8F-4CC8-EF5A50BC7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A17D98-4AE9-4AC5-B59D-9D0EA247F9ED}" type="slidenum">
              <a:rPr lang="hr-HR" altLang="en-US"/>
              <a:pPr>
                <a:defRPr/>
              </a:pPr>
              <a:t>6</a:t>
            </a:fld>
            <a:endParaRPr lang="hr-HR" altLang="en-US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08B4B45A-90B6-DEF1-BDA1-E91355F389F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188640"/>
            <a:ext cx="8229600" cy="1139825"/>
          </a:xfrm>
        </p:spPr>
        <p:txBody>
          <a:bodyPr lIns="91047" tIns="45526" rIns="91047" bIns="45526"/>
          <a:lstStyle/>
          <a:p>
            <a:pPr eaLnBrk="1" hangingPunct="1"/>
            <a:r>
              <a:rPr lang="hr-HR" altLang="sr-Latn-R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Prva molitva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2D6DB5DF-8081-A354-D467-8D7FFC2A6A3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981075"/>
            <a:ext cx="8229600" cy="5149850"/>
          </a:xfrm>
        </p:spPr>
        <p:txBody>
          <a:bodyPr lIns="91047" tIns="45526" rIns="91047" bIns="45526"/>
          <a:lstStyle/>
          <a:p>
            <a:pPr marL="736600" lvl="1" indent="-357188" defTabSz="1006475" eaLnBrk="1" hangingPunct="1"/>
            <a:r>
              <a:rPr lang="hr-HR" altLang="sr-Latn-RS" sz="3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Molba i razlog </a:t>
            </a:r>
            <a:br>
              <a:rPr lang="hr-HR" altLang="sr-Latn-RS" sz="3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Lk 23,34:</a:t>
            </a:r>
          </a:p>
          <a:p>
            <a:pPr marL="376238" indent="-376238" defTabSz="1006475" eaLnBrk="1" hangingPunct="1"/>
            <a:r>
              <a:rPr lang="hr-HR" altLang="sr-Latn-R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“Oče, oprosti im! </a:t>
            </a:r>
            <a:br>
              <a:rPr lang="hr-HR" altLang="sr-Latn-R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 ne znaju što čine.” </a:t>
            </a:r>
          </a:p>
          <a:p>
            <a:pPr marL="703263" lvl="1" indent="-376238" defTabSz="1006475" eaLnBrk="1" hangingPunct="1"/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Oko 9 h (</a:t>
            </a:r>
            <a:r>
              <a:rPr lang="hr-HR" altLang="sr-Latn-R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</a:t>
            </a:r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15,25)?</a:t>
            </a:r>
          </a:p>
          <a:p>
            <a:pPr marL="736600" lvl="1" indent="-357188" defTabSz="1006475" eaLnBrk="1" hangingPunct="1"/>
            <a:r>
              <a:rPr lang="hr-HR" altLang="sr-Latn-RS" sz="3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Ispunja Mt 5,44: </a:t>
            </a:r>
          </a:p>
          <a:p>
            <a:pPr marL="376238" indent="-376238" defTabSz="1006475" eaLnBrk="1" hangingPunct="1"/>
            <a:r>
              <a:rPr lang="hr-HR" altLang="sr-Latn-R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“Molite za progonitelje!”</a:t>
            </a:r>
          </a:p>
          <a:p>
            <a:pPr marL="376238" indent="-376238" defTabSz="1006475" eaLnBrk="1" hangingPunct="1"/>
            <a:r>
              <a:rPr lang="hr-HR" altLang="sr-Latn-R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Oprosti</a:t>
            </a:r>
            <a:r>
              <a:rPr lang="hr-HR" altLang="sr-Latn-RS" sz="3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Otpusti</a:t>
            </a:r>
            <a:r>
              <a:rPr lang="hr-HR" altLang="sr-Latn-R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nam! </a:t>
            </a:r>
          </a:p>
          <a:p>
            <a:pPr marL="736600" lvl="1" indent="-357188" defTabSz="1006475" eaLnBrk="1" hangingPunct="1"/>
            <a:r>
              <a:rPr lang="hr-HR" altLang="sr-Latn-RS" sz="2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ἄφες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Mt 6,12; Lk 11,4 → Lk 23,34</a:t>
            </a:r>
          </a:p>
        </p:txBody>
      </p:sp>
      <p:pic>
        <p:nvPicPr>
          <p:cNvPr id="12293" name="Picture 8" descr="JesusCrucified">
            <a:extLst>
              <a:ext uri="{FF2B5EF4-FFF2-40B4-BE49-F238E27FC236}">
                <a16:creationId xmlns:a16="http://schemas.microsoft.com/office/drawing/2014/main" id="{1BB4533B-FF9F-3D0F-77AF-CC1B65F012B0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363" y="0"/>
            <a:ext cx="4211637" cy="31559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DA651C5-C7DF-BDEF-07CC-5CE0E9822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8DF255-E09A-4269-AEB1-40DFEEFA08BB}" type="slidenum">
              <a:rPr lang="hr-HR" altLang="en-US"/>
              <a:pPr>
                <a:defRPr/>
              </a:pPr>
              <a:t>7</a:t>
            </a:fld>
            <a:endParaRPr lang="hr-HR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30D064E3-006F-F349-5A80-95CDE64F4E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139825"/>
          </a:xfrm>
        </p:spPr>
        <p:txBody>
          <a:bodyPr lIns="91164" tIns="45584" rIns="91164" bIns="45584"/>
          <a:lstStyle/>
          <a:p>
            <a:r>
              <a:rPr lang="hr-HR" altLang="sr-Latn-R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Mučenički vapaj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5A5296ED-2912-F121-5113-AECC0EBA85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836613"/>
            <a:ext cx="8229600" cy="5294312"/>
          </a:xfrm>
        </p:spPr>
        <p:txBody>
          <a:bodyPr lIns="91164" tIns="45584" rIns="91164" bIns="45584"/>
          <a:lstStyle/>
          <a:p>
            <a:pPr defTabSz="912813" eaLnBrk="1" hangingPunct="1">
              <a:lnSpc>
                <a:spcPct val="90000"/>
              </a:lnSpc>
            </a:pPr>
            <a:r>
              <a:rPr lang="sv-SE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Prvi </a:t>
            </a:r>
            <a:r>
              <a:rPr lang="sv-SE" altLang="sr-Latn-RS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krik</a:t>
            </a:r>
            <a:r>
              <a:rPr lang="sv-SE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(Mk 15,34; Mt 27,46)</a:t>
            </a:r>
            <a:endParaRPr lang="hr-HR" altLang="sr-Latn-RS" sz="2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defTabSz="912813">
              <a:lnSpc>
                <a:spcPct val="90000"/>
              </a:lnSpc>
            </a:pPr>
            <a:r>
              <a:rPr lang="hr-HR" altLang="sr-Latn-R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Tko ga je opkolio (</a:t>
            </a:r>
            <a:r>
              <a:rPr lang="hr-HR" altLang="sr-Latn-R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22,17):</a:t>
            </a:r>
          </a:p>
          <a:p>
            <a:pPr defTabSz="912813">
              <a:lnSpc>
                <a:spcPct val="90000"/>
              </a:lnSpc>
            </a:pPr>
            <a:r>
              <a:rPr lang="hr-HR" altLang="sr-Latn-RS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Rulje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zločinačke okružile (KS) </a:t>
            </a:r>
            <a:b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okružuje me </a:t>
            </a:r>
            <a:r>
              <a:rPr lang="hr-HR" altLang="sr-Latn-RS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rulja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zlikovaca (Š.)</a:t>
            </a:r>
          </a:p>
          <a:p>
            <a:pPr defTabSz="912813">
              <a:lnSpc>
                <a:spcPct val="90000"/>
              </a:lnSpc>
            </a:pPr>
            <a:r>
              <a:rPr lang="hr-HR" altLang="sr-Latn-RS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Crv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(v7) nasuprot v13.17.14</a:t>
            </a:r>
          </a:p>
          <a:p>
            <a:pPr defTabSz="912813">
              <a:lnSpc>
                <a:spcPct val="90000"/>
              </a:lnSpc>
            </a:pP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Bikovima, psima, lavovima</a:t>
            </a:r>
          </a:p>
          <a:p>
            <a:pPr defTabSz="912813">
              <a:lnSpc>
                <a:spcPct val="90000"/>
              </a:lnSpc>
            </a:pPr>
            <a:r>
              <a:rPr lang="hr-HR" altLang="sr-Latn-RS" sz="29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Psihofizičke muke v15.16.18?</a:t>
            </a:r>
          </a:p>
          <a:p>
            <a:pPr lvl="1" defTabSz="912813">
              <a:lnSpc>
                <a:spcPct val="90000"/>
              </a:lnSpc>
            </a:pP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Srce se topi (15)</a:t>
            </a:r>
          </a:p>
          <a:p>
            <a:pPr lvl="1" defTabSz="912813">
              <a:lnSpc>
                <a:spcPct val="90000"/>
              </a:lnSpc>
            </a:pP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Sasušena snaga (KS: “grlo” 16)</a:t>
            </a:r>
          </a:p>
          <a:p>
            <a:pPr lvl="1" defTabSz="912813">
              <a:lnSpc>
                <a:spcPct val="90000"/>
              </a:lnSpc>
            </a:pP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Moj se jezik uz nepce slijepio (16) </a:t>
            </a:r>
            <a:b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19,28: “žedan sam” </a:t>
            </a:r>
          </a:p>
          <a:p>
            <a:pPr lvl="1" defTabSz="912813">
              <a:lnSpc>
                <a:spcPct val="90000"/>
              </a:lnSpc>
            </a:pP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Kosti mogu prebrojati (18)</a:t>
            </a:r>
          </a:p>
        </p:txBody>
      </p:sp>
      <p:pic>
        <p:nvPicPr>
          <p:cNvPr id="13317" name="Picture 6" descr="Psalm+22">
            <a:hlinkClick r:id="rId2"/>
            <a:extLst>
              <a:ext uri="{FF2B5EF4-FFF2-40B4-BE49-F238E27FC236}">
                <a16:creationId xmlns:a16="http://schemas.microsoft.com/office/drawing/2014/main" id="{514D6F9C-2EE7-4D98-B978-CF0F9368E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563" y="0"/>
            <a:ext cx="2738437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CD5AB83-BE9D-8EFF-1BF9-920B478FE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6A028F-7777-49D5-A59A-F2F530556BDF}" type="slidenum">
              <a:rPr lang="hr-HR" altLang="en-US"/>
              <a:pPr>
                <a:defRPr/>
              </a:pPr>
              <a:t>8</a:t>
            </a:fld>
            <a:endParaRPr lang="hr-HR" alt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CC42DB12-873F-18B6-6B1A-23312F678F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4848" y="128935"/>
            <a:ext cx="8229600" cy="1139825"/>
          </a:xfrm>
        </p:spPr>
        <p:txBody>
          <a:bodyPr lIns="90637" tIns="45321" rIns="90637" bIns="45321"/>
          <a:lstStyle/>
          <a:p>
            <a:pPr eaLnBrk="1" hangingPunct="1"/>
            <a:r>
              <a:rPr lang="hr-HR" altLang="sr-Latn-R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Bolan jauk</a:t>
            </a:r>
          </a:p>
        </p:txBody>
      </p:sp>
      <p:sp>
        <p:nvSpPr>
          <p:cNvPr id="275459" name="Rectangle 3">
            <a:extLst>
              <a:ext uri="{FF2B5EF4-FFF2-40B4-BE49-F238E27FC236}">
                <a16:creationId xmlns:a16="http://schemas.microsoft.com/office/drawing/2014/main" id="{51C1A4C3-A0AB-EC8B-7E94-88F529FF66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005387"/>
          </a:xfrm>
        </p:spPr>
        <p:txBody>
          <a:bodyPr lIns="90998" tIns="45501" rIns="90998" bIns="45501"/>
          <a:lstStyle/>
          <a:p>
            <a:pPr marL="736600" lvl="1" indent="-357188" defTabSz="1006475" eaLnBrk="1" hangingPunct="1">
              <a:lnSpc>
                <a:spcPct val="90000"/>
              </a:lnSpc>
            </a:pPr>
            <a:r>
              <a:rPr lang="hr-HR" altLang="sr-Latn-R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Bližnji u </a:t>
            </a:r>
            <a:r>
              <a:rPr lang="hr-HR" altLang="sr-Latn-RS" sz="28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22,17:</a:t>
            </a:r>
          </a:p>
          <a:p>
            <a:pPr marL="376238" indent="-376238" defTabSz="1006475" eaLnBrk="1" hangingPunct="1">
              <a:lnSpc>
                <a:spcPct val="90000"/>
              </a:lnSpc>
            </a:pPr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Kockari kradu odjeću </a:t>
            </a:r>
            <a:b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altLang="sr-Latn-R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22,19 usp. </a:t>
            </a:r>
            <a:r>
              <a:rPr lang="hr-HR" altLang="sr-Latn-R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19,24)</a:t>
            </a:r>
          </a:p>
          <a:p>
            <a:pPr marL="376238" indent="-376238" defTabSz="1006475" eaLnBrk="1" hangingPunct="1">
              <a:lnSpc>
                <a:spcPct val="90000"/>
              </a:lnSpc>
            </a:pPr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“Oni me </a:t>
            </a:r>
            <a:r>
              <a:rPr lang="hr-HR" altLang="sr-Latn-R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gledaju</a:t>
            </a:r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</a:t>
            </a:r>
            <a:r>
              <a:rPr lang="hr-HR" altLang="sr-Latn-R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22,18)</a:t>
            </a:r>
          </a:p>
          <a:p>
            <a:pPr marL="736600" lvl="1" indent="-357188" defTabSz="1006475" eaLnBrk="1" hangingPunct="1">
              <a:lnSpc>
                <a:spcPct val="90000"/>
              </a:lnSpc>
            </a:pPr>
            <a:r>
              <a:rPr lang="he-IL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נבט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hibbit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usp. Post 15,5; </a:t>
            </a:r>
            <a:b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 21,9; </a:t>
            </a:r>
            <a:r>
              <a:rPr lang="hr-HR" altLang="sr-Latn-RS" sz="2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Zah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12,10; </a:t>
            </a:r>
            <a:r>
              <a:rPr lang="hr-HR" altLang="sr-Latn-RS" sz="2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19,37</a:t>
            </a:r>
          </a:p>
          <a:p>
            <a:pPr marL="376238" indent="-376238" defTabSz="1006475" eaLnBrk="1" hangingPunct="1">
              <a:lnSpc>
                <a:spcPct val="90000"/>
              </a:lnSpc>
            </a:pPr>
            <a:r>
              <a:rPr lang="hr-HR" altLang="sr-Latn-R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boj se, </a:t>
            </a:r>
            <a:r>
              <a:rPr lang="hr-HR" altLang="sr-Latn-RS" sz="3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crviću</a:t>
            </a:r>
            <a:r>
              <a:rPr lang="hr-HR" altLang="sr-Latn-R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hr-HR" altLang="sr-Latn-R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e-IL" altLang="sr-Latn-R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תולעת</a:t>
            </a:r>
            <a:r>
              <a:rPr lang="hr-HR" altLang="sr-Latn-R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33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tôlá‘at</a:t>
            </a:r>
            <a:r>
              <a:rPr lang="hr-HR" altLang="sr-Latn-R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Iz 41,14; </a:t>
            </a:r>
            <a:r>
              <a:rPr lang="hr-HR" altLang="sr-Latn-RS" sz="3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22,7)</a:t>
            </a:r>
            <a:endParaRPr lang="hr-HR" altLang="sr-Latn-RS" sz="3300" dirty="0"/>
          </a:p>
          <a:p>
            <a:pPr marL="376238" indent="-376238" defTabSz="1006475" eaLnBrk="1" hangingPunct="1">
              <a:lnSpc>
                <a:spcPct val="90000"/>
              </a:lnSpc>
            </a:pPr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Izriče muku pred Bogom (</a:t>
            </a:r>
            <a:r>
              <a:rPr lang="hr-HR" altLang="sr-Latn-R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22,2)</a:t>
            </a:r>
          </a:p>
          <a:p>
            <a:pPr marL="376238" indent="-376238" defTabSz="1006475" eaLnBrk="1" hangingPunct="1">
              <a:lnSpc>
                <a:spcPct val="90000"/>
              </a:lnSpc>
            </a:pPr>
            <a:endParaRPr lang="hr-HR" altLang="sr-Latn-RS" sz="2000" dirty="0"/>
          </a:p>
        </p:txBody>
      </p:sp>
      <p:pic>
        <p:nvPicPr>
          <p:cNvPr id="14341" name="Picture 7" descr="jesus_on_the_cross">
            <a:hlinkClick r:id="rId2"/>
            <a:extLst>
              <a:ext uri="{FF2B5EF4-FFF2-40B4-BE49-F238E27FC236}">
                <a16:creationId xmlns:a16="http://schemas.microsoft.com/office/drawing/2014/main" id="{274589EE-4450-3950-BF44-687BB0D7D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313" y="0"/>
            <a:ext cx="2960687" cy="422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5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5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75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75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2D0ADC4-92F7-E0DA-EAFA-7CEC99AF3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366F0-E6E0-4385-846A-0A996279D21F}" type="slidenum">
              <a:rPr lang="hr-HR" altLang="en-US"/>
              <a:pPr>
                <a:defRPr/>
              </a:pPr>
              <a:t>9</a:t>
            </a:fld>
            <a:endParaRPr lang="hr-HR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06130DD5-7869-D257-2662-49CF99373BE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lIns="90695" tIns="45350" rIns="90695" bIns="45350"/>
          <a:lstStyle/>
          <a:p>
            <a:pPr eaLnBrk="1" hangingPunct="1"/>
            <a:r>
              <a:rPr lang="hr-HR" altLang="sr-Latn-R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Daleki Bog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875CB2F9-D320-7FE2-4306-09EC7D11940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052513"/>
            <a:ext cx="8229600" cy="5078412"/>
          </a:xfrm>
        </p:spPr>
        <p:txBody>
          <a:bodyPr lIns="90695" tIns="45350" rIns="90695" bIns="45350"/>
          <a:lstStyle/>
          <a:p>
            <a:pPr lvl="1" defTabSz="911225" eaLnBrk="1" hangingPunct="1"/>
            <a:r>
              <a:rPr lang="hr-HR" altLang="sr-Latn-RS" sz="2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Čiji Bog? (</a:t>
            </a:r>
            <a:r>
              <a:rPr lang="hr-HR" altLang="sr-Latn-RS" sz="2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2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22,2)</a:t>
            </a:r>
          </a:p>
          <a:p>
            <a:pPr defTabSz="911225" eaLnBrk="1" hangingPunct="1"/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“moj Bog” – Savez</a:t>
            </a:r>
          </a:p>
          <a:p>
            <a:pPr lvl="1" defTabSz="911225" eaLnBrk="1" hangingPunct="1"/>
            <a:r>
              <a:rPr lang="hr-HR" altLang="sr-Latn-RS" sz="2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 kada (</a:t>
            </a:r>
            <a:r>
              <a:rPr lang="hr-HR" altLang="sr-Latn-RS" sz="29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hr-HR" altLang="sr-Latn-RS" sz="2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)?</a:t>
            </a:r>
          </a:p>
          <a:p>
            <a:pPr defTabSz="911225" eaLnBrk="1" hangingPunct="1"/>
            <a:r>
              <a:rPr lang="de-DE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“O</a:t>
            </a:r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krila majčina </a:t>
            </a:r>
            <a:r>
              <a:rPr lang="hr-HR" altLang="sr-Latn-R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 moj”</a:t>
            </a:r>
          </a:p>
          <a:p>
            <a:pPr lvl="1" defTabSz="911225" eaLnBrk="1" hangingPunct="1"/>
            <a:r>
              <a:rPr lang="hr-HR" altLang="sr-Latn-R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Način (10):</a:t>
            </a:r>
          </a:p>
          <a:p>
            <a:pPr defTabSz="911225" eaLnBrk="1" hangingPunct="1"/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“Ti si me izveo” – uloga primalje (10a)</a:t>
            </a:r>
          </a:p>
          <a:p>
            <a:pPr lvl="1" defTabSz="911225" eaLnBrk="1" hangingPunct="1"/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Mir mi dao (KS), skrio me (Š.) (10b)</a:t>
            </a:r>
          </a:p>
          <a:p>
            <a:pPr defTabSz="911225" eaLnBrk="1" hangingPunct="1"/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“Učio me </a:t>
            </a:r>
            <a:r>
              <a:rPr lang="hr-HR" altLang="sr-Latn-R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povjerenju</a:t>
            </a:r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</a:t>
            </a:r>
            <a:r>
              <a:rPr lang="he-IL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בטח</a:t>
            </a:r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10b)</a:t>
            </a:r>
          </a:p>
          <a:p>
            <a:pPr lvl="1" defTabSz="911225" eaLnBrk="1" hangingPunct="1"/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oci imali </a:t>
            </a:r>
            <a:r>
              <a:rPr lang="hr-HR" altLang="sr-Latn-RS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povjerenje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e-IL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בטח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“uzdali se” 5.6) </a:t>
            </a:r>
          </a:p>
        </p:txBody>
      </p:sp>
      <p:pic>
        <p:nvPicPr>
          <p:cNvPr id="15365" name="Picture 7" descr="Slikovni rezultat za crucified">
            <a:extLst>
              <a:ext uri="{FF2B5EF4-FFF2-40B4-BE49-F238E27FC236}">
                <a16:creationId xmlns:a16="http://schemas.microsoft.com/office/drawing/2014/main" id="{BFEC2C4D-3C4A-B53C-4714-F7C2BDEC6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813" y="0"/>
            <a:ext cx="2897187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325AC6F1-0A43-2A7F-26C1-8CC2A7642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816731-246B-489D-B291-671FEC93F704}" type="slidenum">
              <a:rPr lang="hr-HR" altLang="en-US"/>
              <a:pPr>
                <a:defRPr/>
              </a:pPr>
              <a:t>10</a:t>
            </a:fld>
            <a:endParaRPr lang="hr-HR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FE46A1E8-D782-43FC-B245-2B30D6CA2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3688"/>
            <a:ext cx="8229600" cy="1139825"/>
          </a:xfrm>
        </p:spPr>
        <p:txBody>
          <a:bodyPr lIns="91018" tIns="45511" rIns="91018" bIns="45511"/>
          <a:lstStyle/>
          <a:p>
            <a:r>
              <a:rPr lang="hr-HR" altLang="sr-Latn-R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Teška poruga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3CA14EF-7295-0D2A-8D8E-C05C31E784A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96975"/>
            <a:ext cx="8164513" cy="4933950"/>
          </a:xfrm>
        </p:spPr>
        <p:txBody>
          <a:bodyPr lIns="91018" tIns="45511" rIns="91018" bIns="45511"/>
          <a:lstStyle/>
          <a:p>
            <a:pPr defTabSz="912813"/>
            <a:r>
              <a:rPr lang="hr-HR" altLang="sr-Latn-RS" sz="3300" b="1">
                <a:latin typeface="Times New Roman" panose="02020603050405020304" pitchFamily="18" charset="0"/>
                <a:cs typeface="Times New Roman" panose="02020603050405020304" pitchFamily="18" charset="0"/>
              </a:rPr>
              <a:t>“Uzdao se u Boga, </a:t>
            </a:r>
            <a:br>
              <a:rPr lang="hr-HR" altLang="sr-Latn-RS" sz="33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300" b="1">
                <a:latin typeface="Times New Roman" panose="02020603050405020304" pitchFamily="18" charset="0"/>
                <a:cs typeface="Times New Roman" panose="02020603050405020304" pitchFamily="18" charset="0"/>
              </a:rPr>
              <a:t>neka ga spasi” (Ps 22,9)</a:t>
            </a:r>
          </a:p>
          <a:p>
            <a:pPr lvl="1" defTabSz="912813"/>
            <a:r>
              <a:rPr lang="hr-HR" altLang="sr-Latn-RS" sz="3100" b="1">
                <a:latin typeface="Times New Roman" panose="02020603050405020304" pitchFamily="18" charset="0"/>
                <a:cs typeface="Times New Roman" panose="02020603050405020304" pitchFamily="18" charset="0"/>
              </a:rPr>
              <a:t>“koji me vide </a:t>
            </a:r>
            <a:br>
              <a:rPr lang="hr-HR" altLang="sr-Latn-RS" sz="31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100" b="1">
                <a:latin typeface="Times New Roman" panose="02020603050405020304" pitchFamily="18" charset="0"/>
                <a:cs typeface="Times New Roman" panose="02020603050405020304" pitchFamily="18" charset="0"/>
              </a:rPr>
              <a:t>podruguju mi se” (8) </a:t>
            </a:r>
            <a:br>
              <a:rPr lang="hr-HR" altLang="sr-Latn-RS" sz="31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100" b="1">
                <a:latin typeface="Times New Roman" panose="02020603050405020304" pitchFamily="18" charset="0"/>
                <a:cs typeface="Times New Roman" panose="02020603050405020304" pitchFamily="18" charset="0"/>
              </a:rPr>
              <a:t>usp. Mt 27,43:</a:t>
            </a:r>
          </a:p>
          <a:p>
            <a:pPr defTabSz="912813"/>
            <a:r>
              <a:rPr lang="hr-HR" altLang="sr-Latn-RS" sz="3100" b="1">
                <a:latin typeface="Times New Roman" panose="02020603050405020304" pitchFamily="18" charset="0"/>
                <a:cs typeface="Times New Roman" panose="02020603050405020304" pitchFamily="18" charset="0"/>
              </a:rPr>
              <a:t>svećenici, pismoznanci, </a:t>
            </a:r>
            <a:br>
              <a:rPr lang="hr-HR" altLang="sr-Latn-RS" sz="31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100" b="1">
                <a:latin typeface="Times New Roman" panose="02020603050405020304" pitchFamily="18" charset="0"/>
                <a:cs typeface="Times New Roman" panose="02020603050405020304" pitchFamily="18" charset="0"/>
              </a:rPr>
              <a:t>starješine – teološki autoriteti</a:t>
            </a:r>
          </a:p>
          <a:p>
            <a:pPr defTabSz="912813"/>
            <a:r>
              <a:rPr lang="hr-HR" altLang="sr-Latn-RS" sz="3100" b="1">
                <a:latin typeface="Times New Roman" panose="02020603050405020304" pitchFamily="18" charset="0"/>
                <a:cs typeface="Times New Roman" panose="02020603050405020304" pitchFamily="18" charset="0"/>
              </a:rPr>
              <a:t>Sebe ne može spasiti (Mt 27,42; Mk 15,31)</a:t>
            </a:r>
            <a:endParaRPr lang="hr-HR" altLang="sr-Latn-RS"/>
          </a:p>
          <a:p>
            <a:pPr lvl="1" defTabSz="912813"/>
            <a:endParaRPr lang="hr-HR" altLang="sr-Latn-RS" sz="3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9" name="Picture 4" descr="Image result for crucified">
            <a:extLst>
              <a:ext uri="{FF2B5EF4-FFF2-40B4-BE49-F238E27FC236}">
                <a16:creationId xmlns:a16="http://schemas.microsoft.com/office/drawing/2014/main" id="{A0C3BEC3-0A4E-5773-1BAA-58DB3047D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3" y="0"/>
            <a:ext cx="2998787" cy="446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FDEFDD8-432E-4999-6F69-887323C9B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C0582-E8E4-47A6-BCEC-15C3D3314C76}" type="slidenum">
              <a:rPr lang="hr-HR" altLang="en-US"/>
              <a:pPr>
                <a:defRPr/>
              </a:pPr>
              <a:t>11</a:t>
            </a:fld>
            <a:endParaRPr lang="hr-HR" altLang="en-US"/>
          </a:p>
        </p:txBody>
      </p:sp>
      <p:sp>
        <p:nvSpPr>
          <p:cNvPr id="17411" name="Rectangle 4">
            <a:extLst>
              <a:ext uri="{FF2B5EF4-FFF2-40B4-BE49-F238E27FC236}">
                <a16:creationId xmlns:a16="http://schemas.microsoft.com/office/drawing/2014/main" id="{D8005AF5-38E0-184D-8B34-5BF5823840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1139825"/>
          </a:xfrm>
        </p:spPr>
        <p:txBody>
          <a:bodyPr lIns="90949" tIns="45477" rIns="90949" bIns="45477"/>
          <a:lstStyle/>
          <a:p>
            <a:r>
              <a:rPr lang="hr-HR" altLang="sr-Latn-R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Pitanje i molba</a:t>
            </a:r>
          </a:p>
        </p:txBody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0F3C4A90-2574-274A-7F38-B45377A738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222875"/>
          </a:xfrm>
        </p:spPr>
        <p:txBody>
          <a:bodyPr lIns="90949" tIns="45477" rIns="90949" bIns="45477"/>
          <a:lstStyle/>
          <a:p>
            <a:pPr marL="377825" indent="-377825" defTabSz="1008063"/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Zašto? – </a:t>
            </a:r>
            <a:r>
              <a:rPr lang="he-IL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למה</a:t>
            </a: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r-HR" altLang="sr-Latn-RS" sz="3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lámmâ</a:t>
            </a: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b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εἰς</a:t>
            </a: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τί</a:t>
            </a: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[</a:t>
            </a:r>
            <a:r>
              <a:rPr lang="hr-HR" altLang="sr-Latn-R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eis</a:t>
            </a:r>
            <a:r>
              <a:rPr lang="hr-HR" altLang="sr-Latn-R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</a:t>
            </a: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 (</a:t>
            </a:r>
            <a:r>
              <a:rPr lang="hr-HR" altLang="sr-Latn-RS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</a:t>
            </a: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15,34) </a:t>
            </a:r>
          </a:p>
          <a:p>
            <a:pPr marL="377825" indent="-377825" defTabSz="1008063"/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 što? Čemu? Svrha? </a:t>
            </a:r>
          </a:p>
          <a:p>
            <a:pPr marL="742950" lvl="1" indent="-285750" defTabSz="1008063"/>
            <a:r>
              <a:rPr lang="hr-HR" altLang="sr-Latn-RS" sz="27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Uzrok blizine smrti </a:t>
            </a:r>
            <a:br>
              <a:rPr lang="hr-HR" altLang="sr-Latn-RS" sz="27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7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hr-HR" altLang="sr-Latn-RS" sz="27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27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22,16b:</a:t>
            </a:r>
          </a:p>
          <a:p>
            <a:pPr marL="377825" indent="-377825" defTabSz="1008063"/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“Ti” (Bog) si me bacio u smrtni prah</a:t>
            </a:r>
          </a:p>
          <a:p>
            <a:pPr marL="742950" lvl="1" indent="-285750" defTabSz="1008063"/>
            <a:r>
              <a:rPr lang="hr-HR" altLang="sr-Latn-RS" sz="27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Hrabra, bitna molitva (12.20):</a:t>
            </a:r>
          </a:p>
          <a:p>
            <a:pPr marL="377825" indent="-377825" defTabSz="1008063"/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budi daleko! (</a:t>
            </a: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</a:t>
            </a: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daleko si! 2)</a:t>
            </a:r>
          </a:p>
          <a:p>
            <a:pPr marL="704850" lvl="1" indent="-377825" defTabSz="1008063"/>
            <a:r>
              <a:rPr lang="hr-HR" altLang="sr-Latn-RS" sz="27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Osnova molba u </a:t>
            </a:r>
            <a:r>
              <a:rPr lang="hr-HR" altLang="sr-Latn-RS" sz="27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27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22,22:</a:t>
            </a:r>
          </a:p>
          <a:p>
            <a:pPr marL="377825" indent="-377825" defTabSz="1008063"/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Spasi me!</a:t>
            </a:r>
          </a:p>
        </p:txBody>
      </p:sp>
      <p:pic>
        <p:nvPicPr>
          <p:cNvPr id="17413" name="Picture 9" descr="jesus-dies-crucified-pain">
            <a:extLst>
              <a:ext uri="{FF2B5EF4-FFF2-40B4-BE49-F238E27FC236}">
                <a16:creationId xmlns:a16="http://schemas.microsoft.com/office/drawing/2014/main" id="{45DBFB5C-2368-1C90-9D07-9A0D000B12A5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08625" y="0"/>
            <a:ext cx="3635375" cy="31845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8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8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8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8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8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78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26499C20-F145-D7FC-195A-BAC1C2CA1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291AD1-3F8D-4C0D-AC3C-7EF4EB88401D}" type="slidenum">
              <a:rPr lang="hr-HR" altLang="en-US"/>
              <a:pPr>
                <a:defRPr/>
              </a:pPr>
              <a:t>12</a:t>
            </a:fld>
            <a:endParaRPr lang="hr-HR" altLang="en-US"/>
          </a:p>
        </p:txBody>
      </p:sp>
      <p:sp>
        <p:nvSpPr>
          <p:cNvPr id="18435" name="Rectangle 4">
            <a:extLst>
              <a:ext uri="{FF2B5EF4-FFF2-40B4-BE49-F238E27FC236}">
                <a16:creationId xmlns:a16="http://schemas.microsoft.com/office/drawing/2014/main" id="{BE8A7DF1-2FB2-6584-F3AF-87A6441E28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1139825"/>
          </a:xfrm>
        </p:spPr>
        <p:txBody>
          <a:bodyPr lIns="90959" tIns="45482" rIns="90959" bIns="45482"/>
          <a:lstStyle/>
          <a:p>
            <a:r>
              <a:rPr lang="hr-HR" altLang="sr-Latn-R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Preokret i </a:t>
            </a:r>
            <a:r>
              <a:rPr lang="hr-HR" altLang="sr-Latn-RS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uslišanje</a:t>
            </a:r>
            <a:r>
              <a:rPr lang="hr-HR" altLang="sr-Latn-R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42340" name="Rectangle 4">
            <a:extLst>
              <a:ext uri="{FF2B5EF4-FFF2-40B4-BE49-F238E27FC236}">
                <a16:creationId xmlns:a16="http://schemas.microsoft.com/office/drawing/2014/main" id="{71EF89D0-1050-07FF-E09B-C3D99B68FE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8412"/>
          </a:xfrm>
        </p:spPr>
        <p:txBody>
          <a:bodyPr lIns="91037" tIns="45521" rIns="91037" bIns="45521"/>
          <a:lstStyle/>
          <a:p>
            <a:pPr marL="377825" indent="-377825" defTabSz="1008063"/>
            <a:r>
              <a:rPr lang="hr-HR" altLang="sr-Latn-RS" sz="2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22,22b </a:t>
            </a:r>
            <a:r>
              <a:rPr lang="he-IL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עניתני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hr-HR" altLang="sr-Latn-R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anît</a:t>
            </a:r>
            <a:r>
              <a:rPr lang="en-US" altLang="sr-Latn-RS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hr-HR" altLang="sr-Latn-RS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nî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77825" indent="-377825" defTabSz="1008063"/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“uslišio si me” (v. Šarić)</a:t>
            </a:r>
          </a:p>
          <a:p>
            <a:pPr marL="738188" lvl="1" indent="-358775" defTabSz="1008063">
              <a:buClr>
                <a:srgbClr val="3B812F"/>
              </a:buClr>
            </a:pPr>
            <a:r>
              <a:rPr lang="hr-HR" altLang="sr-Latn-RS" sz="25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(KS, LXX, </a:t>
            </a:r>
            <a:r>
              <a:rPr lang="hr-HR" altLang="sr-Latn-RS" sz="25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Vg</a:t>
            </a:r>
            <a:r>
              <a:rPr lang="hr-HR" altLang="sr-Latn-RS" sz="25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“moja jadna duša”)</a:t>
            </a:r>
          </a:p>
          <a:p>
            <a:pPr marL="377825" indent="-377825" defTabSz="1008063"/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ne odgovaraš (2)</a:t>
            </a:r>
            <a:endParaRPr lang="hr-HR" altLang="sr-Latn-RS" sz="2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77825" indent="-377825" defTabSz="1008063"/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Nije prezreo muku jadnika (25)</a:t>
            </a:r>
          </a:p>
          <a:p>
            <a:pPr marL="738188" lvl="1" indent="-358775" defTabSz="1008063"/>
            <a:r>
              <a:rPr lang="hr-HR" altLang="sr-Latn-R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Čudesan dovršetak </a:t>
            </a:r>
            <a:br>
              <a:rPr lang="hr-HR" altLang="sr-Latn-R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altLang="sr-Latn-RS" sz="25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hr-HR" altLang="sr-Latn-R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.26.28.30):</a:t>
            </a:r>
          </a:p>
          <a:p>
            <a:pPr marL="377825" indent="-377825" defTabSz="1008063"/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Osobno: “Hvalit ću te” (23.26)</a:t>
            </a:r>
          </a:p>
          <a:p>
            <a:pPr marL="738188" lvl="1" indent="-358775" defTabSz="1008063"/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Obratit će se svi krajevi zemlje (28)</a:t>
            </a:r>
          </a:p>
          <a:p>
            <a:pPr marL="377825" indent="-377825" defTabSz="1008063"/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Silaze u prah – Bogu će se klanjati (</a:t>
            </a:r>
            <a:r>
              <a:rPr lang="hr-HR" altLang="sr-Latn-RS" sz="29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8437" name="Picture 4">
            <a:extLst>
              <a:ext uri="{FF2B5EF4-FFF2-40B4-BE49-F238E27FC236}">
                <a16:creationId xmlns:a16="http://schemas.microsoft.com/office/drawing/2014/main" id="{D61C2B26-ED9E-ECBE-FBC6-9C52B9CBE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0" y="0"/>
            <a:ext cx="2921000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2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2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2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2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2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42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2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2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42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2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2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42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2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2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2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2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2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2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2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2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2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8013665-7A72-B869-E7EC-DB2698D0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BAA76A-4C61-4F74-BEE5-A8E13115FBC0}" type="slidenum">
              <a:rPr lang="hr-HR" altLang="en-US"/>
              <a:pPr>
                <a:defRPr/>
              </a:pPr>
              <a:t>13</a:t>
            </a:fld>
            <a:endParaRPr lang="hr-HR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94C23A06-A763-022F-DCC6-6F2AACF5DDB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188640"/>
            <a:ext cx="8229600" cy="1139825"/>
          </a:xfrm>
        </p:spPr>
        <p:txBody>
          <a:bodyPr lIns="90852" tIns="45428" rIns="90852" bIns="45428"/>
          <a:lstStyle/>
          <a:p>
            <a:pPr eaLnBrk="1" hangingPunct="1"/>
            <a:r>
              <a:rPr lang="hr-HR" altLang="sr-Latn-RS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Predanje iz psalma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368679AC-5D3C-6DAF-6C9A-DFDDE09C0E2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908720"/>
            <a:ext cx="8651304" cy="5184775"/>
          </a:xfrm>
        </p:spPr>
        <p:txBody>
          <a:bodyPr lIns="90852" tIns="45428" rIns="90852" bIns="45428"/>
          <a:lstStyle/>
          <a:p>
            <a:pPr marL="376238" indent="-376238" defTabSz="1006475" eaLnBrk="1" hangingPunct="1">
              <a:spcBef>
                <a:spcPts val="400"/>
              </a:spcBef>
            </a:pPr>
            <a:r>
              <a:rPr lang="hr-HR" altLang="sr-Latn-R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“Oče, u ruke tvoje </a:t>
            </a:r>
            <a:br>
              <a:rPr lang="hr-HR" altLang="sr-Latn-R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predajem duh svoj!” </a:t>
            </a:r>
            <a:br>
              <a:rPr lang="hr-HR" altLang="sr-Latn-R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(Lk 23,46)</a:t>
            </a:r>
          </a:p>
          <a:p>
            <a:pPr marL="736600" lvl="1" indent="-357188" defTabSz="1006475" eaLnBrk="1" hangingPunct="1">
              <a:spcBef>
                <a:spcPts val="400"/>
              </a:spcBef>
            </a:pP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“jakim glasom” </a:t>
            </a:r>
            <a:b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usp. </a:t>
            </a:r>
            <a:r>
              <a:rPr lang="hr-HR" altLang="sr-Latn-RS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</a:t>
            </a: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15,37; Mt 27,50</a:t>
            </a:r>
          </a:p>
          <a:p>
            <a:pPr marL="736600" lvl="1" indent="-357188" defTabSz="1006475" eaLnBrk="1" hangingPunct="1">
              <a:spcBef>
                <a:spcPts val="400"/>
              </a:spcBef>
            </a:pP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Drugi </a:t>
            </a:r>
            <a:r>
              <a:rPr lang="hr-HR" altLang="sr-Latn-RS" sz="3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krik</a:t>
            </a:r>
          </a:p>
          <a:p>
            <a:pPr marL="376238" indent="-376238" defTabSz="1006475" eaLnBrk="1" hangingPunct="1">
              <a:spcBef>
                <a:spcPts val="400"/>
              </a:spcBef>
            </a:pPr>
            <a:r>
              <a:rPr lang="hr-HR" altLang="sr-Latn-RS" sz="3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31,6: “u tvoje ruke duh svoj</a:t>
            </a:r>
            <a:r>
              <a:rPr lang="hr-HR" altLang="sr-Latn-RS" sz="3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hr-HR" altLang="sr-Latn-RS" sz="3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povjeravam </a:t>
            </a:r>
            <a:r>
              <a:rPr lang="hr-HR" altLang="sr-Latn-R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e-IL" altLang="sr-Latn-R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פקד</a:t>
            </a:r>
            <a:r>
              <a:rPr lang="hr-HR" altLang="sr-Latn-R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3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paqad</a:t>
            </a:r>
            <a:r>
              <a:rPr lang="hr-HR" altLang="sr-Latn-R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)”</a:t>
            </a:r>
          </a:p>
          <a:p>
            <a:pPr marL="736600" lvl="1" indent="-357188" defTabSz="1006475" eaLnBrk="1" hangingPunct="1">
              <a:spcBef>
                <a:spcPts val="400"/>
              </a:spcBef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Svi smo mi djelo tvojih ruku (Iz 64,7)</a:t>
            </a:r>
            <a:endParaRPr lang="de-DE" altLang="sr-Latn-RS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36600" lvl="1" indent="-357188" defTabSz="1006475" eaLnBrk="1" hangingPunct="1">
              <a:spcBef>
                <a:spcPts val="400"/>
              </a:spcBef>
            </a:pPr>
            <a:r>
              <a:rPr lang="de-DE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itko ne može ugrabiti</a:t>
            </a:r>
            <a:r>
              <a:rPr lang="de-DE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 ruke Očeve</a:t>
            </a:r>
            <a:r>
              <a:rPr lang="de-DE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altLang="sr-Latn-R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de-DE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10,29)</a:t>
            </a:r>
            <a:endParaRPr lang="hr-HR" altLang="sr-Latn-R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61" name="Picture 10" descr="ANd9GcTr31Oi6D8QaHxVf7I6o6axFgUkl629OJU6Z8EZR71U9tq0pRhAJg">
            <a:extLst>
              <a:ext uri="{FF2B5EF4-FFF2-40B4-BE49-F238E27FC236}">
                <a16:creationId xmlns:a16="http://schemas.microsoft.com/office/drawing/2014/main" id="{123AC0CB-F97F-86EB-40EB-7DB2AACF7E1F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21313" y="227013"/>
            <a:ext cx="3722687" cy="27892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111A800E-E802-AF29-7F59-66CB4EA9A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6E0956-B7CE-46EA-9420-4AD6C4C84116}" type="slidenum">
              <a:rPr lang="hr-HR" altLang="en-US"/>
              <a:pPr>
                <a:defRPr/>
              </a:pPr>
              <a:t>14</a:t>
            </a:fld>
            <a:endParaRPr lang="hr-HR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D931D49C-C7A0-C0BC-3670-9A2F7B4BB86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188640"/>
            <a:ext cx="8229600" cy="1139825"/>
          </a:xfrm>
        </p:spPr>
        <p:txBody>
          <a:bodyPr lIns="90852" tIns="45428" rIns="90852" bIns="45428"/>
          <a:lstStyle/>
          <a:p>
            <a:pPr eaLnBrk="1" hangingPunct="1"/>
            <a:r>
              <a:rPr lang="hr-HR" altLang="sr-Latn-R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Djelom potvrđuje</a:t>
            </a:r>
          </a:p>
        </p:txBody>
      </p:sp>
      <p:sp>
        <p:nvSpPr>
          <p:cNvPr id="120837" name="Rectangle 5">
            <a:extLst>
              <a:ext uri="{FF2B5EF4-FFF2-40B4-BE49-F238E27FC236}">
                <a16:creationId xmlns:a16="http://schemas.microsoft.com/office/drawing/2014/main" id="{019E516D-615D-D7C4-6216-52C79BEC30F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077913"/>
            <a:ext cx="8229600" cy="5053012"/>
          </a:xfrm>
        </p:spPr>
        <p:txBody>
          <a:bodyPr lIns="90871" tIns="45438" rIns="90871" bIns="45438"/>
          <a:lstStyle/>
          <a:p>
            <a:pPr marL="736600" lvl="1" indent="-357188" defTabSz="1006475">
              <a:lnSpc>
                <a:spcPct val="90000"/>
              </a:lnSpc>
            </a:pPr>
            <a:r>
              <a:rPr lang="hr-HR" altLang="sr-Latn-RS" sz="3300" b="1">
                <a:latin typeface="Times New Roman" panose="02020603050405020304" pitchFamily="18" charset="0"/>
                <a:cs typeface="Times New Roman" panose="02020603050405020304" pitchFamily="18" charset="0"/>
              </a:rPr>
              <a:t>Izdahnu (Mk 15,37)</a:t>
            </a:r>
          </a:p>
          <a:p>
            <a:pPr marL="736600" lvl="1" indent="-357188" defTabSz="1006475">
              <a:lnSpc>
                <a:spcPct val="90000"/>
              </a:lnSpc>
            </a:pPr>
            <a:r>
              <a:rPr lang="hr-HR" altLang="sr-Latn-RS" sz="3300" b="1">
                <a:latin typeface="Times New Roman" panose="02020603050405020304" pitchFamily="18" charset="0"/>
                <a:cs typeface="Times New Roman" panose="02020603050405020304" pitchFamily="18" charset="0"/>
              </a:rPr>
              <a:t>ispusti duh (Mt 27,50)</a:t>
            </a:r>
          </a:p>
          <a:p>
            <a:pPr marL="376238" indent="-376238" defTabSz="1006475">
              <a:lnSpc>
                <a:spcPct val="90000"/>
              </a:lnSpc>
            </a:pPr>
            <a:r>
              <a:rPr lang="hr-HR" altLang="sr-Latn-RS" sz="37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Predaje</a:t>
            </a:r>
            <a:r>
              <a:rPr lang="hr-HR" altLang="sr-Latn-RS" sz="3700" b="1">
                <a:latin typeface="Times New Roman" panose="02020603050405020304" pitchFamily="18" charset="0"/>
                <a:cs typeface="Times New Roman" panose="02020603050405020304" pitchFamily="18" charset="0"/>
              </a:rPr>
              <a:t> duh </a:t>
            </a:r>
            <a:br>
              <a:rPr lang="hr-HR" altLang="sr-Latn-RS" sz="37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700" b="1">
                <a:latin typeface="Times New Roman" panose="02020603050405020304" pitchFamily="18" charset="0"/>
                <a:cs typeface="Times New Roman" panose="02020603050405020304" pitchFamily="18" charset="0"/>
              </a:rPr>
              <a:t>(παραδίδομι Iv 19,30)</a:t>
            </a:r>
          </a:p>
          <a:p>
            <a:pPr marL="376238" indent="-376238" defTabSz="1006475" eaLnBrk="1" hangingPunct="1">
              <a:lnSpc>
                <a:spcPct val="90000"/>
              </a:lnSpc>
            </a:pPr>
            <a:r>
              <a:rPr lang="hr-HR" altLang="sr-Latn-RS" sz="3700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hr-HR" altLang="sr-Latn-RS" sz="3700" b="1">
                <a:latin typeface="Times New Roman" panose="02020603050405020304" pitchFamily="18" charset="0"/>
                <a:cs typeface="Times New Roman" panose="02020603050405020304" pitchFamily="18" charset="0"/>
              </a:rPr>
              <a:t>Izvršava</a:t>
            </a:r>
          </a:p>
          <a:p>
            <a:pPr marL="736600" lvl="1" indent="-357188" defTabSz="1006475" eaLnBrk="1" hangingPunct="1">
              <a:lnSpc>
                <a:spcPct val="90000"/>
              </a:lnSpc>
            </a:pPr>
            <a:r>
              <a:rPr lang="hr-HR" altLang="sr-Latn-RS" sz="3300" b="1">
                <a:latin typeface="Times New Roman" panose="02020603050405020304" pitchFamily="18" charset="0"/>
                <a:cs typeface="Times New Roman" panose="02020603050405020304" pitchFamily="18" charset="0"/>
              </a:rPr>
              <a:t>Plodan način umiranja </a:t>
            </a:r>
            <a:br>
              <a:rPr lang="hr-HR" altLang="sr-Latn-RS" sz="33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300" b="1">
                <a:latin typeface="Times New Roman" panose="02020603050405020304" pitchFamily="18" charset="0"/>
                <a:cs typeface="Times New Roman" panose="02020603050405020304" pitchFamily="18" charset="0"/>
              </a:rPr>
              <a:t>(“tako izdahnu” Mk 15,39; </a:t>
            </a:r>
            <a:br>
              <a:rPr lang="hr-HR" altLang="sr-Latn-RS" sz="33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300" b="1">
                <a:latin typeface="Times New Roman" panose="02020603050405020304" pitchFamily="18" charset="0"/>
                <a:cs typeface="Times New Roman" panose="02020603050405020304" pitchFamily="18" charset="0"/>
              </a:rPr>
              <a:t>“što se zbiva” Lk 23,47):</a:t>
            </a:r>
          </a:p>
          <a:p>
            <a:pPr marL="376238" indent="-376238" defTabSz="1006475" eaLnBrk="1" hangingPunct="1">
              <a:lnSpc>
                <a:spcPct val="90000"/>
              </a:lnSpc>
            </a:pPr>
            <a:r>
              <a:rPr lang="hr-HR" altLang="sr-Latn-RS" sz="3700" b="1">
                <a:latin typeface="Times New Roman" panose="02020603050405020304" pitchFamily="18" charset="0"/>
                <a:cs typeface="Times New Roman" panose="02020603050405020304" pitchFamily="18" charset="0"/>
              </a:rPr>
              <a:t>Satnik – vjernik </a:t>
            </a:r>
          </a:p>
        </p:txBody>
      </p:sp>
      <p:pic>
        <p:nvPicPr>
          <p:cNvPr id="20485" name="Picture 7" descr="Slikovni rezultat za crucified">
            <a:extLst>
              <a:ext uri="{FF2B5EF4-FFF2-40B4-BE49-F238E27FC236}">
                <a16:creationId xmlns:a16="http://schemas.microsoft.com/office/drawing/2014/main" id="{02D315F8-CE60-1349-B351-D7D7D5DA9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613" y="0"/>
            <a:ext cx="2973387" cy="395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0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08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08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08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208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08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08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208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08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08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208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 121"/>
          <p:cNvSpPr/>
          <p:nvPr/>
        </p:nvSpPr>
        <p:spPr>
          <a:xfrm>
            <a:off x="533520" y="609480"/>
            <a:ext cx="7772400" cy="114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  <a:defRPr/>
            </a:pPr>
            <a:r>
              <a:rPr kumimoji="0" lang="hr-HR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</a:rPr>
              <a:t>Ja se, Gospodine (</a:t>
            </a:r>
            <a:r>
              <a:rPr kumimoji="0" lang="hr-H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</a:rPr>
              <a:t>Ps</a:t>
            </a:r>
            <a:r>
              <a:rPr kumimoji="0" lang="hr-HR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</a:rPr>
              <a:t> 13)</a:t>
            </a:r>
            <a:endParaRPr kumimoji="0" lang="hr-HR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23" name="Picture 122"/>
          <p:cNvPicPr/>
          <p:nvPr/>
        </p:nvPicPr>
        <p:blipFill>
          <a:blip r:embed="rId2"/>
          <a:stretch/>
        </p:blipFill>
        <p:spPr>
          <a:xfrm>
            <a:off x="0" y="1980000"/>
            <a:ext cx="9144000" cy="3240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CAD57-D60E-4ECD-F5F1-B9075F5B6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D400A9F-80F2-3AB4-180D-D46A668734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U tebe se uzdam (Ps 25)</a:t>
            </a:r>
          </a:p>
        </p:txBody>
      </p:sp>
      <p:pic>
        <p:nvPicPr>
          <p:cNvPr id="9219" name="Picture 3">
            <a:extLst>
              <a:ext uri="{FF2B5EF4-FFF2-40B4-BE49-F238E27FC236}">
                <a16:creationId xmlns:a16="http://schemas.microsoft.com/office/drawing/2014/main" id="{A20C0EA1-FD79-6B83-66EA-176A96B50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78100"/>
            <a:ext cx="9144000" cy="193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7668042"/>
      </p:ext>
    </p:extLst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sr-Latn-R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  <a:cs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sr-Latn-R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  <a:cs typeface="Times New Roman" panose="02020603050405020304" pitchFamily="18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sr-Latn-R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  <a:cs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sr-Latn-R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  <a:cs typeface="Times New Roman" panose="02020603050405020304" pitchFamily="18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Edge">
  <a:themeElements>
    <a:clrScheme name="2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2_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sr-Latn-R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  <a:cs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sr-Latn-R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  <a:cs typeface="Times New Roman" panose="02020603050405020304" pitchFamily="18" charset="0"/>
          </a:defRPr>
        </a:defPPr>
      </a:lstStyle>
    </a:lnDef>
  </a:objectDefaults>
  <a:extraClrSchemeLst>
    <a:extraClrScheme>
      <a:clrScheme name="2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6_Edge">
  <a:themeElements>
    <a:clrScheme name="6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6_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sr-Latn-R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  <a:cs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sr-Latn-R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  <a:cs typeface="Times New Roman" panose="02020603050405020304" pitchFamily="18" charset="0"/>
          </a:defRPr>
        </a:defPPr>
      </a:lstStyle>
    </a:lnDef>
  </a:objectDefaults>
  <a:extraClrSchemeLst>
    <a:extraClrScheme>
      <a:clrScheme name="6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TS001069000">
  <a:themeElements>
    <a:clrScheme name="1_TS001069000 2">
      <a:dk1>
        <a:srgbClr val="000000"/>
      </a:dk1>
      <a:lt1>
        <a:srgbClr val="FFFFFF"/>
      </a:lt1>
      <a:dk2>
        <a:srgbClr val="000000"/>
      </a:dk2>
      <a:lt2>
        <a:srgbClr val="777777"/>
      </a:lt2>
      <a:accent1>
        <a:srgbClr val="00CC00"/>
      </a:accent1>
      <a:accent2>
        <a:srgbClr val="FF822D"/>
      </a:accent2>
      <a:accent3>
        <a:srgbClr val="FFFFFF"/>
      </a:accent3>
      <a:accent4>
        <a:srgbClr val="000000"/>
      </a:accent4>
      <a:accent5>
        <a:srgbClr val="AAE2AA"/>
      </a:accent5>
      <a:accent6>
        <a:srgbClr val="E77528"/>
      </a:accent6>
      <a:hlink>
        <a:srgbClr val="FF63B1"/>
      </a:hlink>
      <a:folHlink>
        <a:srgbClr val="B2B2B2"/>
      </a:folHlink>
    </a:clrScheme>
    <a:fontScheme name="1_TS001069000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sr-Latn-R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  <a:cs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sr-Latn-R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  <a:cs typeface="Times New Roman" panose="02020603050405020304" pitchFamily="18" charset="0"/>
          </a:defRPr>
        </a:defPPr>
      </a:lstStyle>
    </a:lnDef>
  </a:objectDefaults>
  <a:extraClrSchemeLst>
    <a:extraClrScheme>
      <a:clrScheme name="1_TS001069000 1">
        <a:dk1>
          <a:srgbClr val="FC6600"/>
        </a:dk1>
        <a:lt1>
          <a:srgbClr val="C6FE82"/>
        </a:lt1>
        <a:dk2>
          <a:srgbClr val="FFFFFF"/>
        </a:dk2>
        <a:lt2>
          <a:srgbClr val="000000"/>
        </a:lt2>
        <a:accent1>
          <a:srgbClr val="00CC00"/>
        </a:accent1>
        <a:accent2>
          <a:srgbClr val="FF822D"/>
        </a:accent2>
        <a:accent3>
          <a:srgbClr val="DFFEC1"/>
        </a:accent3>
        <a:accent4>
          <a:srgbClr val="D756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2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00CC00"/>
        </a:accent1>
        <a:accent2>
          <a:srgbClr val="FF822D"/>
        </a:accent2>
        <a:accent3>
          <a:srgbClr val="FFFFFF"/>
        </a:accent3>
        <a:accent4>
          <a:srgbClr val="0000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4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72CE86"/>
        </a:accent1>
        <a:accent2>
          <a:srgbClr val="F6B070"/>
        </a:accent2>
        <a:accent3>
          <a:srgbClr val="FFFFFF"/>
        </a:accent3>
        <a:accent4>
          <a:srgbClr val="000000"/>
        </a:accent4>
        <a:accent5>
          <a:srgbClr val="BCE3C3"/>
        </a:accent5>
        <a:accent6>
          <a:srgbClr val="DF9F65"/>
        </a:accent6>
        <a:hlink>
          <a:srgbClr val="EB9DC4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5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58F91"/>
        </a:accent1>
        <a:accent2>
          <a:srgbClr val="CE7162"/>
        </a:accent2>
        <a:accent3>
          <a:srgbClr val="FFFFFF"/>
        </a:accent3>
        <a:accent4>
          <a:srgbClr val="000000"/>
        </a:accent4>
        <a:accent5>
          <a:srgbClr val="F9C6C7"/>
        </a:accent5>
        <a:accent6>
          <a:srgbClr val="BA6658"/>
        </a:accent6>
        <a:hlink>
          <a:srgbClr val="F6CA7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6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AB774"/>
        </a:accent1>
        <a:accent2>
          <a:srgbClr val="CBACD4"/>
        </a:accent2>
        <a:accent3>
          <a:srgbClr val="FFFFFF"/>
        </a:accent3>
        <a:accent4>
          <a:srgbClr val="000000"/>
        </a:accent4>
        <a:accent5>
          <a:srgbClr val="FCD8BC"/>
        </a:accent5>
        <a:accent6>
          <a:srgbClr val="B89BC0"/>
        </a:accent6>
        <a:hlink>
          <a:srgbClr val="C2EB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7">
        <a:dk1>
          <a:srgbClr val="3B6147"/>
        </a:dk1>
        <a:lt1>
          <a:srgbClr val="CED5E8"/>
        </a:lt1>
        <a:dk2>
          <a:srgbClr val="FFFFFF"/>
        </a:dk2>
        <a:lt2>
          <a:srgbClr val="777777"/>
        </a:lt2>
        <a:accent1>
          <a:srgbClr val="FEA868"/>
        </a:accent1>
        <a:accent2>
          <a:srgbClr val="9AA8D0"/>
        </a:accent2>
        <a:accent3>
          <a:srgbClr val="E3E7F2"/>
        </a:accent3>
        <a:accent4>
          <a:srgbClr val="31523B"/>
        </a:accent4>
        <a:accent5>
          <a:srgbClr val="FED1B9"/>
        </a:accent5>
        <a:accent6>
          <a:srgbClr val="8B98BC"/>
        </a:accent6>
        <a:hlink>
          <a:srgbClr val="9CE15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8">
        <a:dk1>
          <a:srgbClr val="2C395E"/>
        </a:dk1>
        <a:lt1>
          <a:srgbClr val="8798C7"/>
        </a:lt1>
        <a:dk2>
          <a:srgbClr val="FFFFFF"/>
        </a:dk2>
        <a:lt2>
          <a:srgbClr val="000000"/>
        </a:lt2>
        <a:accent1>
          <a:srgbClr val="FEE168"/>
        </a:accent1>
        <a:accent2>
          <a:srgbClr val="BAE482"/>
        </a:accent2>
        <a:accent3>
          <a:srgbClr val="C3CAE0"/>
        </a:accent3>
        <a:accent4>
          <a:srgbClr val="242F4F"/>
        </a:accent4>
        <a:accent5>
          <a:srgbClr val="FEEEB9"/>
        </a:accent5>
        <a:accent6>
          <a:srgbClr val="A8CF75"/>
        </a:accent6>
        <a:hlink>
          <a:srgbClr val="EFAD6B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757</TotalTime>
  <Words>892</Words>
  <Application>Microsoft Office PowerPoint</Application>
  <PresentationFormat>On-screen Show (4:3)</PresentationFormat>
  <Paragraphs>116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Arial</vt:lpstr>
      <vt:lpstr>Garamond</vt:lpstr>
      <vt:lpstr>Tahoma</vt:lpstr>
      <vt:lpstr>Times New Roman</vt:lpstr>
      <vt:lpstr>Verdana</vt:lpstr>
      <vt:lpstr>Wingdings</vt:lpstr>
      <vt:lpstr>1_Edge</vt:lpstr>
      <vt:lpstr>Edge</vt:lpstr>
      <vt:lpstr>2_Edge</vt:lpstr>
      <vt:lpstr>6_Edge</vt:lpstr>
      <vt:lpstr>1_TS001069000</vt:lpstr>
      <vt:lpstr>3_Edge</vt:lpstr>
      <vt:lpstr>Office</vt:lpstr>
      <vt:lpstr>Psalmi Krista Raspetoga</vt:lpstr>
      <vt:lpstr>PowerPoint Presentation</vt:lpstr>
      <vt:lpstr>Psalmi Krista Raspetoga</vt:lpstr>
      <vt:lpstr>Biblijska egzegeza:  Poučne knjige  Staroga zavjeta</vt:lpstr>
      <vt:lpstr>Kristove riječi na križu</vt:lpstr>
      <vt:lpstr>Prva molitva</vt:lpstr>
      <vt:lpstr>Mučenički vapaj</vt:lpstr>
      <vt:lpstr>Bolan jauk</vt:lpstr>
      <vt:lpstr>Daleki Bog</vt:lpstr>
      <vt:lpstr>Teška poruga</vt:lpstr>
      <vt:lpstr>Pitanje i molba</vt:lpstr>
      <vt:lpstr>Preokret i uslišanje </vt:lpstr>
      <vt:lpstr>Predanje iz psalma</vt:lpstr>
      <vt:lpstr>Djelom potvrđuje</vt:lpstr>
      <vt:lpstr>PowerPoint Presentation</vt:lpstr>
      <vt:lpstr>U tebe se uzdam (Ps 25)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Neuspjelo zvanje?</dc:title>
  <dc:creator>Guenther</dc:creator>
  <cp:lastModifiedBy>Niko Bilić</cp:lastModifiedBy>
  <cp:revision>111</cp:revision>
  <cp:lastPrinted>1601-01-01T00:00:00Z</cp:lastPrinted>
  <dcterms:created xsi:type="dcterms:W3CDTF">2007-11-20T08:52:11Z</dcterms:created>
  <dcterms:modified xsi:type="dcterms:W3CDTF">2026-10-20T05:57:53Z</dcterms:modified>
</cp:coreProperties>
</file>