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slideLayouts/slideLayout2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765" r:id="rId2"/>
    <p:sldMasterId id="2147483778" r:id="rId3"/>
    <p:sldMasterId id="2147483782" r:id="rId4"/>
    <p:sldMasterId id="2147483784" r:id="rId5"/>
  </p:sldMasterIdLst>
  <p:notesMasterIdLst>
    <p:notesMasterId r:id="rId25"/>
  </p:notesMasterIdLst>
  <p:sldIdLst>
    <p:sldId id="455" r:id="rId6"/>
    <p:sldId id="256" r:id="rId7"/>
    <p:sldId id="456" r:id="rId8"/>
    <p:sldId id="278" r:id="rId9"/>
    <p:sldId id="294" r:id="rId10"/>
    <p:sldId id="288" r:id="rId11"/>
    <p:sldId id="289" r:id="rId12"/>
    <p:sldId id="290" r:id="rId13"/>
    <p:sldId id="291" r:id="rId14"/>
    <p:sldId id="347" r:id="rId15"/>
    <p:sldId id="281" r:id="rId16"/>
    <p:sldId id="267" r:id="rId17"/>
    <p:sldId id="282" r:id="rId18"/>
    <p:sldId id="269" r:id="rId19"/>
    <p:sldId id="270" r:id="rId20"/>
    <p:sldId id="271" r:id="rId21"/>
    <p:sldId id="283" r:id="rId22"/>
    <p:sldId id="273" r:id="rId23"/>
    <p:sldId id="349" r:id="rId24"/>
  </p:sldIdLst>
  <p:sldSz cx="9144000" cy="6858000" type="screen4x3"/>
  <p:notesSz cx="6400800" cy="8686800"/>
  <p:defaultTextStyle>
    <a:defPPr>
      <a:defRPr lang="hr-H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037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5CB6AC1-F922-DED3-3F36-CA1CF7D471E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773363" cy="4349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6210" tIns="43105" rIns="86210" bIns="43105" numCol="1" anchor="t" anchorCtr="0" compatLnSpc="1">
            <a:prstTxWarp prst="textNoShape">
              <a:avLst/>
            </a:prstTxWarp>
          </a:bodyPr>
          <a:lstStyle>
            <a:lvl1pPr defTabSz="862013" eaLnBrk="1" hangingPunct="1">
              <a:defRPr sz="1100"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A3530B8F-D876-478E-74A9-726F1693137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625850" y="0"/>
            <a:ext cx="2773363" cy="4349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6210" tIns="43105" rIns="86210" bIns="43105" numCol="1" anchor="t" anchorCtr="0" compatLnSpc="1">
            <a:prstTxWarp prst="textNoShape">
              <a:avLst/>
            </a:prstTxWarp>
          </a:bodyPr>
          <a:lstStyle>
            <a:lvl1pPr algn="r" defTabSz="862013" eaLnBrk="1" hangingPunct="1">
              <a:defRPr sz="1100"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92A92FA4-05FA-54BA-C131-E2C70084BE0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28700" y="650875"/>
            <a:ext cx="4343400" cy="3257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E74B0699-CFDA-2C1C-2B5E-341644B90A1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39763" y="4125913"/>
            <a:ext cx="5121275" cy="39100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6210" tIns="43105" rIns="86210" bIns="431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sr-Latn-RS" noProof="0"/>
              <a:t>Click to edit Master text styles</a:t>
            </a:r>
          </a:p>
          <a:p>
            <a:pPr lvl="1"/>
            <a:r>
              <a:rPr lang="hr-HR" altLang="sr-Latn-RS" noProof="0"/>
              <a:t>Second level</a:t>
            </a:r>
          </a:p>
          <a:p>
            <a:pPr lvl="2"/>
            <a:r>
              <a:rPr lang="hr-HR" altLang="sr-Latn-RS" noProof="0"/>
              <a:t>Third level</a:t>
            </a:r>
          </a:p>
          <a:p>
            <a:pPr lvl="3"/>
            <a:r>
              <a:rPr lang="hr-HR" altLang="sr-Latn-RS" noProof="0"/>
              <a:t>Fourth level</a:t>
            </a:r>
          </a:p>
          <a:p>
            <a:pPr lvl="4"/>
            <a:r>
              <a:rPr lang="hr-HR" altLang="sr-Latn-RS" noProof="0"/>
              <a:t>Fifth level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574E5046-58DC-8815-5BF5-49F589C4BB1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250238"/>
            <a:ext cx="2773363" cy="4349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6210" tIns="43105" rIns="86210" bIns="43105" numCol="1" anchor="b" anchorCtr="0" compatLnSpc="1">
            <a:prstTxWarp prst="textNoShape">
              <a:avLst/>
            </a:prstTxWarp>
          </a:bodyPr>
          <a:lstStyle>
            <a:lvl1pPr defTabSz="862013" eaLnBrk="1" hangingPunct="1">
              <a:defRPr sz="1100"/>
            </a:lvl1pPr>
          </a:lstStyle>
          <a:p>
            <a:pPr>
              <a:defRPr/>
            </a:pPr>
            <a:endParaRPr lang="hr-HR" altLang="sr-Latn-RS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4FA28154-B5DB-337F-74A0-3EFC2F5C20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625850" y="8250238"/>
            <a:ext cx="2773363" cy="4349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6210" tIns="43105" rIns="86210" bIns="43105" numCol="1" anchor="b" anchorCtr="0" compatLnSpc="1">
            <a:prstTxWarp prst="textNoShape">
              <a:avLst/>
            </a:prstTxWarp>
          </a:bodyPr>
          <a:lstStyle>
            <a:lvl1pPr algn="r" defTabSz="862013" eaLnBrk="1" hangingPunct="1">
              <a:defRPr sz="1100"/>
            </a:lvl1pPr>
          </a:lstStyle>
          <a:p>
            <a:pPr>
              <a:defRPr/>
            </a:pPr>
            <a:fld id="{6A22B2B1-836B-4698-A785-84D1B9A27BB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93F28F8-2396-884C-19EF-8511BFB604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E72693-761A-4D61-AC95-73B4931D2A23}" type="slidenum">
              <a:rPr kumimoji="0" lang="hr-HR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90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hr-HR" alt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8F16C12D-B736-7CC8-BA8E-9B7B916443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FC5E993A-2CF2-7EB6-1257-B81FB0E163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r-HR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50829-65E5-2959-A03B-70FAF74A9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DE011FE0-C465-C7B4-095D-F0288111A8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8620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40853E-1709-44D7-BA35-88909714785F}" type="slidenum">
              <a:rPr kumimoji="0" lang="hr-HR" altLang="sr-Latn-R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8620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hr-HR" altLang="sr-Latn-R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1EBB783D-5279-D126-7899-1D16B5AB247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27733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00" tIns="43099" rIns="86200" bIns="43099"/>
          <a:lstStyle>
            <a:lvl1pPr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14363" indent="-2365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4456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20800" indent="-1857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0021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1574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6146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0718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290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8620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sr-Latn-R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sz11_018.pdf</a:t>
            </a:r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271187CB-E776-F88E-D5C7-1D6535AE0EB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625850" y="0"/>
            <a:ext cx="27733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00" tIns="43099" rIns="86200" bIns="43099"/>
          <a:lstStyle>
            <a:lvl1pPr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14363" indent="-2365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4456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20800" indent="-1857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0021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1574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6146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0718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290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8620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sr-Latn-R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16.12.2011.</a:t>
            </a:r>
          </a:p>
        </p:txBody>
      </p:sp>
      <p:sp>
        <p:nvSpPr>
          <p:cNvPr id="17413" name="Rectangle 6">
            <a:extLst>
              <a:ext uri="{FF2B5EF4-FFF2-40B4-BE49-F238E27FC236}">
                <a16:creationId xmlns:a16="http://schemas.microsoft.com/office/drawing/2014/main" id="{FF945014-C4D4-BC7B-7E6C-CA2694A7F6C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8251825"/>
            <a:ext cx="27733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00" tIns="43099" rIns="86200" bIns="43099" anchor="b"/>
          <a:lstStyle>
            <a:lvl1pPr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14363" indent="-2365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4456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20800" indent="-1857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0021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1574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6146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0718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290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8620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sr-Latn-R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www.ffdi.unizg.hr/amdg</a:t>
            </a:r>
          </a:p>
        </p:txBody>
      </p:sp>
      <p:sp>
        <p:nvSpPr>
          <p:cNvPr id="17414" name="Rectangle 7">
            <a:extLst>
              <a:ext uri="{FF2B5EF4-FFF2-40B4-BE49-F238E27FC236}">
                <a16:creationId xmlns:a16="http://schemas.microsoft.com/office/drawing/2014/main" id="{ECEA49DD-57F1-6053-2764-027E96B3D39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625850" y="8251825"/>
            <a:ext cx="27733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200" tIns="43099" rIns="86200" bIns="43099" anchor="b"/>
          <a:lstStyle>
            <a:lvl1pPr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14363" indent="-2365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4456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20800" indent="-185738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00213" indent="-188913" defTabSz="862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1574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6146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0718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29013" indent="-188913" defTabSz="862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8620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EECBF0-69C2-4251-9F0D-BFB8AA50389A}" type="slidenum">
              <a:rPr kumimoji="0" lang="de-DE" altLang="sr-Latn-R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8620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altLang="sr-Latn-R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415" name="Rectangle 2">
            <a:extLst>
              <a:ext uri="{FF2B5EF4-FFF2-40B4-BE49-F238E27FC236}">
                <a16:creationId xmlns:a16="http://schemas.microsoft.com/office/drawing/2014/main" id="{95EBF9F3-DDBE-4FA6-CC9D-B862CC05E1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28700" y="652463"/>
            <a:ext cx="4343400" cy="3257550"/>
          </a:xfrm>
          <a:ln/>
        </p:spPr>
      </p:sp>
      <p:sp>
        <p:nvSpPr>
          <p:cNvPr id="17416" name="Rectangle 3">
            <a:extLst>
              <a:ext uri="{FF2B5EF4-FFF2-40B4-BE49-F238E27FC236}">
                <a16:creationId xmlns:a16="http://schemas.microsoft.com/office/drawing/2014/main" id="{F836F981-BBBD-AB95-80FE-0007EEF6CF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39763" y="4125913"/>
            <a:ext cx="5121275" cy="3908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6200" tIns="43099" rIns="86200" bIns="43099"/>
          <a:lstStyle/>
          <a:p>
            <a:pPr eaLnBrk="1" hangingPunct="1"/>
            <a:endParaRPr lang="de-DE" altLang="sr-Latn-RS"/>
          </a:p>
        </p:txBody>
      </p:sp>
    </p:spTree>
    <p:extLst>
      <p:ext uri="{BB962C8B-B14F-4D97-AF65-F5344CB8AC3E}">
        <p14:creationId xmlns:p14="http://schemas.microsoft.com/office/powerpoint/2010/main" val="2548914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0DB5AD2C-ECD2-233C-7CF2-90DFF313C9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E8976BB9-A430-630F-C592-8586D1F79E90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hr-HR" altLang="en-US" noProof="0"/>
              <a:t>Click to edit Master title style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hr-HR" altLang="en-US" noProof="0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8950AB-813B-E8CD-517B-ECFF41282E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sr-Latn-RS"/>
              <a:t>16.12.2011.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7564461-A862-8470-1F69-01F2E72F71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www.ffdi.unizg.hr (sz11_017.ppt)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6D14B0A-7787-6D01-7CAC-0C6A0123F2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97F70-E665-4C44-B526-464164C396AD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65234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C89D6D9-75B5-0720-DFC0-E1501CF9C9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sr-Latn-RS"/>
              <a:t>16.12.2011.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CF7AB7-C85E-12CD-2768-C4221E979A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www.ffdi.unizg.hr (sz11_017.ppt)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E4D729C-29F8-B688-0B25-13CBC8AC3E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7A7152-3C7F-4E72-9AC5-D1B62EDFD6A2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130130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0B2F56-A256-F13A-8C13-4BB50E912D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sr-Latn-RS"/>
              <a:t>16.12.2011.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3609A86-9F20-E3B4-98BB-5648773684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www.ffdi.unizg.hr (sz11_017.ppt)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CD0D1D1-AC56-D7C2-53F8-8EEFBF2853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47D58-9C55-46E7-A4DE-3421F3E77EE8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722119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BD74AD-6CE3-7983-A2BC-E3C42EF1E7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sr-Latn-RS"/>
              <a:t>16.12.2011.</a:t>
            </a: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5E8DED-ADC0-F455-1D44-BB5DDA46AE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www.ffdi.unizg.hr (sz11_017.ppt)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621244-89A0-7EE5-8C92-FD9770DB3F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B25E0-B2CE-4E8D-9A1D-4CE9955F0946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314878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F42B9D3-0D56-E118-A117-0AB64D8FAC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sr-Latn-RS"/>
              <a:t>16.12.2011.</a:t>
            </a:r>
            <a:endParaRPr lang="hr-HR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7779627-5D45-DFD5-9971-628C38F81B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www.ffdi.unizg.hr (sz11_017.ppt)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5FFF2D6-2B54-0222-8163-20537C0E4D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818C33-A230-44FF-8C90-6E856769B99A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810659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B19A12A-E5A4-C86D-6146-5C73C0D967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sr-Latn-RS"/>
              <a:t>16.12.2011.</a:t>
            </a:r>
            <a:endParaRPr lang="hr-HR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F1F0DCE-B691-6D0B-9021-DA8F03AA6B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www.ffdi.unizg.hr (sz11_017.ppt)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F1B19CA-88B8-40DA-C94C-8FE3B34164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156ED-8041-40AE-8E06-0EB305FD4DFA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175778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3AC3287-84CF-252E-1321-DC8795B136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sr-Latn-RS"/>
              <a:t>16.12.2011.</a:t>
            </a:r>
            <a:endParaRPr lang="hr-HR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3F1E1D7-3583-416B-615A-3BF7333B0D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www.ffdi.unizg.hr (sz11_017.ppt)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FE1D9F2-48A5-2EFF-7667-641FB59D73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13338A-31C0-44E2-9CF4-7A1B405C460A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467734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27B338-DB36-ADB2-9628-078FD5CC36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sr-Latn-RS"/>
              <a:t>16.12.2011.</a:t>
            </a: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4CE0E7-FE9E-517B-B466-DB2278D185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www.ffdi.unizg.hr (sz11_017.ppt)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315BE9-6590-CA79-6012-86D0A91E24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27733-BF15-4303-AE1B-4DCBEBEA68FF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80601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4AF03F-D18F-CD03-96B6-B849AFEA94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sr-Latn-RS"/>
              <a:t>16.12.2011.</a:t>
            </a: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340CA1-A3EE-509A-AD95-15FDB6E6BD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www.ffdi.unizg.hr (sz11_017.ppt)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24305E-7CE3-CC13-6A06-16A8E64C0D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BA12C-9CA5-43D5-BE7E-3858652863D0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428444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4EBF9DA-650F-FD26-28E5-BFB35FF437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sr-Latn-RS"/>
              <a:t>16.12.2011.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7A7559-2D60-37CB-166A-F352A83CE2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www.ffdi.unizg.hr (sz11_017.ppt)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1DE966-3189-E851-BC99-EF6A5BA114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65A422-20D5-4834-A8DC-CD88007F5D62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758225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446F21B-4A21-C697-D58B-4B9FF56945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sr-Latn-RS"/>
              <a:t>16.12.2011.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ADEAB8E-D94A-CDF8-9363-0C45335E54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www.ffdi.unizg.hr (sz11_017.ppt)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8A85C9F-F7B6-971C-C9B5-A1CA58666D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DCDD45-0094-4617-A0D9-9E782C612A73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44865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6043D623-0C48-97EA-49B4-02C9937CF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E588C544-20C5-9696-D6B6-0F3036214D1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hr-HR" altLang="en-US" noProof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hr-HR" altLang="en-US" noProof="0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549F73-B053-EB05-2A3C-7EA3950465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B09453F-B6B7-1AF6-E1A7-6C1BF9D3F5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05D86DF-E69C-B013-C262-879FAC27A7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387EBFB-8D0E-4ADB-91BD-9DE2690B8DE5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632489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2FE3A7C-1EE3-DEF1-9BE8-9D2934426C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A9F4D3A-9951-40A0-6EFC-0C83E3D5E4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87E03DD-DC38-B0F8-DE7C-C5ED731A39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A242C-B07C-4C7E-8AD1-10A0FA6D1367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83287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930B430-20BD-DAF9-838A-42D1D9E2F9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049C46-C431-9071-6174-8293DDD12E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C5437D6-B46C-5230-200F-6E6E8B9CEC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1FDAB5-4152-46EA-A40A-E31C625738EF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3671530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C50919-C4A3-8238-8963-C0E79D5406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63787-9C0E-C449-98E7-EF6A33B4DF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CAAA22-AAE9-7D7F-FAF2-A7B8A71D12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7BA019-D841-41D2-BF80-9BEE39892695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531422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90E71ED-8186-8398-E232-BAD576175A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D3DED60-4FFD-1844-6E07-D9368F09C6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233171D-1620-D7C1-9E96-3722AA6C38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5BAE0-703E-46D5-A18B-86251BCE5DDC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5873960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9894874-66C5-E048-CCBC-F63BEDA59F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A4B301D-120B-612A-7106-E3C31183F1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7963D9A-A266-B388-1D39-D47D4EFAC2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7D6BCA-B37F-40BC-8CBD-26D7C370E553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0374866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1A545C5-AD61-AE8E-65FE-0D092417F7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241E345-B81B-2AE3-8C0C-45ED458C59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4AA0706-AB79-5333-81C9-41A4636488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0C1B7-A5F8-40AF-BFFC-2A7FFC5AD907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685212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C835C5-5262-C8EF-947A-1A4D57F2EC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4F7E26-1F36-5968-461B-B711ECBC7C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94E9A2-B05F-9B5A-5CBF-4AF100E338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39B19F-E4F4-4B2A-8D99-D92855706CF5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4213122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9CB437-CEBC-5560-F85D-835986B2D2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BEB025-4602-AC24-B556-C13A072965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AE4665-B274-159B-ED5E-BBD071FCF0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482BD-3311-46EE-95D0-38A92595CBE6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2823226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51E75C9-000D-A07F-9F39-0701193C4C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2735C1-8C81-52FE-E62A-481B5F8C4E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85E876D-3192-D193-D657-C23CA56FE3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A400B-E199-49BD-8AB7-FE642513153D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4618878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138149-09F4-363B-7A2A-6F95FA0309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74FE9E2-36A1-BCE7-575A-018DB60F7D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563CC5-FC4B-7267-FCB7-218901071B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2E34D-898A-41F9-A9C9-9473BC921B5A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1751934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Default 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33160" y="60912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endParaRPr lang="de-DE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533160" y="213336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spcBef>
                <a:spcPts val="1412"/>
              </a:spcBef>
              <a:buNone/>
            </a:pPr>
            <a:endParaRPr lang="de-DE" sz="32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7158493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0BC61-C986-08A8-1F42-FDFA9CD8A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CD6EF-B8CB-BA64-56A2-2D325AD05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D9A12C-6532-15B3-0FCB-CE44D3F80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47FB0A-5956-079C-2E66-968E163C6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en-US"/>
              <a:t>amdg.eu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1D9EDF-1473-5D67-B295-558157B0B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C00223-A155-4F1B-B220-02D39A2559B8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6633240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C2DAE-6E58-765E-95A1-8FCB466C6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08A43-02FE-5130-FBE1-EEDA4D8EC2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13E955-0DD1-2663-9302-E18089B4B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03FAD3-1C28-2122-E42A-D83786D7C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r-H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F4A7D3-5416-7F0B-7515-408E1AAA9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altLang="en-US"/>
              <a:t>amdg.eu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D4A9AE-A863-74C0-6485-66D759B4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B866D6-4CB3-478A-AE3D-B6424F1BC7DD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6316741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33160" y="60912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endParaRPr lang="de-DE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subTitle"/>
          </p:nvPr>
        </p:nvSpPr>
        <p:spPr>
          <a:xfrm>
            <a:off x="533160" y="213336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hr-H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67070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F3AD9F1-DC86-975C-D607-CECABF36FE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8A37DA9-2AAF-9365-6A2A-A75BC7BE94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26628" name="Rectangle 4">
            <a:extLst>
              <a:ext uri="{FF2B5EF4-FFF2-40B4-BE49-F238E27FC236}">
                <a16:creationId xmlns:a16="http://schemas.microsoft.com/office/drawing/2014/main" id="{9A4ABC58-7D27-92FF-EB9E-DE170DCC439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hr-HR" altLang="sr-Latn-RS"/>
              <a:t>16.12.2011.</a:t>
            </a:r>
            <a:endParaRPr lang="hr-HR" altLang="en-US"/>
          </a:p>
        </p:txBody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875BAAAB-2863-F6C7-72EA-7BF9801FB40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hr-HR" altLang="en-US"/>
              <a:t>www.ffdi.unizg.hr (sz11_017.ppt)</a:t>
            </a:r>
          </a:p>
        </p:txBody>
      </p:sp>
      <p:sp>
        <p:nvSpPr>
          <p:cNvPr id="26630" name="Rectangle 6">
            <a:extLst>
              <a:ext uri="{FF2B5EF4-FFF2-40B4-BE49-F238E27FC236}">
                <a16:creationId xmlns:a16="http://schemas.microsoft.com/office/drawing/2014/main" id="{7CB747EE-B04E-4587-D61F-4A5988C10C9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+mj-lt"/>
              </a:defRPr>
            </a:lvl1pPr>
          </a:lstStyle>
          <a:p>
            <a:pPr>
              <a:defRPr/>
            </a:pPr>
            <a:fld id="{69C76F10-767A-4E83-A270-54B91C6BDCBB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  <p:sp>
        <p:nvSpPr>
          <p:cNvPr id="1031" name="Freeform 7">
            <a:extLst>
              <a:ext uri="{FF2B5EF4-FFF2-40B4-BE49-F238E27FC236}">
                <a16:creationId xmlns:a16="http://schemas.microsoft.com/office/drawing/2014/main" id="{E6D0568B-D513-C83E-56C8-6D5FBCBD62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371612160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032" name="Line 8">
            <a:extLst>
              <a:ext uri="{FF2B5EF4-FFF2-40B4-BE49-F238E27FC236}">
                <a16:creationId xmlns:a16="http://schemas.microsoft.com/office/drawing/2014/main" id="{A5416320-0A0F-82C0-75C6-D77859A17D8E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56962F7-5E6B-E8B7-228A-2E998C5220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E7D8ACE-4252-7572-23A2-D3EAFEA47A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BFC51B49-0682-F471-ED4B-1AB7D56F1EE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j-lt"/>
                <a:cs typeface="Arial" charset="0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2231CE29-83A7-86A9-930D-2B0F0CFACA8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j-lt"/>
                <a:cs typeface="Arial" charset="0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07E235DA-674A-0DEE-1820-85E5DB888F2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fld id="{8418ABFE-1EF9-4D6F-9E7C-28167A460F71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  <p:sp>
        <p:nvSpPr>
          <p:cNvPr id="1031" name="Freeform 7">
            <a:extLst>
              <a:ext uri="{FF2B5EF4-FFF2-40B4-BE49-F238E27FC236}">
                <a16:creationId xmlns:a16="http://schemas.microsoft.com/office/drawing/2014/main" id="{C5850BAA-BCE5-BA8E-191C-13E6C25CB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371612160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32" name="Line 8">
            <a:extLst>
              <a:ext uri="{FF2B5EF4-FFF2-40B4-BE49-F238E27FC236}">
                <a16:creationId xmlns:a16="http://schemas.microsoft.com/office/drawing/2014/main" id="{70C73B5F-3F8E-6D42-8D51-DAB3606C0B1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558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21"/>
          <p:cNvGrpSpPr/>
          <p:nvPr/>
        </p:nvGrpSpPr>
        <p:grpSpPr>
          <a:xfrm>
            <a:off x="0" y="0"/>
            <a:ext cx="9143640" cy="6857640"/>
            <a:chOff x="0" y="0"/>
            <a:chExt cx="9143640" cy="6857640"/>
          </a:xfrm>
        </p:grpSpPr>
        <p:sp>
          <p:nvSpPr>
            <p:cNvPr id="53" name="Freeform 17" descr="CITTEXT"/>
            <p:cNvSpPr/>
            <p:nvPr/>
          </p:nvSpPr>
          <p:spPr>
            <a:xfrm>
              <a:off x="0" y="0"/>
              <a:ext cx="2895120" cy="6857640"/>
            </a:xfrm>
            <a:custGeom>
              <a:avLst/>
              <a:gdLst>
                <a:gd name="textAreaLeft" fmla="*/ 0 w 2895120"/>
                <a:gd name="textAreaRight" fmla="*/ 2895480 w 2895120"/>
                <a:gd name="textAreaTop" fmla="*/ 0 h 6857640"/>
                <a:gd name="textAreaBottom" fmla="*/ 6858000 h 6857640"/>
                <a:gd name="GluePoint1X" fmla="*/ 0 w 1824"/>
                <a:gd name="GluePoint1Y" fmla="*/ 57668 h 3840"/>
                <a:gd name="GluePoint2X" fmla="*/ 0 w 1824"/>
                <a:gd name="GluePoint2Y" fmla="*/ 0 h 3840"/>
                <a:gd name="GluePoint3X" fmla="*/ 1824 w 1824"/>
                <a:gd name="GluePoint3Y" fmla="*/ 0 h 3840"/>
                <a:gd name="GluePoint4X" fmla="*/ 583 w 1824"/>
                <a:gd name="GluePoint4Y" fmla="*/ 57668 h 3840"/>
                <a:gd name="GluePoint5X" fmla="*/ 0 w 1824"/>
                <a:gd name="GluePoint5Y" fmla="*/ 57668 h 384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  <a:cxn ang="0">
                  <a:pos x="GluePoint5X" y="GluePoint5Y"/>
                </a:cxn>
              </a:cxnLst>
              <a:rect l="textAreaLeft" t="textAreaTop" r="textAreaRight" b="textAreaBottom"/>
              <a:pathLst>
                <a:path w="1824" h="3840">
                  <a:moveTo>
                    <a:pt x="0" y="3840"/>
                  </a:moveTo>
                  <a:lnTo>
                    <a:pt x="0" y="0"/>
                  </a:lnTo>
                  <a:lnTo>
                    <a:pt x="1824" y="0"/>
                  </a:lnTo>
                  <a:cubicBezTo>
                    <a:pt x="74" y="1204"/>
                    <a:pt x="465" y="3655"/>
                    <a:pt x="583" y="3840"/>
                  </a:cubicBezTo>
                  <a:cubicBezTo>
                    <a:pt x="291" y="3840"/>
                    <a:pt x="0" y="3840"/>
                    <a:pt x="0" y="3840"/>
                  </a:cubicBez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tl"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endParaRPr lang="en-GB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4" name="Rectangle 7"/>
            <p:cNvSpPr/>
            <p:nvPr/>
          </p:nvSpPr>
          <p:spPr>
            <a:xfrm>
              <a:off x="1600200" y="0"/>
              <a:ext cx="7543440" cy="380520"/>
            </a:xfrm>
            <a:prstGeom prst="rect">
              <a:avLst/>
            </a:pr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endParaRPr lang="sr-Latn-RS" sz="1800" b="1" u="none" strike="noStrike">
                <a:solidFill>
                  <a:schemeClr val="dk1"/>
                </a:solidFill>
                <a:effectLst/>
                <a:uFillTx/>
                <a:latin typeface="Tahoma"/>
              </a:endParaRPr>
            </a:p>
          </p:txBody>
        </p:sp>
        <p:pic>
          <p:nvPicPr>
            <p:cNvPr id="55" name="Picture 8" descr="CITBANND"/>
            <p:cNvPicPr/>
            <p:nvPr/>
          </p:nvPicPr>
          <p:blipFill>
            <a:blip r:embed="rId4"/>
            <a:srcRect l="30669" r="5331" b="86693"/>
            <a:stretch/>
          </p:blipFill>
          <p:spPr>
            <a:xfrm>
              <a:off x="2514600" y="0"/>
              <a:ext cx="6629040" cy="1378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56" name="Rectangle 9"/>
            <p:cNvSpPr/>
            <p:nvPr/>
          </p:nvSpPr>
          <p:spPr>
            <a:xfrm>
              <a:off x="1600200" y="380880"/>
              <a:ext cx="7543440" cy="75960"/>
            </a:xfrm>
            <a:prstGeom prst="rect">
              <a:avLst/>
            </a:pr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31320" rIns="90000" bIns="31320" anchor="ctr">
              <a:noAutofit/>
            </a:bodyPr>
            <a:lstStyle/>
            <a:p>
              <a:endParaRPr lang="sr-Latn-RS" sz="1800" b="1" u="none" strike="noStrike">
                <a:solidFill>
                  <a:schemeClr val="dk1"/>
                </a:solidFill>
                <a:effectLst/>
                <a:uFillTx/>
                <a:latin typeface="Tahoma"/>
              </a:endParaRPr>
            </a:p>
          </p:txBody>
        </p:sp>
        <p:grpSp>
          <p:nvGrpSpPr>
            <p:cNvPr id="57" name="Group 20"/>
            <p:cNvGrpSpPr/>
            <p:nvPr/>
          </p:nvGrpSpPr>
          <p:grpSpPr>
            <a:xfrm>
              <a:off x="0" y="3581280"/>
              <a:ext cx="5781240" cy="149040"/>
              <a:chOff x="0" y="3581280"/>
              <a:chExt cx="5781240" cy="149040"/>
            </a:xfrm>
          </p:grpSpPr>
          <p:sp>
            <p:nvSpPr>
              <p:cNvPr id="58" name="Freeform 10"/>
              <p:cNvSpPr/>
              <p:nvPr/>
            </p:nvSpPr>
            <p:spPr>
              <a:xfrm>
                <a:off x="0" y="3666960"/>
                <a:ext cx="5781240" cy="1080"/>
              </a:xfrm>
              <a:custGeom>
                <a:avLst/>
                <a:gdLst>
                  <a:gd name="textAreaLeft" fmla="*/ 0 w 5781240"/>
                  <a:gd name="textAreaRight" fmla="*/ 5781600 w 5781240"/>
                  <a:gd name="textAreaTop" fmla="*/ 0 h 1080"/>
                  <a:gd name="textAreaBottom" fmla="*/ 1440 h 1080"/>
                  <a:gd name="GluePoint1X" fmla="*/ 0 w 3642"/>
                  <a:gd name="GluePoint1Y" fmla="*/ 0 h 1"/>
                  <a:gd name="GluePoint2X" fmla="*/ 3642 w 3642"/>
                  <a:gd name="GluePoint2Y" fmla="*/ 0 h 1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</a:cxnLst>
                <a:rect l="textAreaLeft" t="textAreaTop" r="textAreaRight" b="textAreaBottom"/>
                <a:pathLst>
                  <a:path w="3642" h="1">
                    <a:moveTo>
                      <a:pt x="0" y="0"/>
                    </a:moveTo>
                    <a:lnTo>
                      <a:pt x="3642" y="0"/>
                    </a:lnTo>
                  </a:path>
                </a:pathLst>
              </a:custGeom>
              <a:noFill/>
              <a:ln w="9360">
                <a:solidFill>
                  <a:schemeClr val="accent1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-43560" rIns="90000" bIns="-43560" anchor="ctr">
                <a:noAutofit/>
              </a:bodyPr>
              <a:lstStyle/>
              <a:p>
                <a:endParaRPr lang="en-GB" sz="1800" b="0" u="none" strike="noStrike">
                  <a:solidFill>
                    <a:schemeClr val="dk1"/>
                  </a:solidFill>
                  <a:effectLst/>
                  <a:uFillTx/>
                  <a:latin typeface="Arial"/>
                </a:endParaRPr>
              </a:p>
            </p:txBody>
          </p:sp>
          <p:grpSp>
            <p:nvGrpSpPr>
              <p:cNvPr id="59" name="Group 15"/>
              <p:cNvGrpSpPr/>
              <p:nvPr/>
            </p:nvGrpSpPr>
            <p:grpSpPr>
              <a:xfrm>
                <a:off x="1523880" y="3581280"/>
                <a:ext cx="2663640" cy="149040"/>
                <a:chOff x="1523880" y="3581280"/>
                <a:chExt cx="2663640" cy="149040"/>
              </a:xfrm>
            </p:grpSpPr>
            <p:sp>
              <p:nvSpPr>
                <p:cNvPr id="60" name="Oval 20"/>
                <p:cNvSpPr/>
                <p:nvPr/>
              </p:nvSpPr>
              <p:spPr>
                <a:xfrm>
                  <a:off x="1523880" y="3581280"/>
                  <a:ext cx="149040" cy="1490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936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5000" rIns="90000" bIns="45000" anchor="ctr">
                  <a:noAutofit/>
                </a:bodyPr>
                <a:lstStyle/>
                <a:p>
                  <a:endParaRPr lang="hr-HR" sz="1800" b="1" u="none" strike="noStrike">
                    <a:solidFill>
                      <a:schemeClr val="dk1"/>
                    </a:solidFill>
                    <a:effectLst/>
                    <a:uFillTx/>
                    <a:latin typeface="Tahoma"/>
                  </a:endParaRPr>
                </a:p>
              </p:txBody>
            </p:sp>
            <p:sp>
              <p:nvSpPr>
                <p:cNvPr id="61" name="Oval 21"/>
                <p:cNvSpPr/>
                <p:nvPr/>
              </p:nvSpPr>
              <p:spPr>
                <a:xfrm>
                  <a:off x="2362320" y="3581280"/>
                  <a:ext cx="149040" cy="1490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936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5000" rIns="90000" bIns="45000" anchor="ctr">
                  <a:noAutofit/>
                </a:bodyPr>
                <a:lstStyle/>
                <a:p>
                  <a:endParaRPr lang="hr-HR" sz="1800" b="1" u="none" strike="noStrike">
                    <a:solidFill>
                      <a:schemeClr val="dk1"/>
                    </a:solidFill>
                    <a:effectLst/>
                    <a:uFillTx/>
                    <a:latin typeface="Tahoma"/>
                  </a:endParaRPr>
                </a:p>
              </p:txBody>
            </p:sp>
            <p:sp>
              <p:nvSpPr>
                <p:cNvPr id="62" name="Oval 22"/>
                <p:cNvSpPr/>
                <p:nvPr/>
              </p:nvSpPr>
              <p:spPr>
                <a:xfrm>
                  <a:off x="3200400" y="3581280"/>
                  <a:ext cx="149040" cy="1490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936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5000" rIns="90000" bIns="45000" anchor="ctr">
                  <a:noAutofit/>
                </a:bodyPr>
                <a:lstStyle/>
                <a:p>
                  <a:endParaRPr lang="hr-HR" sz="1800" b="1" u="none" strike="noStrike">
                    <a:solidFill>
                      <a:schemeClr val="dk1"/>
                    </a:solidFill>
                    <a:effectLst/>
                    <a:uFillTx/>
                    <a:latin typeface="Tahoma"/>
                  </a:endParaRPr>
                </a:p>
              </p:txBody>
            </p:sp>
            <p:sp>
              <p:nvSpPr>
                <p:cNvPr id="63" name="Oval 23"/>
                <p:cNvSpPr/>
                <p:nvPr/>
              </p:nvSpPr>
              <p:spPr>
                <a:xfrm>
                  <a:off x="4038480" y="3581280"/>
                  <a:ext cx="149040" cy="1490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936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5000" rIns="90000" bIns="45000" anchor="ctr">
                  <a:noAutofit/>
                </a:bodyPr>
                <a:lstStyle/>
                <a:p>
                  <a:endParaRPr lang="hr-HR" sz="1800" b="1" u="none" strike="noStrike">
                    <a:solidFill>
                      <a:schemeClr val="dk1"/>
                    </a:solidFill>
                    <a:effectLst/>
                    <a:uFillTx/>
                    <a:latin typeface="Tahoma"/>
                  </a:endParaRPr>
                </a:p>
              </p:txBody>
            </p:sp>
          </p:grpSp>
        </p:grpSp>
      </p:grpSp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3352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ctr">
              <a:lnSpc>
                <a:spcPct val="100000"/>
              </a:lnSpc>
              <a:buNone/>
              <a:defRPr lang="en-US" sz="4400" b="0" u="none" strike="noStrike">
                <a:solidFill>
                  <a:schemeClr val="dk2"/>
                </a:solidFill>
                <a:effectLst/>
                <a:uFillTx/>
                <a:latin typeface="Tahoma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2"/>
                </a:solidFill>
                <a:effectLst/>
                <a:uFillTx/>
                <a:latin typeface="Tahoma"/>
              </a:rPr>
              <a:t>Click to edit Master title style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533520" y="213372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algn="l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1pPr>
            <a:lvl2pPr lvl="1" algn="l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2pPr>
            <a:lvl3pPr lvl="2" algn="l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3pPr>
            <a:lvl4pPr lvl="3" algn="l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4pPr>
            <a:lvl5pPr lvl="4" algn="l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5pPr>
          </a:lstStyle>
          <a:p>
            <a:pPr marL="432000" indent="-324000" algn="l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Click to edit Master text styles</a:t>
            </a:r>
            <a:endParaRPr lang="de-DE" sz="32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864000" lvl="1" indent="-324000" algn="l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Second level</a:t>
            </a:r>
            <a:endParaRPr lang="de-DE" sz="2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Third level</a:t>
            </a:r>
            <a:endParaRPr lang="de-DE" sz="24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Fourth level</a:t>
            </a:r>
            <a:endParaRPr lang="de-DE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Fifth level</a:t>
            </a:r>
            <a:endParaRPr lang="de-DE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323031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052EC326-7E36-DAA1-7F45-47212E6E75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7F8F99DF-48B0-8B80-1F2F-BFBD8FCD5B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7465B526-0208-6903-4681-C7D2C23D3B2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endParaRPr lang="hr-HR" alt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0363329E-68D0-D423-A35C-637F74BCC23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r>
              <a:rPr lang="hr-HR" altLang="en-US"/>
              <a:t>amdg.eu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ABE6EE12-1F19-6EC1-E274-08D89B367E2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fld id="{FBEFD7A8-04A6-4A10-9685-95541D2F85C3}" type="slidenum">
              <a:rPr lang="hr-HR" altLang="en-US"/>
              <a:pPr/>
              <a:t>‹#›</a:t>
            </a:fld>
            <a:endParaRPr lang="hr-HR" altLang="en-US"/>
          </a:p>
        </p:txBody>
      </p:sp>
      <p:sp>
        <p:nvSpPr>
          <p:cNvPr id="35847" name="Freeform 7">
            <a:extLst>
              <a:ext uri="{FF2B5EF4-FFF2-40B4-BE49-F238E27FC236}">
                <a16:creationId xmlns:a16="http://schemas.microsoft.com/office/drawing/2014/main" id="{2E4530EA-A5D8-7329-D298-A14F4CF65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609600 h 1000"/>
              <a:gd name="T2" fmla="*/ 0 w 1000"/>
              <a:gd name="T3" fmla="*/ 0 h 1000"/>
              <a:gd name="T4" fmla="*/ 82296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48" name="Line 8">
            <a:extLst>
              <a:ext uri="{FF2B5EF4-FFF2-40B4-BE49-F238E27FC236}">
                <a16:creationId xmlns:a16="http://schemas.microsoft.com/office/drawing/2014/main" id="{2415B2FA-6CFE-7835-FDA7-E8E6646E55D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060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6" r:id="rId2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2560" cy="6856560"/>
            <a:chOff x="0" y="0"/>
            <a:chExt cx="9142560" cy="6856560"/>
          </a:xfrm>
        </p:grpSpPr>
        <p:sp>
          <p:nvSpPr>
            <p:cNvPr id="3" name="Free-form: Shape 2"/>
            <p:cNvSpPr/>
            <p:nvPr/>
          </p:nvSpPr>
          <p:spPr>
            <a:xfrm>
              <a:off x="0" y="0"/>
              <a:ext cx="2894040" cy="6856560"/>
            </a:xfrm>
            <a:custGeom>
              <a:avLst/>
              <a:gdLst>
                <a:gd name="GluePoint1X" fmla="*/ 0 w 1824"/>
                <a:gd name="GluePoint1Y" fmla="*/ 28445 h 3840"/>
                <a:gd name="GluePoint2X" fmla="*/ 0 w 1824"/>
                <a:gd name="GluePoint2Y" fmla="*/ 0 h 3840"/>
                <a:gd name="GluePoint3X" fmla="*/ 1824 w 1824"/>
                <a:gd name="GluePoint3Y" fmla="*/ 0 h 3840"/>
                <a:gd name="GluePoint4X" fmla="*/ 583 w 1824"/>
                <a:gd name="GluePoint4Y" fmla="*/ 28445 h 3840"/>
                <a:gd name="GluePoint5X" fmla="*/ 0 w 1824"/>
                <a:gd name="GluePoint5Y" fmla="*/ 28445 h 384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  <a:cxn ang="0">
                  <a:pos x="GluePoint5X" y="GluePoint5Y"/>
                </a:cxn>
              </a:cxnLst>
              <a:rect l="l" t="t" r="r" b="b"/>
              <a:pathLst>
                <a:path w="1824" h="3840">
                  <a:moveTo>
                    <a:pt x="0" y="3840"/>
                  </a:moveTo>
                  <a:lnTo>
                    <a:pt x="0" y="0"/>
                  </a:lnTo>
                  <a:lnTo>
                    <a:pt x="1824" y="0"/>
                  </a:lnTo>
                  <a:cubicBezTo>
                    <a:pt x="74" y="1204"/>
                    <a:pt x="465" y="3655"/>
                    <a:pt x="583" y="3840"/>
                  </a:cubicBezTo>
                  <a:cubicBezTo>
                    <a:pt x="291" y="3840"/>
                    <a:pt x="0" y="3840"/>
                    <a:pt x="0" y="3840"/>
                  </a:cubicBez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ctr"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hr-H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1600200" y="0"/>
              <a:ext cx="7542360" cy="379440"/>
            </a:xfrm>
            <a:prstGeom prst="rect">
              <a:avLst/>
            </a:prstGeom>
            <a:solidFill>
              <a:srgbClr val="FF822D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hr-H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5" name="Picture 4"/>
            <p:cNvPicPr/>
            <p:nvPr/>
          </p:nvPicPr>
          <p:blipFill>
            <a:blip r:embed="rId4"/>
            <a:srcRect l="38331" r="6669" b="108504"/>
            <a:stretch/>
          </p:blipFill>
          <p:spPr>
            <a:xfrm>
              <a:off x="2514600" y="0"/>
              <a:ext cx="6627960" cy="1364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6" name="Rectangle 5"/>
            <p:cNvSpPr/>
            <p:nvPr/>
          </p:nvSpPr>
          <p:spPr>
            <a:xfrm>
              <a:off x="1600200" y="380880"/>
              <a:ext cx="7542360" cy="74880"/>
            </a:xfrm>
            <a:prstGeom prst="rect">
              <a:avLst/>
            </a:prstGeom>
            <a:solidFill>
              <a:srgbClr val="00CC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28080" rIns="90000" bIns="28080" anchor="ctr">
              <a:noAutofit/>
            </a:bodyPr>
            <a:lstStyle/>
            <a:p>
              <a:endParaRPr lang="hr-H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0" y="3581280"/>
              <a:ext cx="5780160" cy="147600"/>
              <a:chOff x="0" y="3581280"/>
              <a:chExt cx="5780160" cy="147600"/>
            </a:xfrm>
          </p:grpSpPr>
          <p:sp>
            <p:nvSpPr>
              <p:cNvPr id="8" name="Free-form: Shape 7"/>
              <p:cNvSpPr/>
              <p:nvPr/>
            </p:nvSpPr>
            <p:spPr>
              <a:xfrm>
                <a:off x="0" y="3666960"/>
                <a:ext cx="5780160" cy="360"/>
              </a:xfrm>
              <a:custGeom>
                <a:avLst/>
                <a:gdLst>
                  <a:gd name="GluePoint1X" fmla="*/ 0 w 3642"/>
                  <a:gd name="GluePoint1Y" fmla="*/ 0 h 1"/>
                  <a:gd name="GluePoint2X" fmla="*/ 3642 w 3642"/>
                  <a:gd name="GluePoint2Y" fmla="*/ 0 h 1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</a:cxnLst>
                <a:rect l="l" t="t" r="r" b="b"/>
                <a:pathLst>
                  <a:path w="3642" h="1">
                    <a:moveTo>
                      <a:pt x="0" y="0"/>
                    </a:moveTo>
                    <a:lnTo>
                      <a:pt x="3642" y="0"/>
                    </a:lnTo>
                  </a:path>
                </a:pathLst>
              </a:custGeom>
              <a:noFill/>
              <a:ln w="9360">
                <a:solidFill>
                  <a:srgbClr val="00CC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-46440" rIns="90000" bIns="-46440" anchor="ctr">
                <a:noAutofit/>
              </a:bodyPr>
              <a:lstStyle/>
              <a:p>
                <a:endParaRPr lang="hr-HR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1523880" y="3581280"/>
                <a:ext cx="2662200" cy="147600"/>
                <a:chOff x="1523880" y="3581280"/>
                <a:chExt cx="2662200" cy="147600"/>
              </a:xfrm>
            </p:grpSpPr>
            <p:sp>
              <p:nvSpPr>
                <p:cNvPr id="10" name="Oval 9"/>
                <p:cNvSpPr/>
                <p:nvPr/>
              </p:nvSpPr>
              <p:spPr>
                <a:xfrm>
                  <a:off x="1523880" y="3581280"/>
                  <a:ext cx="147600" cy="1476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6800" rIns="90000" bIns="46800" anchor="ctr">
                  <a:noAutofit/>
                </a:bodyPr>
                <a:lstStyle/>
                <a:p>
                  <a:endParaRPr lang="hr-HR" sz="1800" b="0" u="none" strike="noStrik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11" name="Oval 10"/>
                <p:cNvSpPr/>
                <p:nvPr/>
              </p:nvSpPr>
              <p:spPr>
                <a:xfrm>
                  <a:off x="2362320" y="3581280"/>
                  <a:ext cx="147600" cy="1476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6800" rIns="90000" bIns="46800" anchor="ctr">
                  <a:noAutofit/>
                </a:bodyPr>
                <a:lstStyle/>
                <a:p>
                  <a:endParaRPr lang="hr-HR" sz="1800" b="0" u="none" strike="noStrik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12" name="Oval 11"/>
                <p:cNvSpPr/>
                <p:nvPr/>
              </p:nvSpPr>
              <p:spPr>
                <a:xfrm>
                  <a:off x="3200400" y="3581280"/>
                  <a:ext cx="147600" cy="1476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6800" rIns="90000" bIns="46800" anchor="ctr">
                  <a:noAutofit/>
                </a:bodyPr>
                <a:lstStyle/>
                <a:p>
                  <a:endParaRPr lang="hr-HR" sz="1800" b="0" u="none" strike="noStrik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13" name="Oval 12"/>
                <p:cNvSpPr/>
                <p:nvPr/>
              </p:nvSpPr>
              <p:spPr>
                <a:xfrm>
                  <a:off x="4038480" y="3581280"/>
                  <a:ext cx="147600" cy="1476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6800" rIns="90000" bIns="46800" anchor="ctr">
                  <a:noAutofit/>
                </a:bodyPr>
                <a:lstStyle/>
                <a:p>
                  <a:endParaRPr lang="hr-HR" sz="1800" b="0" u="none" strike="noStrik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</p:grpSp>
        </p:grpSp>
      </p:grpSp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33160" y="609120"/>
            <a:ext cx="7770600" cy="11415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ctr">
              <a:spcBef>
                <a:spcPts val="11"/>
              </a:spcBef>
              <a:spcAft>
                <a:spcPts val="11"/>
              </a:spcAft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hr-HR" sz="44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1pPr>
          </a:lstStyle>
          <a:p>
            <a:pPr indent="0" algn="ctr">
              <a:spcBef>
                <a:spcPts val="11"/>
              </a:spcBef>
              <a:spcAft>
                <a:spcPts val="11"/>
              </a:spcAft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hr-HR" sz="44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Click to edit the title text format</a:t>
            </a: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33160" y="2133360"/>
            <a:ext cx="7770600" cy="411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marL="343080" indent="-343080" algn="l">
              <a:spcBef>
                <a:spcPts val="814"/>
              </a:spcBef>
              <a:spcAft>
                <a:spcPts val="11"/>
              </a:spcAft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hr-HR" sz="32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1pPr>
            <a:lvl2pPr marL="743040" lvl="1" indent="-285840" algn="l">
              <a:spcBef>
                <a:spcPts val="709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–"/>
              <a:tabLst>
                <a:tab pos="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</a:tabLst>
              <a:defRPr lang="hr-HR" sz="28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2pPr>
            <a:lvl3pPr marL="1143000" lvl="2" indent="-228600" algn="l">
              <a:spcBef>
                <a:spcPts val="612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•"/>
              <a:tabLst>
                <a:tab pos="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</a:tabLst>
              <a:defRPr lang="hr-HR" sz="24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3pPr>
            <a:lvl4pPr marL="1600200" lvl="3" indent="-228600" algn="l">
              <a:spcBef>
                <a:spcPts val="510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–"/>
              <a:tabLst>
                <a:tab pos="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</a:tabLst>
              <a:def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4pPr>
            <a:lvl5pPr marL="2057400" lvl="4" indent="-228600" algn="l">
              <a:spcBef>
                <a:spcPts val="510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»"/>
              <a:tabLst>
                <a:tab pos="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  <a:def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5pPr>
            <a:lvl6pPr lvl="5" algn="l"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6pPr>
            <a:lvl7pPr lvl="6" algn="l"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7pPr>
          </a:lstStyle>
          <a:p>
            <a:pPr marL="343080" indent="-343080" algn="l">
              <a:spcBef>
                <a:spcPts val="814"/>
              </a:spcBef>
              <a:spcAft>
                <a:spcPts val="11"/>
              </a:spcAft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hr-HR" sz="32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Click to edit the outline text format</a:t>
            </a:r>
          </a:p>
          <a:p>
            <a:pPr marL="743040" lvl="1" indent="-285840" algn="l">
              <a:spcBef>
                <a:spcPts val="709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–"/>
              <a:tabLst>
                <a:tab pos="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</a:tabLst>
            </a:pPr>
            <a:r>
              <a:rPr lang="hr-HR" sz="28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Second Outline Level</a:t>
            </a:r>
          </a:p>
          <a:p>
            <a:pPr marL="1143000" lvl="2" indent="-228600" algn="l">
              <a:spcBef>
                <a:spcPts val="612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•"/>
              <a:tabLst>
                <a:tab pos="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</a:tabLst>
            </a:pPr>
            <a:r>
              <a:rPr lang="hr-HR" sz="24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Third Outline Level</a:t>
            </a:r>
          </a:p>
          <a:p>
            <a:pPr marL="1600200" lvl="3" indent="-228600" algn="l">
              <a:spcBef>
                <a:spcPts val="510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–"/>
              <a:tabLst>
                <a:tab pos="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Fourth Outline Level</a:t>
            </a:r>
          </a:p>
          <a:p>
            <a:pPr marL="2057400" lvl="4" indent="-228600" algn="l">
              <a:spcBef>
                <a:spcPts val="510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»"/>
              <a:tabLst>
                <a:tab pos="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Fifth Outline Level</a:t>
            </a:r>
          </a:p>
          <a:p>
            <a:pPr marL="2057400" lvl="5" indent="-228600" algn="l"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Sixth Outline Level</a:t>
            </a:r>
          </a:p>
          <a:p>
            <a:pPr marL="2057400" lvl="6" indent="-228600" algn="l"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1325044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666D0-2BF2-E81F-8DAB-5583CC497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>
            <a:extLst>
              <a:ext uri="{FF2B5EF4-FFF2-40B4-BE49-F238E27FC236}">
                <a16:creationId xmlns:a16="http://schemas.microsoft.com/office/drawing/2014/main" id="{4198F016-C749-3AE8-B55A-BF268346534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0412" y="1340768"/>
            <a:ext cx="8204076" cy="2448272"/>
          </a:xfrm>
        </p:spPr>
        <p:txBody>
          <a:bodyPr/>
          <a:lstStyle/>
          <a:p>
            <a:r>
              <a:rPr lang="hr-HR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Dovršetak </a:t>
            </a:r>
            <a:br>
              <a:rPr lang="hr-HR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zemaljskih </a:t>
            </a:r>
            <a:br>
              <a:rPr lang="hr-HR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razgovora u Knjizi o </a:t>
            </a:r>
            <a:r>
              <a:rPr lang="hr-HR" altLang="en-US" sz="5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Jobu</a:t>
            </a:r>
            <a:endParaRPr lang="hr-HR" alt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13" name="Rectangle 5">
            <a:extLst>
              <a:ext uri="{FF2B5EF4-FFF2-40B4-BE49-F238E27FC236}">
                <a16:creationId xmlns:a16="http://schemas.microsoft.com/office/drawing/2014/main" id="{E65D9572-7D50-AD6A-64CD-7C4A3711C22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08175" y="3962400"/>
            <a:ext cx="2519808" cy="2778968"/>
          </a:xfrm>
        </p:spPr>
        <p:txBody>
          <a:bodyPr/>
          <a:lstStyle/>
          <a:p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26-31</a:t>
            </a:r>
          </a:p>
          <a:p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trećem </a:t>
            </a:r>
            <a:b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3 kruga</a:t>
            </a:r>
            <a:b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razgovora:</a:t>
            </a:r>
            <a:b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alt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Elifaz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Bildad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alt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Sofar</a:t>
            </a:r>
            <a:endParaRPr lang="hr-HR" alt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021" name="Picture 19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CDB2A548-A0BD-7CF6-F112-AF9C64F8D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64928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22" name="Text Box 18">
            <a:extLst>
              <a:ext uri="{FF2B5EF4-FFF2-40B4-BE49-F238E27FC236}">
                <a16:creationId xmlns:a16="http://schemas.microsoft.com/office/drawing/2014/main" id="{7F4B229F-0390-2E5A-BF86-2BF12904B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0"/>
            <a:ext cx="4967287" cy="92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0" tIns="45711" rIns="91420" bIns="4571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Filozofsko-teološki institut DI</a:t>
            </a:r>
            <a:b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Studij filozofije i teologije, ECTS 6</a:t>
            </a:r>
            <a:b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amdg.eu </a:t>
            </a:r>
            <a: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 nastava  FTI</a:t>
            </a:r>
            <a:endParaRPr kumimoji="0" lang="hr-HR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3024" name="Picture 16" descr="Slikovni rezultat za job bible">
            <a:extLst>
              <a:ext uri="{FF2B5EF4-FFF2-40B4-BE49-F238E27FC236}">
                <a16:creationId xmlns:a16="http://schemas.microsoft.com/office/drawing/2014/main" id="{6CDA3C14-B05C-F597-8F78-959D35C45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4005064"/>
            <a:ext cx="4716017" cy="24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329CAF35-5F3D-CEFD-3428-E9D1A9279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778"/>
            <a:ext cx="3491880" cy="2915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7020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F3D7BC-645B-39D2-52F4-6E79C7BA1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ectangle 113">
            <a:extLst>
              <a:ext uri="{FF2B5EF4-FFF2-40B4-BE49-F238E27FC236}">
                <a16:creationId xmlns:a16="http://schemas.microsoft.com/office/drawing/2014/main" id="{297C855A-B4B7-FE59-91CD-65F43A02BF56}"/>
              </a:ext>
            </a:extLst>
          </p:cNvPr>
          <p:cNvSpPr/>
          <p:nvPr/>
        </p:nvSpPr>
        <p:spPr>
          <a:xfrm>
            <a:off x="533520" y="609480"/>
            <a:ext cx="7772400" cy="114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  <a:defRPr/>
            </a:pPr>
            <a:r>
              <a:rPr kumimoji="0" lang="hr-HR" sz="4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</a:rPr>
              <a:t>U ruke tvoje (Ps 31)</a:t>
            </a:r>
            <a:endParaRPr kumimoji="0" lang="hr-HR" sz="4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15" name="Picture 114">
            <a:extLst>
              <a:ext uri="{FF2B5EF4-FFF2-40B4-BE49-F238E27FC236}">
                <a16:creationId xmlns:a16="http://schemas.microsoft.com/office/drawing/2014/main" id="{60D4DD9E-47B4-5281-AC23-BEAA8D7F87A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440" y="2837160"/>
            <a:ext cx="8989560" cy="1662840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2339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A229-0A11-BD95-4812-F5EE8F88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75FE75A3-66DD-EC79-B3DF-F428E0C9736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4213" y="1268413"/>
            <a:ext cx="7853362" cy="2665412"/>
          </a:xfrm>
        </p:spPr>
        <p:txBody>
          <a:bodyPr/>
          <a:lstStyle/>
          <a:p>
            <a:pPr eaLnBrk="1" hangingPunct="1"/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Biblijska </a:t>
            </a:r>
            <a:r>
              <a:rPr lang="hr-HR" altLang="sr-Latn-R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egzegeza</a:t>
            </a:r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Poučne knjige </a:t>
            </a:r>
            <a:b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Staroga zavjeta</a:t>
            </a:r>
          </a:p>
        </p:txBody>
      </p:sp>
      <p:pic>
        <p:nvPicPr>
          <p:cNvPr id="18435" name="Picture 19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D098D9DE-BA2C-92E4-C902-E329B621D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8252"/>
            <a:ext cx="863823" cy="863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 Box 18">
            <a:extLst>
              <a:ext uri="{FF2B5EF4-FFF2-40B4-BE49-F238E27FC236}">
                <a16:creationId xmlns:a16="http://schemas.microsoft.com/office/drawing/2014/main" id="{70FD9982-C6A6-3142-8B97-05DC69596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608" y="0"/>
            <a:ext cx="482379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Filozofsko-teološki institut DI</a:t>
            </a:r>
            <a:b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Studij filozofije i teologije</a:t>
            </a:r>
            <a:r>
              <a:rPr kumimoji="0" lang="en-US" altLang="sr-Latn-R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ECTS 6</a:t>
            </a:r>
            <a:b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utorkom od 8:15 i srijedom od 10:15, </a:t>
            </a:r>
            <a:b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Dvorana </a:t>
            </a:r>
            <a:r>
              <a:rPr kumimoji="0" lang="hr-HR" altLang="sr-Latn-R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Kolvenbach</a:t>
            </a: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(P14)</a:t>
            </a:r>
          </a:p>
        </p:txBody>
      </p:sp>
      <p:pic>
        <p:nvPicPr>
          <p:cNvPr id="18437" name="Picture 8">
            <a:extLst>
              <a:ext uri="{FF2B5EF4-FFF2-40B4-BE49-F238E27FC236}">
                <a16:creationId xmlns:a16="http://schemas.microsoft.com/office/drawing/2014/main" id="{A2169B4B-E047-F188-9F40-F8D1C44DA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1" y="0"/>
            <a:ext cx="3491880" cy="2915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6566730-AE32-A804-906F-4D3028C0490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2665412"/>
          </a:xfrm>
        </p:spPr>
        <p:txBody>
          <a:bodyPr/>
          <a:lstStyle/>
          <a:p>
            <a:pPr eaLnBrk="1" hangingPunct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Psalmi i </a:t>
            </a:r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Mudrosne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knjige –</a:t>
            </a:r>
          </a:p>
          <a:p>
            <a:pPr eaLnBrk="1" hangingPunct="1"/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Poklad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biblijske mudrosti u jezgri SZ-a</a:t>
            </a:r>
          </a:p>
          <a:p>
            <a:pPr eaLnBrk="1" hangingPunct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zimski semestar ak. g. 2026./27.</a:t>
            </a:r>
          </a:p>
          <a:p>
            <a:pPr eaLnBrk="1" hangingPunct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Niko Bilić SJ</a:t>
            </a:r>
          </a:p>
          <a:p>
            <a:pPr algn="ctr"/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amdg.eu </a:t>
            </a:r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nastava  FTI</a:t>
            </a:r>
          </a:p>
        </p:txBody>
      </p:sp>
    </p:spTree>
    <p:extLst>
      <p:ext uri="{BB962C8B-B14F-4D97-AF65-F5344CB8AC3E}">
        <p14:creationId xmlns:p14="http://schemas.microsoft.com/office/powerpoint/2010/main" val="2275886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zervirano mjesto podnožja 4">
            <a:extLst>
              <a:ext uri="{FF2B5EF4-FFF2-40B4-BE49-F238E27FC236}">
                <a16:creationId xmlns:a16="http://schemas.microsoft.com/office/drawing/2014/main" id="{103798A1-F382-69D3-8FA1-469060F462D2}"/>
              </a:ext>
            </a:extLst>
          </p:cNvPr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+mn-ea"/>
                <a:cs typeface="Arial" charset="0"/>
              </a:rPr>
              <a:t>amdg.eu</a:t>
            </a: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65E62E31-F87E-D317-2283-B5B02ED3D5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29600" cy="1139825"/>
          </a:xfrm>
        </p:spPr>
        <p:txBody>
          <a:bodyPr/>
          <a:lstStyle/>
          <a:p>
            <a:r>
              <a:rPr lang="hr-HR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Sudbina zlotvora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41977329-45A5-5176-F614-F9D24F88819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764704"/>
            <a:ext cx="7283152" cy="5366221"/>
          </a:xfrm>
        </p:spPr>
        <p:txBody>
          <a:bodyPr/>
          <a:lstStyle/>
          <a:p>
            <a:pPr lvl="1">
              <a:spcBef>
                <a:spcPts val="400"/>
              </a:spcBef>
            </a:pPr>
            <a:r>
              <a:rPr lang="hr-HR" altLang="en-US" sz="2400" b="1" u="sng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Sofarov</a:t>
            </a:r>
            <a:r>
              <a:rPr lang="hr-HR" altLang="en-US" sz="24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govor u 27,13-23?</a:t>
            </a:r>
          </a:p>
          <a:p>
            <a:pPr lvl="1">
              <a:spcBef>
                <a:spcPts val="400"/>
              </a:spcBef>
            </a:pPr>
            <a:r>
              <a:rPr lang="hr-HR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biblija.ks.hr: 26,13-23 </a:t>
            </a:r>
            <a:br>
              <a:rPr lang="hr-HR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c27 = 24,18-24 (gdje je 27,1-12?) </a:t>
            </a:r>
          </a:p>
          <a:p>
            <a:pPr lvl="1">
              <a:spcBef>
                <a:spcPts val="400"/>
              </a:spcBef>
            </a:pPr>
            <a:r>
              <a:rPr lang="hr-HR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Tiskano: c25, 26b, 26a, 27, 24</a:t>
            </a:r>
          </a:p>
          <a:p>
            <a:pPr>
              <a:spcBef>
                <a:spcPts val="4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Zlotvoru sud od Boga </a:t>
            </a:r>
            <a:b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(27,13 usp. 8-10):</a:t>
            </a:r>
          </a:p>
          <a:p>
            <a:pPr>
              <a:spcBef>
                <a:spcPts val="4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Obitelj u smrt (14s) </a:t>
            </a:r>
          </a:p>
          <a:p>
            <a:pPr>
              <a:spcBef>
                <a:spcPts val="4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Bogatstvo pravednicima (16s)</a:t>
            </a:r>
          </a:p>
          <a:p>
            <a:pPr marL="1143000" lvl="2" indent="-228600">
              <a:spcBef>
                <a:spcPts val="400"/>
              </a:spcBef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Bogatstvo je slabo i prolazno (18s)</a:t>
            </a:r>
          </a:p>
          <a:p>
            <a:pPr>
              <a:spcBef>
                <a:spcPts val="4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Psihičke tegobe (20)</a:t>
            </a:r>
          </a:p>
          <a:p>
            <a:pPr>
              <a:spcBef>
                <a:spcPts val="4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Vjetar ga nosi (20-22 usp. pljeva u </a:t>
            </a:r>
            <a:r>
              <a:rPr lang="hr-HR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1)</a:t>
            </a:r>
          </a:p>
          <a:p>
            <a:pPr lvl="1">
              <a:spcBef>
                <a:spcPts val="400"/>
              </a:spcBef>
            </a:pPr>
            <a:r>
              <a:rPr lang="hr-HR" altLang="en-US" sz="24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Bližnji prema njemu (23):</a:t>
            </a:r>
          </a:p>
          <a:p>
            <a:pPr>
              <a:spcBef>
                <a:spcPts val="400"/>
              </a:spcBef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Raduju se propasti, izruguju ga</a:t>
            </a:r>
          </a:p>
        </p:txBody>
      </p:sp>
      <p:sp>
        <p:nvSpPr>
          <p:cNvPr id="63496" name="AutoShape 8">
            <a:extLst>
              <a:ext uri="{FF2B5EF4-FFF2-40B4-BE49-F238E27FC236}">
                <a16:creationId xmlns:a16="http://schemas.microsoft.com/office/drawing/2014/main" id="{CEAE688C-D87B-E981-5E49-35A37F1B5D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8" name="AutoShape 10">
            <a:extLst>
              <a:ext uri="{FF2B5EF4-FFF2-40B4-BE49-F238E27FC236}">
                <a16:creationId xmlns:a16="http://schemas.microsoft.com/office/drawing/2014/main" id="{29EFE4E1-B60E-16CD-E2C7-FD2EA0B981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3500" name="Picture 12" descr="Slikovni rezultat za job bible">
            <a:extLst>
              <a:ext uri="{FF2B5EF4-FFF2-40B4-BE49-F238E27FC236}">
                <a16:creationId xmlns:a16="http://schemas.microsoft.com/office/drawing/2014/main" id="{945D806A-2F74-C0C8-C89F-606B08BD0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0"/>
            <a:ext cx="4211960" cy="2882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6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6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563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>
            <a:extLst>
              <a:ext uri="{FF2B5EF4-FFF2-40B4-BE49-F238E27FC236}">
                <a16:creationId xmlns:a16="http://schemas.microsoft.com/office/drawing/2014/main" id="{97C64BC4-EC1B-6552-B3C1-853D4A5CB2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29600" cy="1139825"/>
          </a:xfrm>
        </p:spPr>
        <p:txBody>
          <a:bodyPr/>
          <a:lstStyle/>
          <a:p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Molitva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A6423BE2-71E3-3608-7B3F-8B1532D7B5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229600" cy="5222875"/>
          </a:xfrm>
        </p:spPr>
        <p:txBody>
          <a:bodyPr/>
          <a:lstStyle/>
          <a:p>
            <a:pPr lvl="1">
              <a:lnSpc>
                <a:spcPct val="90000"/>
              </a:lnSpc>
            </a:pPr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Razgovor s Bogom (“ti”): </a:t>
            </a:r>
            <a:b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30,20-23</a:t>
            </a:r>
          </a:p>
          <a:p>
            <a:pPr>
              <a:lnSpc>
                <a:spcPct val="90000"/>
              </a:lnSpc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 odgovaraš (20)</a:t>
            </a:r>
          </a:p>
          <a:p>
            <a:pPr>
              <a:lnSpc>
                <a:spcPct val="90000"/>
              </a:lnSpc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Rukom na me (21) </a:t>
            </a:r>
          </a:p>
          <a:p>
            <a:pPr lvl="1">
              <a:lnSpc>
                <a:spcPct val="90000"/>
              </a:lnSpc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Usp. 2,5s – čija ruka?</a:t>
            </a:r>
          </a:p>
          <a:p>
            <a:pPr lvl="1">
              <a:lnSpc>
                <a:spcPct val="90000"/>
              </a:lnSpc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Usp. </a:t>
            </a:r>
            <a:r>
              <a:rPr lang="hr-HR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22,16; </a:t>
            </a:r>
            <a:r>
              <a:rPr lang="hr-HR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Dn</a:t>
            </a: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3,31</a:t>
            </a:r>
          </a:p>
          <a:p>
            <a:pPr>
              <a:lnSpc>
                <a:spcPct val="90000"/>
              </a:lnSpc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 ga predao u smrt (23) </a:t>
            </a:r>
          </a:p>
          <a:p>
            <a:pPr lvl="1">
              <a:lnSpc>
                <a:spcPct val="90000"/>
              </a:lnSpc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Usp. 3,11: Što nisam mrtav?</a:t>
            </a:r>
          </a:p>
          <a:p>
            <a:pPr lvl="1">
              <a:lnSpc>
                <a:spcPct val="90000"/>
              </a:lnSpc>
            </a:pPr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Sudbina zlotvora snašla </a:t>
            </a:r>
            <a:r>
              <a:rPr lang="hr-HR" alt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Joba</a:t>
            </a:r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>
              <a:lnSpc>
                <a:spcPct val="90000"/>
              </a:lnSpc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Zlotvoru od Boga vihor (27,20-22)</a:t>
            </a:r>
          </a:p>
          <a:p>
            <a:pPr>
              <a:lnSpc>
                <a:spcPct val="90000"/>
              </a:lnSpc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“kovitlaš me u vrtlogu olujnom” (30,22) </a:t>
            </a:r>
            <a:b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usp. 38,1, 40,6 (Bog govori iz </a:t>
            </a: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oluje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160773" name="Picture 5" descr="Slikovni rezultat za job bible">
            <a:extLst>
              <a:ext uri="{FF2B5EF4-FFF2-40B4-BE49-F238E27FC236}">
                <a16:creationId xmlns:a16="http://schemas.microsoft.com/office/drawing/2014/main" id="{ABF72286-F0AE-0114-5CC9-5C02A4DAA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-1"/>
            <a:ext cx="4139952" cy="375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6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60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500"/>
                                        <p:tgtEl>
                                          <p:spTgt spid="160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>
            <a:extLst>
              <a:ext uri="{FF2B5EF4-FFF2-40B4-BE49-F238E27FC236}">
                <a16:creationId xmlns:a16="http://schemas.microsoft.com/office/drawing/2014/main" id="{CB63DC9C-39A9-621E-5A48-4498B26B05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260648"/>
            <a:ext cx="8229600" cy="1139825"/>
          </a:xfrm>
        </p:spPr>
        <p:txBody>
          <a:bodyPr/>
          <a:lstStyle/>
          <a:p>
            <a:r>
              <a:rPr lang="hr-HR" alt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Jobov</a:t>
            </a:r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ispit savjesti (c31)</a:t>
            </a:r>
          </a:p>
        </p:txBody>
      </p:sp>
      <p:sp>
        <p:nvSpPr>
          <p:cNvPr id="161795" name="Rectangle 3">
            <a:extLst>
              <a:ext uri="{FF2B5EF4-FFF2-40B4-BE49-F238E27FC236}">
                <a16:creationId xmlns:a16="http://schemas.microsoft.com/office/drawing/2014/main" id="{D9518667-5C7C-042A-04B5-E47E7784D4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80728"/>
            <a:ext cx="8229600" cy="515019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 je osudio (</a:t>
            </a: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31,2)</a:t>
            </a:r>
          </a:p>
          <a:p>
            <a:pPr lvl="1"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Osnovno pitanje: nesreća za opakoga (31,3)</a:t>
            </a:r>
          </a:p>
          <a:p>
            <a:pPr lvl="1">
              <a:lnSpc>
                <a:spcPct val="90000"/>
              </a:lnSpc>
            </a:pPr>
            <a:r>
              <a:rPr lang="hr-HR" altLang="en-US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Zahtjev u </a:t>
            </a:r>
            <a:r>
              <a:rPr lang="hr-HR" altLang="en-US" b="1" u="sng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31,6:</a:t>
            </a:r>
          </a:p>
          <a:p>
            <a:pPr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 ga treba pravedno ispitati pa će spoznati </a:t>
            </a: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Jobov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integritet (6)</a:t>
            </a:r>
          </a:p>
          <a:p>
            <a:pPr lvl="1">
              <a:lnSpc>
                <a:spcPct val="90000"/>
              </a:lnSpc>
            </a:pPr>
            <a:r>
              <a:rPr lang="hr-HR" altLang="en-US" b="1" u="sng" dirty="0">
                <a:solidFill>
                  <a:schemeClr val="tx2"/>
                </a:solidFill>
                <a:cs typeface="Times New Roman" panose="02020603050405020304" pitchFamily="18" charset="0"/>
              </a:rPr>
              <a:t>“</a:t>
            </a:r>
            <a:r>
              <a:rPr lang="hr-HR" altLang="en-US" b="1" u="sng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samokletve</a:t>
            </a:r>
            <a:r>
              <a:rPr lang="hr-HR" altLang="en-US" b="1" u="sng" dirty="0">
                <a:solidFill>
                  <a:schemeClr val="tx2"/>
                </a:solidFill>
                <a:cs typeface="Times New Roman" panose="02020603050405020304" pitchFamily="18" charset="0"/>
              </a:rPr>
              <a:t>”</a:t>
            </a:r>
            <a:r>
              <a:rPr lang="hr-HR" altLang="en-US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7-12 </a:t>
            </a:r>
            <a:br>
              <a:rPr lang="hr-HR" altLang="en-US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(ako… onda kazna)</a:t>
            </a:r>
          </a:p>
          <a:p>
            <a:pPr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stranputica (7)</a:t>
            </a:r>
          </a:p>
          <a:p>
            <a:pPr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sud očiju (7)</a:t>
            </a:r>
          </a:p>
          <a:p>
            <a:pPr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ruka okaljana (7)</a:t>
            </a:r>
          </a:p>
          <a:p>
            <a:pPr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preljub (9-12)</a:t>
            </a:r>
          </a:p>
        </p:txBody>
      </p:sp>
      <p:pic>
        <p:nvPicPr>
          <p:cNvPr id="161797" name="Picture 5" descr="Slikovni rezultat za job bible">
            <a:extLst>
              <a:ext uri="{FF2B5EF4-FFF2-40B4-BE49-F238E27FC236}">
                <a16:creationId xmlns:a16="http://schemas.microsoft.com/office/drawing/2014/main" id="{8370CC14-6821-27A4-639A-29C02ACC1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849563"/>
            <a:ext cx="4787900" cy="400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1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61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61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61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61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>
            <a:extLst>
              <a:ext uri="{FF2B5EF4-FFF2-40B4-BE49-F238E27FC236}">
                <a16:creationId xmlns:a16="http://schemas.microsoft.com/office/drawing/2014/main" id="{DE35CAEF-B594-0F7D-1C86-A41AABD698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siromašni (c31)</a:t>
            </a:r>
          </a:p>
        </p:txBody>
      </p:sp>
      <p:sp>
        <p:nvSpPr>
          <p:cNvPr id="162819" name="Rectangle 3">
            <a:extLst>
              <a:ext uri="{FF2B5EF4-FFF2-40B4-BE49-F238E27FC236}">
                <a16:creationId xmlns:a16="http://schemas.microsoft.com/office/drawing/2014/main" id="{6BB79BB3-AA84-13F4-5043-40F6878626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Poštovao je i brinuo se (</a:t>
            </a:r>
            <a:r>
              <a:rPr lang="hr-HR" alt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31,13-15.16s.32):</a:t>
            </a:r>
          </a:p>
          <a:p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pravo (</a:t>
            </a:r>
            <a:r>
              <a:rPr lang="hr-HR" alt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mišpat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sluge, služavke (13)</a:t>
            </a:r>
          </a:p>
          <a:p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račun pred Bogom (14)</a:t>
            </a:r>
          </a:p>
          <a:p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jednako stvoreni (15)</a:t>
            </a:r>
          </a:p>
          <a:p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siromah, udovica (16)</a:t>
            </a:r>
          </a:p>
          <a:p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sirota (17)</a:t>
            </a:r>
          </a:p>
          <a:p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stranac (32)</a:t>
            </a:r>
          </a:p>
        </p:txBody>
      </p:sp>
      <p:pic>
        <p:nvPicPr>
          <p:cNvPr id="162821" name="Picture 5" descr="Slikovni rezultat za job bible">
            <a:extLst>
              <a:ext uri="{FF2B5EF4-FFF2-40B4-BE49-F238E27FC236}">
                <a16:creationId xmlns:a16="http://schemas.microsoft.com/office/drawing/2014/main" id="{48178EFA-EF78-D0FF-6F28-C541DE1B71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650" y="3470275"/>
            <a:ext cx="4705350" cy="338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62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62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62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62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>
            <a:extLst>
              <a:ext uri="{FF2B5EF4-FFF2-40B4-BE49-F238E27FC236}">
                <a16:creationId xmlns:a16="http://schemas.microsoft.com/office/drawing/2014/main" id="{04391A8A-2BF8-5AB5-9DCA-3E5B7D0597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Bogatstvo, Bog, bližnji (c31)</a:t>
            </a:r>
          </a:p>
        </p:txBody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id="{BEF11D10-D357-BFE3-9092-3803924869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17637"/>
            <a:ext cx="8229600" cy="4713287"/>
          </a:xfrm>
        </p:spPr>
        <p:txBody>
          <a:bodyPr/>
          <a:lstStyle/>
          <a:p>
            <a:pPr lvl="1"/>
            <a:r>
              <a:rPr lang="hr-HR" altLang="en-US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Kakav je bio </a:t>
            </a:r>
            <a:r>
              <a:rPr lang="hr-HR" altLang="en-US" b="1" u="sng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prema bogatstvu (31,24s)?</a:t>
            </a:r>
          </a:p>
          <a:p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Zlato – sigurnost? </a:t>
            </a:r>
          </a:p>
          <a:p>
            <a:pPr lvl="1"/>
            <a:r>
              <a:rPr lang="hr-HR" altLang="en-US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…prema prirodnim silama (26-28)?</a:t>
            </a:r>
          </a:p>
          <a:p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Štovao sunce, mjesec? (26)</a:t>
            </a:r>
          </a:p>
          <a:p>
            <a:pPr lvl="1"/>
            <a:r>
              <a:rPr lang="hr-HR" altLang="en-US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…prema bližnjima (29s.33s)?</a:t>
            </a:r>
          </a:p>
          <a:p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Radovao se nevolji? (29s)</a:t>
            </a:r>
          </a:p>
          <a:p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Skrivao se od ljudi? (33s)</a:t>
            </a:r>
          </a:p>
          <a:p>
            <a:endParaRPr lang="hr-H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45" name="Picture 5" descr="Povezana slika">
            <a:extLst>
              <a:ext uri="{FF2B5EF4-FFF2-40B4-BE49-F238E27FC236}">
                <a16:creationId xmlns:a16="http://schemas.microsoft.com/office/drawing/2014/main" id="{67AEC5F4-230B-0BF7-9785-97E55A395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3311525"/>
            <a:ext cx="3635375" cy="354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3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3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>
            <a:extLst>
              <a:ext uri="{FF2B5EF4-FFF2-40B4-BE49-F238E27FC236}">
                <a16:creationId xmlns:a16="http://schemas.microsoft.com/office/drawing/2014/main" id="{D958E068-361F-54FE-02D5-6A43755513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29600" cy="866627"/>
          </a:xfrm>
        </p:spPr>
        <p:txBody>
          <a:bodyPr/>
          <a:lstStyle/>
          <a:p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Spreman za sud</a:t>
            </a:r>
          </a:p>
        </p:txBody>
      </p:sp>
      <p:sp>
        <p:nvSpPr>
          <p:cNvPr id="165891" name="Rectangle 3">
            <a:extLst>
              <a:ext uri="{FF2B5EF4-FFF2-40B4-BE49-F238E27FC236}">
                <a16:creationId xmlns:a16="http://schemas.microsoft.com/office/drawing/2014/main" id="{72E42B56-7306-F9AD-401E-9435773BEB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96752"/>
            <a:ext cx="8229600" cy="4934173"/>
          </a:xfrm>
        </p:spPr>
        <p:txBody>
          <a:bodyPr/>
          <a:lstStyle/>
          <a:p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Jobov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tau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čeka odgovor </a:t>
            </a: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Svesilnoga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31,35)</a:t>
            </a:r>
          </a:p>
          <a:p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preman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za javnu </a:t>
            </a:r>
            <a:b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optužnicu (36):</a:t>
            </a:r>
          </a:p>
          <a:p>
            <a:pPr lvl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ramenima</a:t>
            </a:r>
          </a:p>
          <a:p>
            <a:pPr lvl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Vijenac na glavi</a:t>
            </a:r>
          </a:p>
          <a:p>
            <a:pPr lvl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osuđen, a nema optužnice</a:t>
            </a:r>
          </a:p>
          <a:p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stupit će pred protivnika </a:t>
            </a:r>
            <a:b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kao knez (37)</a:t>
            </a:r>
          </a:p>
          <a:p>
            <a:pPr lvl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pripravan za razgovor </a:t>
            </a:r>
            <a:b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Bogom (</a:t>
            </a: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38-42)</a:t>
            </a:r>
          </a:p>
          <a:p>
            <a:endParaRPr lang="hr-H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5893" name="Picture 5" descr="Povezana slika">
            <a:extLst>
              <a:ext uri="{FF2B5EF4-FFF2-40B4-BE49-F238E27FC236}">
                <a16:creationId xmlns:a16="http://schemas.microsoft.com/office/drawing/2014/main" id="{C49E8FE6-9F35-2269-7232-39BBA33D7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75" y="1773238"/>
            <a:ext cx="3984625" cy="508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5894" name="Rectangle 6">
            <a:extLst>
              <a:ext uri="{FF2B5EF4-FFF2-40B4-BE49-F238E27FC236}">
                <a16:creationId xmlns:a16="http://schemas.microsoft.com/office/drawing/2014/main" id="{05D3C301-C85E-0DD2-94BD-8FF6E789E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7744" y="6272410"/>
            <a:ext cx="277191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Job</a:t>
            </a:r>
            <a:r>
              <a:rPr kumimoji="0" lang="hr-H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Painting</a:t>
            </a:r>
            <a:r>
              <a:rPr kumimoji="0" lang="hr-H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by</a:t>
            </a:r>
            <a:r>
              <a:rPr kumimoji="0" lang="hr-H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Jacob </a:t>
            </a:r>
            <a:r>
              <a:rPr kumimoji="0" lang="hr-H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Jordaens</a:t>
            </a:r>
            <a:r>
              <a:rPr kumimoji="0" lang="hr-H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5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5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5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5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5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5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5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5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5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5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5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5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E7515-5EF7-2918-27F0-D90270A4D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>
            <a:extLst>
              <a:ext uri="{FF2B5EF4-FFF2-40B4-BE49-F238E27FC236}">
                <a16:creationId xmlns:a16="http://schemas.microsoft.com/office/drawing/2014/main" id="{1111D2FA-A4A4-F674-69E6-8FF03E87CE3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32" tIns="45418" rIns="90832" bIns="45418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74688" indent="-260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6638" indent="-2079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50975" indent="-2063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66900" indent="-2079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41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813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85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957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3FD469-9DD5-4A9D-B533-29A4BE093282}" type="slidenum">
              <a:rPr kumimoji="0" lang="hr-HR" altLang="sr-Latn-R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hr-HR" altLang="sr-Latn-R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A7DF2E3E-A044-55C6-3DA5-999078A46CE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339850"/>
            <a:ext cx="7772400" cy="2665413"/>
          </a:xfrm>
        </p:spPr>
        <p:txBody>
          <a:bodyPr lIns="90832" tIns="45418" rIns="90832" bIns="45418" anchor="b"/>
          <a:lstStyle/>
          <a:p>
            <a:pPr eaLnBrk="1" hangingPunct="1"/>
            <a:r>
              <a:rPr lang="hr-HR" altLang="sr-Latn-RS" sz="5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Job </a:t>
            </a:r>
            <a:br>
              <a:rPr lang="hr-HR" altLang="sr-Latn-RS" sz="5600" b="1" i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5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u razgovoru </a:t>
            </a:r>
            <a:br>
              <a:rPr lang="hr-HR" altLang="sr-Latn-RS" sz="5600" b="1" i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5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s Bogom</a:t>
            </a:r>
            <a:endParaRPr lang="de-DE" altLang="sr-Latn-RS" sz="5600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8" name="Rectangle 8">
            <a:extLst>
              <a:ext uri="{FF2B5EF4-FFF2-40B4-BE49-F238E27FC236}">
                <a16:creationId xmlns:a16="http://schemas.microsoft.com/office/drawing/2014/main" id="{939A4349-99B0-C81E-C81C-E1EF7A14E29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024063" y="4148138"/>
            <a:ext cx="6662737" cy="2557462"/>
          </a:xfrm>
        </p:spPr>
        <p:txBody>
          <a:bodyPr lIns="90920" tIns="45462" rIns="90920" bIns="45462"/>
          <a:lstStyle/>
          <a:p>
            <a:pPr defTabSz="1008063" eaLnBrk="1" hangingPunct="1"/>
            <a:r>
              <a:rPr lang="hr-HR" altLang="sr-Latn-R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sr-Latn-R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38,1–42,6</a:t>
            </a:r>
          </a:p>
          <a:p>
            <a:pPr defTabSz="1008063" eaLnBrk="1" hangingPunct="1"/>
            <a:r>
              <a:rPr lang="hr-HR" altLang="sr-Latn-R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Jobova</a:t>
            </a:r>
            <a:r>
              <a:rPr lang="hr-HR" altLang="sr-Latn-R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utjeha?</a:t>
            </a:r>
          </a:p>
          <a:p>
            <a:pPr defTabSz="1008063" eaLnBrk="1" hangingPunct="1"/>
            <a:r>
              <a:rPr lang="hr-HR" altLang="sr-Latn-R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Prvi odgovor – Teološko značenje razgovora s Bogom</a:t>
            </a:r>
          </a:p>
        </p:txBody>
      </p:sp>
      <p:pic>
        <p:nvPicPr>
          <p:cNvPr id="16389" name="Picture 4">
            <a:extLst>
              <a:ext uri="{FF2B5EF4-FFF2-40B4-BE49-F238E27FC236}">
                <a16:creationId xmlns:a16="http://schemas.microsoft.com/office/drawing/2014/main" id="{38701794-F3FC-2CAB-12E1-3B497084A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850" y="0"/>
            <a:ext cx="3359150" cy="414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Text Box 5">
            <a:extLst>
              <a:ext uri="{FF2B5EF4-FFF2-40B4-BE49-F238E27FC236}">
                <a16:creationId xmlns:a16="http://schemas.microsoft.com/office/drawing/2014/main" id="{6586055A-458C-0D71-A0B9-493D1B8BBF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6075" y="4148138"/>
            <a:ext cx="2447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32" tIns="45418" rIns="90832" bIns="4541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74688" indent="-260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6638" indent="-2079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50975" indent="-2063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66900" indent="-2079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41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813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85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957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Leon Bonnat, Job </a:t>
            </a:r>
            <a:r>
              <a:rPr kumimoji="0" lang="en-US" altLang="sr-Latn-R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Lilith Gallery of Toronto</a:t>
            </a:r>
            <a:endParaRPr kumimoji="0" lang="hr-HR" altLang="sr-Latn-R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19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2BEC395F-48A6-31C0-CA6F-2D721D11D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98" y="134613"/>
            <a:ext cx="791815" cy="791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8">
            <a:extLst>
              <a:ext uri="{FF2B5EF4-FFF2-40B4-BE49-F238E27FC236}">
                <a16:creationId xmlns:a16="http://schemas.microsoft.com/office/drawing/2014/main" id="{42883539-3EF5-B49D-0178-8505F691B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608" y="0"/>
            <a:ext cx="4823792" cy="1200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Filozofsko-teološki institut DI</a:t>
            </a:r>
            <a:b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Studij filozofije i teologije</a:t>
            </a:r>
            <a:r>
              <a:rPr kumimoji="0" lang="en-US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ECTS 6</a:t>
            </a:r>
            <a:b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utorkom od 8:15 i srijedom od 10:15, </a:t>
            </a:r>
            <a:b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Dvorana </a:t>
            </a:r>
            <a:r>
              <a:rPr kumimoji="0" lang="hr-HR" altLang="sr-Latn-R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Kolvenbach</a:t>
            </a: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(P14)</a:t>
            </a:r>
          </a:p>
        </p:txBody>
      </p:sp>
    </p:spTree>
    <p:extLst>
      <p:ext uri="{BB962C8B-B14F-4D97-AF65-F5344CB8AC3E}">
        <p14:creationId xmlns:p14="http://schemas.microsoft.com/office/powerpoint/2010/main" val="329714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E0CA4AF8-F599-7EA4-B574-46FB429203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246063"/>
            <a:ext cx="8229600" cy="735012"/>
          </a:xfrm>
        </p:spPr>
        <p:txBody>
          <a:bodyPr lIns="90988" tIns="45497" rIns="90988" bIns="45497" anchor="b"/>
          <a:lstStyle/>
          <a:p>
            <a:pPr eaLnBrk="1" hangingPunct="1"/>
            <a:r>
              <a:rPr lang="hr-HR" altLang="sr-Latn-RS" sz="4600" b="1">
                <a:latin typeface="Times New Roman" panose="02020603050405020304" pitchFamily="18" charset="0"/>
                <a:cs typeface="Times New Roman" panose="02020603050405020304" pitchFamily="18" charset="0"/>
              </a:rPr>
              <a:t>Višestruk Božji odgovor</a:t>
            </a:r>
            <a:endParaRPr lang="de-DE" altLang="sr-Latn-RS" sz="4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8" name="Rectangle 3">
            <a:extLst>
              <a:ext uri="{FF2B5EF4-FFF2-40B4-BE49-F238E27FC236}">
                <a16:creationId xmlns:a16="http://schemas.microsoft.com/office/drawing/2014/main" id="{9CEE5E2E-F73E-9093-86CA-6E674C678E8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08050"/>
            <a:ext cx="5554663" cy="5222875"/>
          </a:xfrm>
        </p:spPr>
        <p:txBody>
          <a:bodyPr lIns="90988" tIns="45497" rIns="90988" bIns="45497"/>
          <a:lstStyle/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7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Prvi odgovor 38,1–42,6</a:t>
            </a:r>
          </a:p>
          <a:p>
            <a:pPr marL="738188" lvl="1" indent="-358775" defTabSz="1008063" eaLnBrk="1" hangingPunct="1">
              <a:lnSpc>
                <a:spcPct val="90000"/>
              </a:lnSpc>
            </a:pPr>
            <a:r>
              <a:rPr lang="hr-HR" altLang="sr-Latn-R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Tko govori u 38,1; 40,1; 40,6?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“i odgovori </a:t>
            </a:r>
            <a:r>
              <a:rPr lang="he-IL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יהוה</a:t>
            </a: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Jobu</a:t>
            </a: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b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(38,1; 40,1; 40,6)</a:t>
            </a:r>
          </a:p>
          <a:p>
            <a:pPr marL="738188" lvl="1" indent="-358775" defTabSz="1008063" eaLnBrk="1" hangingPunct="1">
              <a:lnSpc>
                <a:spcPct val="90000"/>
              </a:lnSpc>
            </a:pPr>
            <a:r>
              <a:rPr lang="hr-HR" altLang="sr-Latn-R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Tko govori u </a:t>
            </a:r>
            <a:r>
              <a:rPr lang="hr-HR" altLang="sr-Latn-RS" sz="23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40,3; 42,1</a:t>
            </a:r>
            <a:r>
              <a:rPr lang="hr-HR" altLang="sr-Latn-R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“i odgovori </a:t>
            </a:r>
            <a:r>
              <a:rPr lang="hr-HR" altLang="sr-Latn-R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(40,3; 42,1)</a:t>
            </a:r>
          </a:p>
          <a:p>
            <a:pPr marL="738188" lvl="1" indent="-358775" defTabSz="1008063" eaLnBrk="1" hangingPunct="1">
              <a:lnSpc>
                <a:spcPct val="90000"/>
              </a:lnSpc>
            </a:pPr>
            <a:r>
              <a:rPr lang="hr-HR" altLang="sr-Latn-R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Kako </a:t>
            </a:r>
            <a:r>
              <a:rPr lang="hr-HR" altLang="sr-Latn-RS" sz="23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sr-Latn-R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odgovara poslije </a:t>
            </a:r>
            <a:br>
              <a:rPr lang="hr-HR" altLang="sr-Latn-R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39,30; u 40,4; 42,4?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Šutnja → 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Volja za šutnjom: </a:t>
            </a:r>
            <a:b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“ruku na usta”  (40,4)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Poučljivost: “pouči me!” (42,4)</a:t>
            </a:r>
          </a:p>
        </p:txBody>
      </p:sp>
      <p:sp>
        <p:nvSpPr>
          <p:cNvPr id="87046" name="Rectangle 6">
            <a:extLst>
              <a:ext uri="{FF2B5EF4-FFF2-40B4-BE49-F238E27FC236}">
                <a16:creationId xmlns:a16="http://schemas.microsoft.com/office/drawing/2014/main" id="{F387023E-1D10-E93C-BFBA-E80C1C544DF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580063" y="4213225"/>
            <a:ext cx="3563937" cy="1917700"/>
          </a:xfrm>
        </p:spPr>
        <p:txBody>
          <a:bodyPr lIns="91008" tIns="45506" rIns="91008" bIns="45506"/>
          <a:lstStyle/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hr-HR" altLang="sr-Latn-RS" sz="27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Kome i kako Bog govori u </a:t>
            </a:r>
            <a:r>
              <a:rPr lang="hr-HR" altLang="sr-Latn-RS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42,7–9?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Elifazu </a:t>
            </a:r>
          </a:p>
          <a:p>
            <a:pPr lvl="1" defTabSz="1008063" eaLnBrk="1" hangingPunct="1">
              <a:lnSpc>
                <a:spcPct val="90000"/>
              </a:lnSpc>
            </a:pPr>
            <a:r>
              <a:rPr lang="hr-HR" altLang="sr-Latn-RS" sz="2300" b="1">
                <a:latin typeface="Times New Roman" panose="02020603050405020304" pitchFamily="18" charset="0"/>
                <a:cs typeface="Times New Roman" panose="02020603050405020304" pitchFamily="18" charset="0"/>
              </a:rPr>
              <a:t>negativna procjena</a:t>
            </a:r>
            <a:endParaRPr lang="hr-HR" altLang="sr-Latn-RS" sz="23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7" name="Picture 4">
            <a:extLst>
              <a:ext uri="{FF2B5EF4-FFF2-40B4-BE49-F238E27FC236}">
                <a16:creationId xmlns:a16="http://schemas.microsoft.com/office/drawing/2014/main" id="{D69BB5E8-0A82-35DC-5291-D77ECC50105D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05438" y="946150"/>
            <a:ext cx="3738562" cy="3235325"/>
          </a:xfrm>
          <a:noFill/>
        </p:spPr>
      </p:pic>
      <p:sp>
        <p:nvSpPr>
          <p:cNvPr id="18438" name="Text Box 5">
            <a:extLst>
              <a:ext uri="{FF2B5EF4-FFF2-40B4-BE49-F238E27FC236}">
                <a16:creationId xmlns:a16="http://schemas.microsoft.com/office/drawing/2014/main" id="{025158F3-0CAD-F373-986C-46A463493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2738" y="358775"/>
            <a:ext cx="24812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88" tIns="45497" rIns="90988" bIns="4549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74688" indent="-260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6638" indent="-2079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50975" indent="-2063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66900" indent="-2079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41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813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85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957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sr-Latn-RS" sz="1000"/>
              <a:t>Lord answering Job out of the whirlwind, </a:t>
            </a:r>
            <a:r>
              <a:rPr lang="hr-HR" altLang="sr-Latn-RS" sz="1000"/>
              <a:t>B</a:t>
            </a:r>
            <a:r>
              <a:rPr lang="en-US" altLang="sr-Latn-RS" sz="1000"/>
              <a:t>LAKE, William</a:t>
            </a:r>
            <a:r>
              <a:rPr lang="hr-HR" altLang="sr-Latn-RS" sz="1000"/>
              <a:t> (</a:t>
            </a:r>
            <a:r>
              <a:rPr lang="en-US" altLang="sr-Latn-RS" sz="1000"/>
              <a:t>1805-06</a:t>
            </a:r>
            <a:r>
              <a:rPr lang="hr-HR" altLang="sr-Latn-RS" sz="1000"/>
              <a:t>), Akvarel,</a:t>
            </a:r>
            <a:r>
              <a:rPr lang="en-US" altLang="sr-Latn-RS" sz="1000"/>
              <a:t> Morgan Library, New York</a:t>
            </a:r>
            <a:endParaRPr lang="hr-HR" altLang="sr-Latn-RS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1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1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1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870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70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70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70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EEADDB69-2126-8E53-139B-32068E482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2113" y="227013"/>
            <a:ext cx="8229600" cy="606425"/>
          </a:xfrm>
        </p:spPr>
        <p:txBody>
          <a:bodyPr/>
          <a:lstStyle/>
          <a:p>
            <a:pPr eaLnBrk="1" hangingPunct="1"/>
            <a:r>
              <a:rPr lang="hr-HR" altLang="sr-Latn-RS" sz="5000" b="1">
                <a:latin typeface="Times New Roman" panose="02020603050405020304" pitchFamily="18" charset="0"/>
                <a:cs typeface="Times New Roman" panose="02020603050405020304" pitchFamily="18" charset="0"/>
              </a:rPr>
              <a:t>Struktura 38,1–42,6</a:t>
            </a:r>
            <a:endParaRPr lang="de-DE" altLang="sr-Latn-RS" sz="5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77C3D35B-4242-96E3-44A9-207EB15B96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04938"/>
            <a:ext cx="8229600" cy="4725987"/>
          </a:xfrm>
        </p:spPr>
        <p:txBody>
          <a:bodyPr/>
          <a:lstStyle/>
          <a:p>
            <a:pPr lvl="1" eaLnBrk="1" hangingPunct="1"/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3 Božja govora Jobu i </a:t>
            </a:r>
            <a:b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2 Jobova odgovora:</a:t>
            </a:r>
          </a:p>
          <a:p>
            <a:pPr eaLnBrk="1" hangingPunct="1"/>
            <a:r>
              <a:rPr lang="he-IL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יהוה</a:t>
            </a:r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: 38s</a:t>
            </a:r>
          </a:p>
          <a:p>
            <a:pPr eaLnBrk="1" hangingPunct="1"/>
            <a:r>
              <a:rPr lang="he-IL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יהוה</a:t>
            </a:r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: 40,1s</a:t>
            </a:r>
          </a:p>
          <a:p>
            <a:pPr eaLnBrk="1" hangingPunct="1"/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</a:t>
            </a:r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Job: 40,3–5</a:t>
            </a:r>
          </a:p>
          <a:p>
            <a:pPr eaLnBrk="1" hangingPunct="1"/>
            <a:r>
              <a:rPr lang="he-IL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יהוה</a:t>
            </a:r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: 40,6–41,26</a:t>
            </a:r>
          </a:p>
          <a:p>
            <a:pPr eaLnBrk="1" hangingPunct="1"/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</a:t>
            </a:r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Job: 42,1–6 </a:t>
            </a:r>
          </a:p>
          <a:p>
            <a:pPr lvl="1" eaLnBrk="1" hangingPunct="1"/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3x “i odgovori </a:t>
            </a:r>
            <a:r>
              <a:rPr lang="he-IL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יהוה</a:t>
            </a:r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 Jobu” (38,1; 40,1; 40,6)</a:t>
            </a:r>
          </a:p>
          <a:p>
            <a:pPr lvl="1" eaLnBrk="1" hangingPunct="1"/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2x “i odgovori Job” (40,3; 42,1)</a:t>
            </a:r>
            <a:endParaRPr lang="de-DE" altLang="sr-Latn-R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60" name="Picture 5">
            <a:extLst>
              <a:ext uri="{FF2B5EF4-FFF2-40B4-BE49-F238E27FC236}">
                <a16:creationId xmlns:a16="http://schemas.microsoft.com/office/drawing/2014/main" id="{09F03948-C960-6E84-A2C5-CF9282E9B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238" y="946150"/>
            <a:ext cx="4703762" cy="349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932522AD-E011-C4C6-CE2A-A60DEEBB3A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115888"/>
            <a:ext cx="8229600" cy="1139825"/>
          </a:xfrm>
        </p:spPr>
        <p:txBody>
          <a:bodyPr lIns="91008" tIns="45506" rIns="91008" bIns="45506"/>
          <a:lstStyle/>
          <a:p>
            <a:pPr eaLnBrk="1" hangingPunct="1"/>
            <a:r>
              <a:rPr lang="hr-HR" altLang="sr-Latn-RS" sz="4600" b="1">
                <a:latin typeface="Times New Roman" panose="02020603050405020304" pitchFamily="18" charset="0"/>
                <a:cs typeface="Times New Roman" panose="02020603050405020304" pitchFamily="18" charset="0"/>
              </a:rPr>
              <a:t>Konačan odgovor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B39B5A25-743B-3D27-8B4B-ADADBD364A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765175"/>
            <a:ext cx="8229600" cy="5365750"/>
          </a:xfrm>
        </p:spPr>
        <p:txBody>
          <a:bodyPr lIns="91008" tIns="45506" rIns="91008" bIns="45506"/>
          <a:lstStyle/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hr-HR" altLang="sr-Latn-RS" sz="27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42,10-17: Epilog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7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vanjski preokret (42,10):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e-IL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שׁוב שׁבות</a:t>
            </a: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šub </a:t>
            </a:r>
            <a:r>
              <a:rPr lang="hr-HR" altLang="sr-Latn-R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hr-HR" altLang="sr-Latn-RS" sz="2700" i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r-HR" altLang="sr-Latn-RS" sz="27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lang="ar-SA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“preokrenuti sudbinu”</a:t>
            </a:r>
          </a:p>
          <a:p>
            <a:pPr marL="738188" lvl="1" indent="-358775" defTabSz="1008063" eaLnBrk="1" hangingPunct="1">
              <a:lnSpc>
                <a:spcPct val="90000"/>
              </a:lnSpc>
            </a:pPr>
            <a:r>
              <a:rPr lang="hr-HR" altLang="sr-Latn-R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povijesno iskustvo Izraela: </a:t>
            </a:r>
            <a:br>
              <a:rPr lang="hr-HR" altLang="sr-Latn-R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usp. </a:t>
            </a:r>
            <a:r>
              <a:rPr lang="da-DK" altLang="sr-Latn-R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8x Jr 29,14; 30,3.18; </a:t>
            </a:r>
            <a:br>
              <a:rPr lang="hr-HR" altLang="sr-Latn-R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a-DK" altLang="sr-Latn-R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31,23; 32,44; 33,7.11.26</a:t>
            </a:r>
            <a:endParaRPr lang="hr-HR" altLang="sr-Latn-RS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38188" lvl="1" indent="-358775" defTabSz="1008063" eaLnBrk="1" hangingPunct="1">
              <a:lnSpc>
                <a:spcPct val="90000"/>
              </a:lnSpc>
            </a:pPr>
            <a:r>
              <a:rPr lang="hr-HR" altLang="sr-Latn-RS" sz="23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Koliko dugo </a:t>
            </a:r>
            <a:r>
              <a:rPr lang="hr-HR" altLang="sr-Latn-RS" sz="23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sr-Latn-RS" sz="23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živi (</a:t>
            </a:r>
            <a:r>
              <a:rPr lang="hr-HR" altLang="sr-Latn-RS" sz="2300" b="1" i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42,16</a:t>
            </a:r>
            <a:r>
              <a:rPr lang="hr-HR" altLang="sr-Latn-RS" sz="23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)?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140 godina (42,16)</a:t>
            </a:r>
          </a:p>
          <a:p>
            <a:pPr marL="738188" lvl="1" indent="-358775" defTabSz="1008063" eaLnBrk="1" hangingPunct="1">
              <a:lnSpc>
                <a:spcPct val="90000"/>
              </a:lnSpc>
            </a:pPr>
            <a:r>
              <a:rPr lang="hr-HR" altLang="sr-Latn-RS" sz="23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kakvom je stanju </a:t>
            </a:r>
            <a:r>
              <a:rPr lang="hr-HR" altLang="sr-Latn-RS" sz="23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sr-Latn-R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3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hr-HR" altLang="sr-Latn-R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3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42,6</a:t>
            </a:r>
            <a:r>
              <a:rPr lang="hr-HR" altLang="sr-Latn-RS" sz="23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još uvijek u prahu i pepelu</a:t>
            </a:r>
          </a:p>
          <a:p>
            <a:pPr marL="738188" lvl="1" indent="-358775" defTabSz="1008063" eaLnBrk="1" hangingPunct="1">
              <a:lnSpc>
                <a:spcPct val="90000"/>
              </a:lnSpc>
            </a:pPr>
            <a:r>
              <a:rPr lang="hr-HR" altLang="sr-Latn-RS" sz="23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kojoj je “pozornici” </a:t>
            </a:r>
            <a:r>
              <a:rPr lang="hr-HR" altLang="sr-Latn-RS" sz="23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sr-Latn-RS" sz="23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hr-HR" altLang="sr-Latn-R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38,1</a:t>
            </a:r>
            <a:r>
              <a:rPr lang="hr-HR" altLang="sr-Latn-RS" sz="23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nebesko vijeće, gornja pozornica</a:t>
            </a:r>
          </a:p>
        </p:txBody>
      </p:sp>
      <p:pic>
        <p:nvPicPr>
          <p:cNvPr id="20484" name="Picture 4" descr="Job-restored-to-prosperity">
            <a:extLst>
              <a:ext uri="{FF2B5EF4-FFF2-40B4-BE49-F238E27FC236}">
                <a16:creationId xmlns:a16="http://schemas.microsoft.com/office/drawing/2014/main" id="{1BD947DC-A633-A507-9A4B-E8AAD711B964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0"/>
            <a:ext cx="4038600" cy="43434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8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8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8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88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88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880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C4DE8505-DFA1-3EC0-49F5-A3E7AC1E85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68337"/>
          </a:xfrm>
        </p:spPr>
        <p:txBody>
          <a:bodyPr lIns="90988" tIns="45497" rIns="90988" bIns="45497" anchor="b"/>
          <a:lstStyle/>
          <a:p>
            <a:pPr eaLnBrk="1" hangingPunct="1"/>
            <a:r>
              <a:rPr lang="hr-HR" altLang="sr-Latn-RS" sz="5000" b="1">
                <a:latin typeface="Times New Roman" panose="02020603050405020304" pitchFamily="18" charset="0"/>
                <a:cs typeface="Times New Roman" panose="02020603050405020304" pitchFamily="18" charset="0"/>
              </a:rPr>
              <a:t>Nov Jobov položaj</a:t>
            </a:r>
          </a:p>
        </p:txBody>
      </p:sp>
      <p:sp>
        <p:nvSpPr>
          <p:cNvPr id="9222" name="Rectangle 8">
            <a:extLst>
              <a:ext uri="{FF2B5EF4-FFF2-40B4-BE49-F238E27FC236}">
                <a16:creationId xmlns:a16="http://schemas.microsoft.com/office/drawing/2014/main" id="{589ACA4B-1BBA-7AF0-7EF5-E8649B70CA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5294312"/>
          </a:xfrm>
        </p:spPr>
        <p:txBody>
          <a:bodyPr lIns="90988" tIns="45497" rIns="90988" bIns="45497"/>
          <a:lstStyle/>
          <a:p>
            <a:pPr marL="738188" lvl="1" indent="-358775" defTabSz="1008063" eaLnBrk="1" hangingPunct="1"/>
            <a:r>
              <a:rPr lang="hr-HR" altLang="sr-Latn-R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Jobova</a:t>
            </a:r>
            <a:r>
              <a:rPr lang="hr-HR" altLang="sr-Latn-R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želja iz npr. </a:t>
            </a:r>
            <a:r>
              <a:rPr lang="hr-HR" altLang="sr-Latn-RS" sz="24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9,16; 31,35</a:t>
            </a:r>
          </a:p>
          <a:p>
            <a:pPr marL="377825" indent="-377825" defTabSz="1008063" eaLnBrk="1" hangingPunct="1"/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“O kad bi se na moj zov </a:t>
            </a:r>
            <a:b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odazvao” (9,16)</a:t>
            </a:r>
          </a:p>
          <a:p>
            <a:pPr marL="377825" indent="-377825" defTabSz="1008063" eaLnBrk="1" hangingPunct="1"/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“na </a:t>
            </a:r>
            <a:r>
              <a:rPr lang="hr-HR" altLang="sr-Latn-R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Svesilnom</a:t>
            </a:r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b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 mi odgovori!” (31,35)</a:t>
            </a:r>
          </a:p>
          <a:p>
            <a:pPr marL="738188" lvl="1" indent="-358775" defTabSz="1008063" eaLnBrk="1" hangingPunct="1"/>
            <a:r>
              <a:rPr lang="hr-HR" altLang="sr-Latn-R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Tko govori i kako u </a:t>
            </a:r>
            <a:r>
              <a:rPr lang="hr-HR" altLang="sr-Latn-RS" sz="24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7,12</a:t>
            </a:r>
            <a:r>
              <a:rPr lang="hr-HR" altLang="sr-Latn-R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hr-HR" altLang="sr-Latn-RS" sz="24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30,20</a:t>
            </a:r>
            <a:r>
              <a:rPr lang="hr-HR" altLang="sr-Latn-R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hr-HR" altLang="sr-Latn-RS" sz="24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38,4</a:t>
            </a:r>
            <a:r>
              <a:rPr lang="hr-HR" altLang="sr-Latn-R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77825" indent="-377825" defTabSz="1008063" eaLnBrk="1" hangingPunct="1"/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“stražu si nada mnom postavio” – </a:t>
            </a:r>
            <a:r>
              <a:rPr lang="hr-HR" altLang="sr-Latn-R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(7,12)</a:t>
            </a:r>
          </a:p>
          <a:p>
            <a:pPr marL="377825" indent="-377825" defTabSz="1008063" eaLnBrk="1" hangingPunct="1"/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“k tebi vičem, pred tobom stojim” – </a:t>
            </a:r>
            <a:r>
              <a:rPr lang="hr-HR" altLang="sr-Latn-R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(30,20) </a:t>
            </a:r>
          </a:p>
          <a:p>
            <a:pPr marL="377825" indent="-377825" defTabSz="1008063" eaLnBrk="1" hangingPunct="1"/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“Gdje si bio kad zemlju utemeljih?” – Bog (38,4)</a:t>
            </a:r>
          </a:p>
          <a:p>
            <a:pPr marL="377825" indent="-377825" defTabSz="1008063" eaLnBrk="1" hangingPunct="1"/>
            <a:r>
              <a:rPr lang="hr-HR" altLang="sr-Latn-RS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Tko zamračuje Božju misao? (38,2; 42,3) </a:t>
            </a:r>
          </a:p>
          <a:p>
            <a:pPr marL="738188" lvl="1" indent="-358775" defTabSz="1008063" eaLnBrk="1" hangingPunct="1"/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Govori: Bog (38,2), </a:t>
            </a:r>
            <a:r>
              <a:rPr lang="hr-HR" altLang="sr-Latn-R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(42,3)</a:t>
            </a:r>
          </a:p>
        </p:txBody>
      </p:sp>
      <p:pic>
        <p:nvPicPr>
          <p:cNvPr id="22532" name="Picture 4">
            <a:extLst>
              <a:ext uri="{FF2B5EF4-FFF2-40B4-BE49-F238E27FC236}">
                <a16:creationId xmlns:a16="http://schemas.microsoft.com/office/drawing/2014/main" id="{538117E8-880B-8B29-AF8B-64DD816DB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800" y="0"/>
            <a:ext cx="2870200" cy="356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Text Box 5">
            <a:extLst>
              <a:ext uri="{FF2B5EF4-FFF2-40B4-BE49-F238E27FC236}">
                <a16:creationId xmlns:a16="http://schemas.microsoft.com/office/drawing/2014/main" id="{32F3372E-249E-EA49-FB09-2B49140D2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4850" y="3689350"/>
            <a:ext cx="208915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710" tIns="41356" rIns="82710" bIns="41356">
            <a:spAutoFit/>
          </a:bodyPr>
          <a:lstStyle>
            <a:lvl1pPr defTabSz="8286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74688" indent="-260350" defTabSz="8286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6638" indent="-207963" defTabSz="8286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50975" indent="-206375" defTabSz="8286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66900" indent="-207963" defTabSz="8286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4100" indent="-207963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81300" indent="-207963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8500" indent="-207963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95700" indent="-207963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hr-HR" altLang="sr-Latn-RS" sz="1300">
                <a:latin typeface="Verdana" panose="020B0604030504040204" pitchFamily="34" charset="0"/>
              </a:rPr>
              <a:t>I. Meštrović, Job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2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2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2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2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2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2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2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2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2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2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2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2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03F9FCAE-CD1D-3188-6022-7185763B1D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68337"/>
          </a:xfrm>
        </p:spPr>
        <p:txBody>
          <a:bodyPr lIns="90988" tIns="45497" rIns="90988" bIns="45497" anchor="b"/>
          <a:lstStyle/>
          <a:p>
            <a:pPr eaLnBrk="1" hangingPunct="1"/>
            <a:r>
              <a:rPr lang="hr-HR" altLang="sr-Latn-RS" sz="5000" b="1">
                <a:latin typeface="Times New Roman" panose="02020603050405020304" pitchFamily="18" charset="0"/>
                <a:cs typeface="Times New Roman" panose="02020603050405020304" pitchFamily="18" charset="0"/>
              </a:rPr>
              <a:t>Otvoreno sučeljenje</a:t>
            </a:r>
          </a:p>
        </p:txBody>
      </p:sp>
      <p:sp>
        <p:nvSpPr>
          <p:cNvPr id="9225" name="Rectangle 9">
            <a:extLst>
              <a:ext uri="{FF2B5EF4-FFF2-40B4-BE49-F238E27FC236}">
                <a16:creationId xmlns:a16="http://schemas.microsoft.com/office/drawing/2014/main" id="{CA24EF48-6C75-9993-9913-AD6E01C64C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46150"/>
            <a:ext cx="8229600" cy="5184775"/>
          </a:xfrm>
        </p:spPr>
        <p:txBody>
          <a:bodyPr lIns="90988" tIns="45497" rIns="90988" bIns="45497"/>
          <a:lstStyle/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he-IL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תרשׁיעני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taršî‘enî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10,2 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40,8</a:t>
            </a:r>
            <a:endParaRPr lang="hr-HR" altLang="sr-Latn-RS" sz="2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defTabSz="1008063" eaLnBrk="1" hangingPunct="1">
              <a:lnSpc>
                <a:spcPct val="90000"/>
              </a:lnSpc>
            </a:pP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“ti me proglašavaš zlikovcem”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Bogu 10,2 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Bog </a:t>
            </a:r>
            <a:r>
              <a:rPr lang="hr-HR" altLang="sr-Latn-RS" sz="29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Jobu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40,8</a:t>
            </a:r>
          </a:p>
          <a:p>
            <a:pPr lvl="1" defTabSz="1008063" eaLnBrk="1" hangingPunct="1">
              <a:lnSpc>
                <a:spcPct val="90000"/>
              </a:lnSpc>
            </a:pP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KS: “suditi” (10,2) </a:t>
            </a:r>
            <a:b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“okriviti” (40,8)</a:t>
            </a:r>
            <a:endParaRPr lang="hr-HR" altLang="sr-Latn-RS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Bog stavlja patnju u </a:t>
            </a:r>
            <a:b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kontekst stvaranja svijeta i </a:t>
            </a:r>
            <a:b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smisla ljudske egzistencije 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Kao </a:t>
            </a:r>
            <a:r>
              <a:rPr lang="hr-HR" altLang="sr-Latn-RS" sz="2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c3 </a:t>
            </a:r>
          </a:p>
          <a:p>
            <a:pPr lvl="1" defTabSz="1008063" eaLnBrk="1" hangingPunct="1">
              <a:lnSpc>
                <a:spcPct val="90000"/>
              </a:lnSpc>
            </a:pPr>
            <a:r>
              <a:rPr lang="hr-HR" altLang="sr-Latn-RS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Što to znači?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 sluša otpočetka</a:t>
            </a:r>
          </a:p>
        </p:txBody>
      </p:sp>
      <p:sp>
        <p:nvSpPr>
          <p:cNvPr id="23556" name="Text Box 4">
            <a:extLst>
              <a:ext uri="{FF2B5EF4-FFF2-40B4-BE49-F238E27FC236}">
                <a16:creationId xmlns:a16="http://schemas.microsoft.com/office/drawing/2014/main" id="{46EB3124-A554-F14E-E3CE-F7A053E14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6196013"/>
            <a:ext cx="3200400" cy="483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710" tIns="41356" rIns="82710" bIns="41356">
            <a:spAutoFit/>
          </a:bodyPr>
          <a:lstStyle>
            <a:lvl1pPr defTabSz="8286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74688" indent="-260350" defTabSz="8286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6638" indent="-207963" defTabSz="8286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50975" indent="-206375" defTabSz="8286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66900" indent="-207963" defTabSz="8286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4100" indent="-207963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81300" indent="-207963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8500" indent="-207963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95700" indent="-207963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300" dirty="0">
                <a:latin typeface="Verdana" panose="020B0604030504040204" pitchFamily="34" charset="0"/>
              </a:rPr>
              <a:t>p. Gonzalo </a:t>
            </a:r>
            <a:r>
              <a:rPr lang="hr-HR" altLang="sr-Latn-RS" sz="1300" dirty="0" err="1">
                <a:latin typeface="Verdana" panose="020B0604030504040204" pitchFamily="34" charset="0"/>
              </a:rPr>
              <a:t>Carrasco</a:t>
            </a:r>
            <a:r>
              <a:rPr lang="hr-HR" altLang="sr-Latn-RS" sz="1300" dirty="0">
                <a:latin typeface="Verdana" panose="020B0604030504040204" pitchFamily="34" charset="0"/>
              </a:rPr>
              <a:t>, </a:t>
            </a:r>
            <a:r>
              <a:rPr lang="hr-HR" altLang="sr-Latn-RS" sz="1300" dirty="0" err="1">
                <a:latin typeface="Verdana" panose="020B0604030504040204" pitchFamily="34" charset="0"/>
              </a:rPr>
              <a:t>S.j</a:t>
            </a:r>
            <a:r>
              <a:rPr lang="hr-HR" altLang="sr-Latn-RS" sz="1300" dirty="0">
                <a:latin typeface="Verdana" panose="020B0604030504040204" pitchFamily="34" charset="0"/>
              </a:rPr>
              <a:t>., </a:t>
            </a:r>
            <a:r>
              <a:rPr lang="hr-HR" altLang="sr-Latn-RS" sz="1300" dirty="0" err="1">
                <a:latin typeface="Verdana" panose="020B0604030504040204" pitchFamily="34" charset="0"/>
              </a:rPr>
              <a:t>Job</a:t>
            </a:r>
            <a:r>
              <a:rPr lang="hr-HR" altLang="sr-Latn-RS" sz="1300" dirty="0">
                <a:latin typeface="Verdana" panose="020B0604030504040204" pitchFamily="34" charset="0"/>
              </a:rPr>
              <a:t> na bunjištu (1881.) Meksiko.</a:t>
            </a:r>
          </a:p>
        </p:txBody>
      </p:sp>
      <p:pic>
        <p:nvPicPr>
          <p:cNvPr id="23557" name="Picture 5" descr="Related image">
            <a:extLst>
              <a:ext uri="{FF2B5EF4-FFF2-40B4-BE49-F238E27FC236}">
                <a16:creationId xmlns:a16="http://schemas.microsoft.com/office/drawing/2014/main" id="{50F3E64A-9E1B-8C2C-FA7F-835EE9B99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744303"/>
            <a:ext cx="3131840" cy="4365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92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2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4DAB95E8-064E-5084-E557-10637BA760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3688"/>
            <a:ext cx="8229600" cy="735012"/>
          </a:xfrm>
        </p:spPr>
        <p:txBody>
          <a:bodyPr lIns="91086" tIns="45545" rIns="91086" bIns="45545" anchor="b"/>
          <a:lstStyle/>
          <a:p>
            <a:pPr eaLnBrk="1" hangingPunct="1"/>
            <a:r>
              <a:rPr lang="hr-HR" altLang="sr-Latn-RS" sz="5000" b="1">
                <a:latin typeface="Times New Roman" panose="02020603050405020304" pitchFamily="18" charset="0"/>
                <a:cs typeface="Times New Roman" panose="02020603050405020304" pitchFamily="18" charset="0"/>
              </a:rPr>
              <a:t>Poput proroka?</a:t>
            </a:r>
            <a:endParaRPr lang="de-DE" altLang="sr-Latn-RS" sz="5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49C5C562-198F-2296-034F-5C8769764CB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012825"/>
            <a:ext cx="4044950" cy="5118100"/>
          </a:xfrm>
        </p:spPr>
        <p:txBody>
          <a:bodyPr lIns="91086" tIns="45545" rIns="91086" bIns="45545"/>
          <a:lstStyle/>
          <a:p>
            <a:pPr lvl="1" eaLnBrk="1" hangingPunct="1">
              <a:lnSpc>
                <a:spcPct val="90000"/>
              </a:lnSpc>
            </a:pP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Kako se Bog objavljuje Iliji u 1 Kr </a:t>
            </a:r>
            <a:r>
              <a:rPr lang="hr-HR" altLang="sr-Latn-RS" sz="22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19,12</a:t>
            </a: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šapat blagog lahora 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Kako se Bog 2x obraća Iliji u </a:t>
            </a:r>
            <a:r>
              <a:rPr lang="hr-HR" altLang="sr-Latn-RS" sz="22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19,9.13</a:t>
            </a: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2x pitanje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“Što ćeš ti ovdje?”</a:t>
            </a:r>
            <a:b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r-HR" altLang="sr-Latn-RS" sz="2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Želja Ilijina u </a:t>
            </a:r>
            <a:r>
              <a:rPr lang="hr-HR" altLang="sr-Latn-RS" sz="22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19,4</a:t>
            </a: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“uzmi dušu moju” (4)</a:t>
            </a:r>
            <a:b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2x isti odgovor </a:t>
            </a:r>
            <a:b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(1 Kr 19,10.14)</a:t>
            </a:r>
          </a:p>
        </p:txBody>
      </p:sp>
      <p:sp>
        <p:nvSpPr>
          <p:cNvPr id="80903" name="Rectangle 4">
            <a:extLst>
              <a:ext uri="{FF2B5EF4-FFF2-40B4-BE49-F238E27FC236}">
                <a16:creationId xmlns:a16="http://schemas.microsoft.com/office/drawing/2014/main" id="{7341C07B-DA1B-8AD6-25DE-7CC38C3709C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1012825"/>
            <a:ext cx="4506913" cy="5118100"/>
          </a:xfrm>
        </p:spPr>
        <p:txBody>
          <a:bodyPr lIns="91086" tIns="45545" rIns="91086" bIns="45545"/>
          <a:lstStyle/>
          <a:p>
            <a:pPr lvl="1" eaLnBrk="1" hangingPunct="1">
              <a:lnSpc>
                <a:spcPct val="90000"/>
              </a:lnSpc>
            </a:pP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Job </a:t>
            </a:r>
            <a:r>
              <a:rPr lang="hr-HR" altLang="sr-Latn-RS" sz="22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38,1; </a:t>
            </a:r>
            <a:br>
              <a:rPr lang="hr-HR" altLang="sr-Latn-RS" sz="2200" b="1" u="sng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2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40,6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u oluji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2x Jobu u</a:t>
            </a:r>
            <a:b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2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38,3; 40,7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2x naredba, izazov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“opaši svoje bokove...!”</a:t>
            </a:r>
            <a:b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r-HR" altLang="sr-Latn-RS" sz="2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Jobova želja u </a:t>
            </a:r>
            <a:r>
              <a:rPr lang="hr-HR" altLang="sr-Latn-RS" sz="22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3,11</a:t>
            </a: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“što ne umrijeh...” (3,11)</a:t>
            </a:r>
            <a:b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r-HR" altLang="sr-Latn-RS" sz="2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Šutnja &gt; volja za šutnjom (40,4s) &gt; poučljivost (42,2)</a:t>
            </a:r>
            <a:endParaRPr lang="de-DE" altLang="sr-Latn-RS" sz="2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581" name="Picture 6">
            <a:extLst>
              <a:ext uri="{FF2B5EF4-FFF2-40B4-BE49-F238E27FC236}">
                <a16:creationId xmlns:a16="http://schemas.microsoft.com/office/drawing/2014/main" id="{7F4C18BC-7EF6-AC81-7872-358037674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825" y="0"/>
            <a:ext cx="267017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809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809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809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09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09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09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09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09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09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AE30D25A-6FEF-3592-E62C-2425694395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sr-Latn-RS" sz="5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Jobova</a:t>
            </a:r>
            <a:r>
              <a:rPr lang="hr-HR" altLang="sr-Latn-R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utjeha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63EAC013-F4BD-D575-2D8A-345249BA3A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765175"/>
            <a:ext cx="8229600" cy="5365750"/>
          </a:xfrm>
        </p:spPr>
        <p:txBody>
          <a:bodyPr/>
          <a:lstStyle/>
          <a:p>
            <a:pPr lvl="1" eaLnBrk="1" hangingPunct="1"/>
            <a:r>
              <a:rPr lang="hr-HR" altLang="sr-Latn-R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Osjećaj u </a:t>
            </a:r>
            <a:r>
              <a:rPr lang="hr-HR" altLang="sr-Latn-RS" sz="24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42,6</a:t>
            </a:r>
            <a:r>
              <a:rPr lang="hr-HR" altLang="sr-Latn-R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eaLnBrk="1" hangingPunct="1"/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“Kajem se” (?)</a:t>
            </a:r>
          </a:p>
          <a:p>
            <a:pPr eaLnBrk="1" hangingPunct="1"/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e-IL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נחם</a:t>
            </a:r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niḥam</a:t>
            </a:r>
            <a:r>
              <a:rPr lang="hr-HR" altLang="sr-Latn-R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ražaliti se – utjeha?</a:t>
            </a:r>
          </a:p>
          <a:p>
            <a:pPr lvl="1" eaLnBrk="1" hangingPunct="1"/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Usp. 2,11; 7,13; 16,2; 21,34; </a:t>
            </a:r>
            <a:b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29,25; 42,11:</a:t>
            </a:r>
          </a:p>
          <a:p>
            <a:pPr eaLnBrk="1" hangingPunct="1"/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prijatelji žele utješiti </a:t>
            </a:r>
            <a:r>
              <a:rPr lang="hr-HR" altLang="sr-Latn-R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Joba</a:t>
            </a:r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(2,11)</a:t>
            </a:r>
          </a:p>
          <a:p>
            <a:pPr eaLnBrk="1" hangingPunct="1"/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nadao se </a:t>
            </a:r>
            <a:r>
              <a:rPr lang="hr-HR" altLang="sr-Latn-R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utjehi</a:t>
            </a:r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ležaja (7,13)</a:t>
            </a:r>
          </a:p>
          <a:p>
            <a:pPr eaLnBrk="1" hangingPunct="1"/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prijatelji ga ne mogu utješiti (16,2; 21,34)</a:t>
            </a:r>
          </a:p>
          <a:p>
            <a:pPr eaLnBrk="1" hangingPunct="1"/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 je drugima utjeha (29,25)</a:t>
            </a:r>
          </a:p>
          <a:p>
            <a:pPr eaLnBrk="1" hangingPunct="1"/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rodbina naknadno tješi (42,11)</a:t>
            </a:r>
          </a:p>
          <a:p>
            <a:pPr lvl="1" eaLnBrk="1" hangingPunct="1"/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Ukupno 7x</a:t>
            </a:r>
          </a:p>
        </p:txBody>
      </p:sp>
      <p:pic>
        <p:nvPicPr>
          <p:cNvPr id="25604" name="Picture 4" descr="Povezana slika">
            <a:extLst>
              <a:ext uri="{FF2B5EF4-FFF2-40B4-BE49-F238E27FC236}">
                <a16:creationId xmlns:a16="http://schemas.microsoft.com/office/drawing/2014/main" id="{EEB11943-3D11-9C08-D147-BE71C1713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950" y="0"/>
            <a:ext cx="3194050" cy="377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Rectangle 5">
            <a:extLst>
              <a:ext uri="{FF2B5EF4-FFF2-40B4-BE49-F238E27FC236}">
                <a16:creationId xmlns:a16="http://schemas.microsoft.com/office/drawing/2014/main" id="{E67FE195-C817-EDE9-70A7-E8EEF294E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9350" y="3821113"/>
            <a:ext cx="2911475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771" tIns="41386" rIns="82771" bIns="41386" anchor="ctr">
            <a:spAutoFit/>
          </a:bodyPr>
          <a:lstStyle>
            <a:lvl1pPr defTabSz="4079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74688" indent="-260350" defTabSz="4079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6638" indent="-207963" defTabSz="4079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50975" indent="-206375" defTabSz="4079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66900" indent="-207963" defTabSz="4079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4100" indent="-207963" defTabSz="407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81300" indent="-207963" defTabSz="407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8500" indent="-207963" defTabSz="407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95700" indent="-207963" defTabSz="407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sr-Latn-RS" sz="1100">
                <a:latin typeface="Verdana" panose="020B0604030504040204" pitchFamily="34" charset="0"/>
              </a:rPr>
              <a:t>Jan Lievens, Job on the Dunghill, 1631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E4C88A43-C2EC-7E94-8D40-348BF6618E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180628"/>
            <a:ext cx="8229600" cy="800100"/>
          </a:xfrm>
        </p:spPr>
        <p:txBody>
          <a:bodyPr lIns="90852" tIns="45428" rIns="90852" bIns="45428" anchor="b"/>
          <a:lstStyle/>
          <a:p>
            <a:pPr eaLnBrk="1" hangingPunct="1"/>
            <a:r>
              <a:rPr lang="hr-HR" altLang="sr-Latn-RS" sz="5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Jobovo</a:t>
            </a:r>
            <a:r>
              <a:rPr lang="hr-HR" altLang="sr-Latn-R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oko</a:t>
            </a:r>
            <a:endParaRPr lang="de-DE" altLang="sr-Latn-RS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70" name="Rectangle 3">
            <a:extLst>
              <a:ext uri="{FF2B5EF4-FFF2-40B4-BE49-F238E27FC236}">
                <a16:creationId xmlns:a16="http://schemas.microsoft.com/office/drawing/2014/main" id="{828D6881-A551-4E53-F503-CA0BAE21EE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61356"/>
            <a:ext cx="8229600" cy="4969569"/>
          </a:xfrm>
        </p:spPr>
        <p:txBody>
          <a:bodyPr lIns="90852" tIns="45428" rIns="90852" bIns="45428"/>
          <a:lstStyle/>
          <a:p>
            <a:pPr marL="377825" indent="-377825" defTabSz="1008063" eaLnBrk="1" hangingPunct="1">
              <a:lnSpc>
                <a:spcPct val="90000"/>
              </a:lnSpc>
            </a:pPr>
            <a:r>
              <a:rPr lang="he-IL" altLang="sr-Latn-RS" sz="31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עיני</a:t>
            </a:r>
            <a:r>
              <a:rPr lang="hr-HR" altLang="sr-Latn-RS" sz="31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3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hr-HR" altLang="sr-Latn-RS" sz="3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ênî</a:t>
            </a:r>
            <a:r>
              <a:rPr lang="hr-HR" altLang="sr-Latn-RS" sz="3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hr-HR" altLang="sr-Latn-RS" sz="31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moje oko</a:t>
            </a:r>
            <a: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(oči)” </a:t>
            </a:r>
            <a:b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16,20 </a:t>
            </a:r>
            <a: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</a:t>
            </a:r>
            <a:r>
              <a:rPr lang="hr-HR" altLang="sr-Latn-R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42,5</a:t>
            </a:r>
          </a:p>
          <a:p>
            <a:pPr marL="738188" lvl="1" indent="-358775" defTabSz="1008063" eaLnBrk="1" hangingPunct="1">
              <a:lnSpc>
                <a:spcPct val="90000"/>
              </a:lnSpc>
            </a:pP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 Bogom sa suzama (16,20)</a:t>
            </a:r>
          </a:p>
          <a:p>
            <a:pPr marL="1127125" lvl="2" indent="-387350" defTabSz="1008063" eaLnBrk="1" hangingPunct="1">
              <a:lnSpc>
                <a:spcPct val="90000"/>
              </a:lnSpc>
            </a:pP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Š., KS: “suze moje” </a:t>
            </a:r>
          </a:p>
          <a:p>
            <a:pPr marL="738188" lvl="1" indent="-358775" defTabSz="1008063" eaLnBrk="1" hangingPunct="1">
              <a:lnSpc>
                <a:spcPct val="90000"/>
              </a:lnSpc>
            </a:pP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sada ga vidi (42,5</a:t>
            </a: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Moje oko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he-IL" altLang="sr-Latn-RS" sz="29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ראה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ra’â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hr-HR" altLang="sr-Latn-RS" sz="29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vidjeti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”:</a:t>
            </a:r>
          </a:p>
          <a:p>
            <a:pPr marL="738188" lvl="1" indent="-358775" defTabSz="1008063" eaLnBrk="1" hangingPunct="1">
              <a:lnSpc>
                <a:spcPct val="90000"/>
              </a:lnSpc>
            </a:pPr>
            <a:r>
              <a:rPr lang="hr-HR" altLang="sr-Latn-R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Čežnja u 19,27?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“Njega ću gledati, svojim očima...” </a:t>
            </a:r>
          </a:p>
          <a:p>
            <a:pPr marL="738188" lvl="1" indent="-358775" defTabSz="1008063" eaLnBrk="1" hangingPunct="1">
              <a:lnSpc>
                <a:spcPct val="90000"/>
              </a:lnSpc>
            </a:pPr>
            <a:r>
              <a:rPr lang="hr-HR" altLang="sr-Latn-R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Ostvarenje u 42,5?</a:t>
            </a:r>
          </a:p>
          <a:p>
            <a:pPr marL="377825" indent="-377825" defTabSz="1008063" eaLnBrk="1" hangingPunct="1">
              <a:lnSpc>
                <a:spcPct val="90000"/>
              </a:lnSpc>
            </a:pP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“sada te oko moje vidi” (42,5) </a:t>
            </a:r>
            <a:b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prije </a:t>
            </a:r>
            <a:r>
              <a:rPr lang="hr-HR" altLang="sr-Latn-RS" sz="29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čuo</a:t>
            </a:r>
            <a:r>
              <a:rPr lang="hr-HR" altLang="sr-Latn-RS" sz="29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o njemu</a:t>
            </a:r>
            <a:endParaRPr lang="hr-HR" altLang="sr-Latn-R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628" name="Picture 4">
            <a:extLst>
              <a:ext uri="{FF2B5EF4-FFF2-40B4-BE49-F238E27FC236}">
                <a16:creationId xmlns:a16="http://schemas.microsoft.com/office/drawing/2014/main" id="{F5932412-461E-9911-D9D5-507AD725113B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19875" y="0"/>
            <a:ext cx="2524125" cy="3429000"/>
          </a:xfrm>
          <a:noFill/>
        </p:spPr>
      </p:pic>
      <p:sp>
        <p:nvSpPr>
          <p:cNvPr id="26629" name="Text Box 5">
            <a:extLst>
              <a:ext uri="{FF2B5EF4-FFF2-40B4-BE49-F238E27FC236}">
                <a16:creationId xmlns:a16="http://schemas.microsoft.com/office/drawing/2014/main" id="{025A169A-3397-99C2-6D32-B3A228D43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0"/>
            <a:ext cx="19780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52" tIns="45428" rIns="90852" bIns="4542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74688" indent="-2603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36638" indent="-2079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50975" indent="-2063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66900" indent="-2079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241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813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385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95700" indent="-2079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900"/>
              <a:t>Marc Chagall, Job u molitvi, 1960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2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2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2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2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53352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hr-HR" sz="4400" b="1" u="none" strike="noStrike" dirty="0">
                <a:solidFill>
                  <a:schemeClr val="dk2"/>
                </a:solidFill>
                <a:effectLst/>
                <a:uFillTx/>
                <a:latin typeface="Times New Roman"/>
              </a:rPr>
              <a:t>Kad se probudim (</a:t>
            </a:r>
            <a:r>
              <a:rPr lang="hr-HR" sz="4400" b="1" u="none" strike="noStrike" dirty="0" err="1">
                <a:solidFill>
                  <a:schemeClr val="dk2"/>
                </a:solidFill>
                <a:effectLst/>
                <a:uFillTx/>
                <a:latin typeface="Times New Roman"/>
              </a:rPr>
              <a:t>Ps</a:t>
            </a:r>
            <a:r>
              <a:rPr lang="hr-HR" sz="4400" b="1" u="none" strike="noStrike" dirty="0">
                <a:solidFill>
                  <a:schemeClr val="dk2"/>
                </a:solidFill>
                <a:effectLst/>
                <a:uFillTx/>
                <a:latin typeface="Times New Roman"/>
              </a:rPr>
              <a:t> 17)</a:t>
            </a:r>
            <a:endParaRPr lang="de-DE" sz="4400" b="0" u="none" strike="noStrike" dirty="0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pic>
        <p:nvPicPr>
          <p:cNvPr id="141" name="Picture 2" descr="A close-up of a music note&#10;&#10;AI-generated content may be incorrect."/>
          <p:cNvPicPr/>
          <p:nvPr/>
        </p:nvPicPr>
        <p:blipFill>
          <a:blip r:embed="rId2"/>
          <a:stretch/>
        </p:blipFill>
        <p:spPr>
          <a:xfrm>
            <a:off x="108000" y="2565360"/>
            <a:ext cx="8856360" cy="20156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TS001069000">
  <a:themeElements>
    <a:clrScheme name="1_TS001069000 2">
      <a:dk1>
        <a:srgbClr val="000000"/>
      </a:dk1>
      <a:lt1>
        <a:srgbClr val="FFFFFF"/>
      </a:lt1>
      <a:dk2>
        <a:srgbClr val="000000"/>
      </a:dk2>
      <a:lt2>
        <a:srgbClr val="777777"/>
      </a:lt2>
      <a:accent1>
        <a:srgbClr val="00CC00"/>
      </a:accent1>
      <a:accent2>
        <a:srgbClr val="FF822D"/>
      </a:accent2>
      <a:accent3>
        <a:srgbClr val="FFFFFF"/>
      </a:accent3>
      <a:accent4>
        <a:srgbClr val="000000"/>
      </a:accent4>
      <a:accent5>
        <a:srgbClr val="AAE2AA"/>
      </a:accent5>
      <a:accent6>
        <a:srgbClr val="E77528"/>
      </a:accent6>
      <a:hlink>
        <a:srgbClr val="FF63B1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1352</Words>
  <Application>Microsoft Office PowerPoint</Application>
  <PresentationFormat>On-screen Show (4:3)</PresentationFormat>
  <Paragraphs>180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Arial</vt:lpstr>
      <vt:lpstr>Garamond</vt:lpstr>
      <vt:lpstr>Symbol</vt:lpstr>
      <vt:lpstr>Tahoma</vt:lpstr>
      <vt:lpstr>Times New Roman</vt:lpstr>
      <vt:lpstr>Verdana</vt:lpstr>
      <vt:lpstr>Wingdings</vt:lpstr>
      <vt:lpstr>Edge</vt:lpstr>
      <vt:lpstr>1_Edge</vt:lpstr>
      <vt:lpstr>2_TS001069000</vt:lpstr>
      <vt:lpstr>2_Edge</vt:lpstr>
      <vt:lpstr>Office</vt:lpstr>
      <vt:lpstr>Dovršetak  zemaljskih  razgovora u Knjizi o Jobu</vt:lpstr>
      <vt:lpstr>PowerPoint Presentation</vt:lpstr>
      <vt:lpstr>Biblijska egzegeza:  Poučne knjige  Staroga zavjeta</vt:lpstr>
      <vt:lpstr>Sudbina zlotvora</vt:lpstr>
      <vt:lpstr>Molitva</vt:lpstr>
      <vt:lpstr>Jobov ispit savjesti (c31)</vt:lpstr>
      <vt:lpstr>Job i siromašni (c31)</vt:lpstr>
      <vt:lpstr>Bogatstvo, Bog, bližnji (c31)</vt:lpstr>
      <vt:lpstr>Spreman za sud</vt:lpstr>
      <vt:lpstr>Job  u razgovoru  s Bogom</vt:lpstr>
      <vt:lpstr>Višestruk Božji odgovor</vt:lpstr>
      <vt:lpstr>Struktura 38,1–42,6</vt:lpstr>
      <vt:lpstr>Konačan odgovor</vt:lpstr>
      <vt:lpstr>Nov Jobov položaj</vt:lpstr>
      <vt:lpstr>Otvoreno sučeljenje</vt:lpstr>
      <vt:lpstr>Poput proroka?</vt:lpstr>
      <vt:lpstr>Jobova utjeha</vt:lpstr>
      <vt:lpstr>Jobovo oko</vt:lpstr>
      <vt:lpstr>Kad se probudim (Ps 17)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Niko</dc:creator>
  <cp:lastModifiedBy>Niko Bilić</cp:lastModifiedBy>
  <cp:revision>27</cp:revision>
  <dcterms:created xsi:type="dcterms:W3CDTF">2021-02-24T08:51:49Z</dcterms:created>
  <dcterms:modified xsi:type="dcterms:W3CDTF">2026-10-14T06:12:13Z</dcterms:modified>
</cp:coreProperties>
</file>