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3" r:id="rId2"/>
    <p:sldMasterId id="2147483711" r:id="rId3"/>
    <p:sldMasterId id="2147483723" r:id="rId4"/>
    <p:sldMasterId id="2147483725" r:id="rId5"/>
  </p:sldMasterIdLst>
  <p:notesMasterIdLst>
    <p:notesMasterId r:id="rId27"/>
  </p:notesMasterIdLst>
  <p:handoutMasterIdLst>
    <p:handoutMasterId r:id="rId28"/>
  </p:handoutMasterIdLst>
  <p:sldIdLst>
    <p:sldId id="301" r:id="rId6"/>
    <p:sldId id="454" r:id="rId7"/>
    <p:sldId id="346" r:id="rId8"/>
    <p:sldId id="455" r:id="rId9"/>
    <p:sldId id="456" r:id="rId10"/>
    <p:sldId id="269" r:id="rId11"/>
    <p:sldId id="277" r:id="rId12"/>
    <p:sldId id="271" r:id="rId13"/>
    <p:sldId id="278" r:id="rId14"/>
    <p:sldId id="268" r:id="rId15"/>
    <p:sldId id="279" r:id="rId16"/>
    <p:sldId id="280" r:id="rId17"/>
    <p:sldId id="282" r:id="rId18"/>
    <p:sldId id="284" r:id="rId19"/>
    <p:sldId id="295" r:id="rId20"/>
    <p:sldId id="286" r:id="rId21"/>
    <p:sldId id="294" r:id="rId22"/>
    <p:sldId id="288" r:id="rId23"/>
    <p:sldId id="289" r:id="rId24"/>
    <p:sldId id="290" r:id="rId25"/>
    <p:sldId id="291" r:id="rId26"/>
  </p:sldIdLst>
  <p:sldSz cx="9144000" cy="6858000" type="screen4x3"/>
  <p:notesSz cx="10233025" cy="7102475"/>
  <p:defaultTextStyle>
    <a:defPPr>
      <a:defRPr lang="hr-H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70" autoAdjust="0"/>
    <p:restoredTop sz="94598" autoAdjust="0"/>
  </p:normalViewPr>
  <p:slideViewPr>
    <p:cSldViewPr>
      <p:cViewPr varScale="1">
        <p:scale>
          <a:sx n="78" d="100"/>
          <a:sy n="78" d="100"/>
        </p:scale>
        <p:origin x="902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0B67A7DA-32EA-26CC-71AC-C6F88837608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3888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57" tIns="49528" rIns="99057" bIns="49528" numCol="1" anchor="t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endParaRPr lang="hr-HR" altLang="en-US"/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34B27F3D-EA84-6ED3-F46B-402FBC54B43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797550" y="0"/>
            <a:ext cx="4433888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57" tIns="49528" rIns="99057" bIns="49528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endParaRPr lang="hr-HR" altLang="en-US"/>
          </a:p>
        </p:txBody>
      </p:sp>
      <p:sp>
        <p:nvSpPr>
          <p:cNvPr id="23556" name="Rectangle 4">
            <a:extLst>
              <a:ext uri="{FF2B5EF4-FFF2-40B4-BE49-F238E27FC236}">
                <a16:creationId xmlns:a16="http://schemas.microsoft.com/office/drawing/2014/main" id="{134A5A4A-FDA0-2559-FA8C-A8509E2DF3A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5288"/>
            <a:ext cx="4433888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57" tIns="49528" rIns="99057" bIns="49528" numCol="1" anchor="b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endParaRPr lang="hr-HR" altLang="en-US"/>
          </a:p>
        </p:txBody>
      </p:sp>
      <p:sp>
        <p:nvSpPr>
          <p:cNvPr id="23557" name="Rectangle 5">
            <a:extLst>
              <a:ext uri="{FF2B5EF4-FFF2-40B4-BE49-F238E27FC236}">
                <a16:creationId xmlns:a16="http://schemas.microsoft.com/office/drawing/2014/main" id="{B4A1ADAA-F5F6-6FB3-F945-8451F6E4B36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97550" y="6745288"/>
            <a:ext cx="4433888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57" tIns="49528" rIns="99057" bIns="49528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fld id="{FA258F31-9872-43CE-A43D-F7B39280A802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F1D50376-137C-882A-4C43-310FD01EDA1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3888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57" tIns="49528" rIns="99057" bIns="49528" numCol="1" anchor="t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endParaRPr lang="hr-HR" altLang="en-US"/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441373B9-2DCB-6841-6E88-35463C74091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797550" y="0"/>
            <a:ext cx="4433888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57" tIns="49528" rIns="99057" bIns="49528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endParaRPr lang="hr-HR" altLang="en-US"/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682A5EF4-5A37-9A9E-8C41-CA12813A865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41688" y="533400"/>
            <a:ext cx="3549650" cy="2662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5061" name="Rectangle 5">
            <a:extLst>
              <a:ext uri="{FF2B5EF4-FFF2-40B4-BE49-F238E27FC236}">
                <a16:creationId xmlns:a16="http://schemas.microsoft.com/office/drawing/2014/main" id="{E6AF963E-E007-1978-3A88-C8C5D2A6A24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23938" y="3373438"/>
            <a:ext cx="8185150" cy="319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57" tIns="49528" rIns="99057" bIns="495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45062" name="Rectangle 6">
            <a:extLst>
              <a:ext uri="{FF2B5EF4-FFF2-40B4-BE49-F238E27FC236}">
                <a16:creationId xmlns:a16="http://schemas.microsoft.com/office/drawing/2014/main" id="{F0C5A386-AD65-083F-1757-701DEA869C1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45288"/>
            <a:ext cx="4433888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57" tIns="49528" rIns="99057" bIns="49528" numCol="1" anchor="b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endParaRPr lang="hr-HR" altLang="en-US"/>
          </a:p>
        </p:txBody>
      </p:sp>
      <p:sp>
        <p:nvSpPr>
          <p:cNvPr id="45063" name="Rectangle 7">
            <a:extLst>
              <a:ext uri="{FF2B5EF4-FFF2-40B4-BE49-F238E27FC236}">
                <a16:creationId xmlns:a16="http://schemas.microsoft.com/office/drawing/2014/main" id="{941C8661-9A12-80FA-FE2A-75CF5F637B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797550" y="6745288"/>
            <a:ext cx="4433888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57" tIns="49528" rIns="99057" bIns="49528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fld id="{180A8B81-346E-439F-9C98-FA31D101786D}" type="slidenum">
              <a:rPr lang="hr-HR" altLang="en-US"/>
              <a:pPr/>
              <a:t>‹#›</a:t>
            </a:fld>
            <a:endParaRPr lang="hr-H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93F28F8-2396-884C-19EF-8511BFB604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E72693-761A-4D61-AC95-73B4931D2A23}" type="slidenum">
              <a:rPr lang="hr-HR" altLang="en-US"/>
              <a:pPr/>
              <a:t>9</a:t>
            </a:fld>
            <a:endParaRPr lang="hr-HR" altLang="en-US"/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8F16C12D-B736-7CC8-BA8E-9B7B916443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FC5E993A-2CF2-7EB6-1257-B81FB0E163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r-H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D8C4B58E-219E-792A-C25B-16C0EA7270E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hr-HR" altLang="en-US" noProof="0"/>
              <a:t>Click to edit Master title style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B4CA27AC-25FE-286D-76D7-696E5C8E979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hr-HR" altLang="en-US" noProof="0"/>
              <a:t>Click to edit Master subtitle style</a:t>
            </a: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032177A1-D667-FBEB-4D4F-29DE424FA2D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A8FD04DD-D37E-E26B-CCBB-FE27BFF2D2A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12294" name="Rectangle 6">
            <a:extLst>
              <a:ext uri="{FF2B5EF4-FFF2-40B4-BE49-F238E27FC236}">
                <a16:creationId xmlns:a16="http://schemas.microsoft.com/office/drawing/2014/main" id="{7156C124-1256-16F3-90C7-BD7FE74503D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1C6A488-1E32-4392-9215-9DF7379A692C}" type="slidenum">
              <a:rPr lang="hr-HR" altLang="en-US"/>
              <a:pPr/>
              <a:t>‹#›</a:t>
            </a:fld>
            <a:endParaRPr lang="hr-HR" altLang="en-US"/>
          </a:p>
        </p:txBody>
      </p:sp>
      <p:sp>
        <p:nvSpPr>
          <p:cNvPr id="12295" name="Freeform 7">
            <a:extLst>
              <a:ext uri="{FF2B5EF4-FFF2-40B4-BE49-F238E27FC236}">
                <a16:creationId xmlns:a16="http://schemas.microsoft.com/office/drawing/2014/main" id="{D9AAD425-91AC-F5A0-A2D2-B0FD347086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296" name="Line 8">
            <a:extLst>
              <a:ext uri="{FF2B5EF4-FFF2-40B4-BE49-F238E27FC236}">
                <a16:creationId xmlns:a16="http://schemas.microsoft.com/office/drawing/2014/main" id="{FCD986D7-4C49-7362-6A5C-FAC97E0D44C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82311-CABE-BC5F-51F5-4A08A6F9C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9C59A4-9F4D-EF30-9AE2-006527065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CCB9AD-AB12-2C47-C7A2-7AF003764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7CC8E-F9B1-1B49-C249-D54C62F83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DDD8DE-6701-3EB8-3CAD-2DE97D634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CDD2BC-7631-4B39-8807-0B05015305E7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80732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6FB30-FAFF-C27D-8464-96ABFE47F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5B4652-D290-426E-2D60-9D9D4E9546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16F885-1C80-C243-61C6-5B80D2208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2C3EA-537E-CEE5-D27A-B38A73763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17895-13FF-F352-C90B-6086A6505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FB5E4D-A5DA-496B-81A5-B4C32C288FFA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206958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A25F4-7184-0F1A-FD69-8EA4815B9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1E2AC-70C0-8687-919A-24E26B12A2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8D16E0-1D87-D31F-4610-772D7C61D1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CABB62-3BF7-102B-A167-A9FEA7BD8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965E24-C351-B29B-4A09-00F7FB36C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84280F-83EE-60D6-60A8-8BDE80783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6EAE84-E363-4790-AA62-1934A11CF987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577498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1B617-6565-5780-0C1D-2B898FA85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1F0BBA-712F-2DD4-9F66-EC70CDC132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5C97ED-D819-DA16-50BD-98DCC1F053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B1F7E4-C624-EFA0-2CF4-4806F493C5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8B6507-4EE7-D98A-8F58-9D6E08EC10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7791CD-2AFD-FD12-A0A3-85FF51058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D8CA88-60B5-771B-57BB-4F05F4A8A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B3F9E9-BC31-90D5-1DD5-16BDBAF47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69405C-2567-44B5-A296-2D3692F432CA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731407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9C6F0-572D-99F3-10F3-90E2FCA0A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FC82A9-9AE0-F907-81B2-265DE56DF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AE9FEE-9990-3866-A4CB-CDF3501C6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D9A5EE-A2F5-2325-53E0-8B13536B5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4C176A-2962-462B-A229-DC94C9DB772C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198623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28D427-54C1-9AA1-B651-0BE6F16BB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FEDEA5-EE4D-DFA4-E7C3-ADAF8DA01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A8052B-DC8E-6046-3D66-579F10A1D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0B5011-FB4D-4B46-83EA-93EDF3192DAE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620374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E1EE3-9304-5E25-5E57-B79D5B440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E3815-87FD-79BE-69C7-A562FD32B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72B9DD-B993-9923-B1C1-9D4E5520A0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DDD539-B698-7F9D-2A2D-4823E96D9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E8F658-BE53-C6A2-EF71-C5E91527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535BB8-5577-0287-68B9-C484834D7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E4A447-AA67-48BB-8C8E-9C2AA2C7EF91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660842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38894-DEDA-B2E6-7EDB-4EFA8D31F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3DF6F8-5061-FACE-EA59-75FA628446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58BA47-5131-08D6-15F8-7F976E22FB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03569F-28FE-F8FF-C191-FB891CA84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D20127-C4DB-7793-1DBE-5B47E3B24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A6986A-567E-2A8A-FC8A-D028DA209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7B9B75-09EB-4014-9329-FEDBE01FC33A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062273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0D70B-4BDE-2D04-8B7E-3BAC2EA14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BE0814-863A-67AA-44EE-2504974215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EF8D21-890C-AFDA-4484-87BA2D298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21CB45-1499-4C05-CFBA-792165D8E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186964-2D5C-E0C5-0FF8-D61FF4A3D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2C535C-28C7-4F37-BDCC-DA489C06E200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65680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73F0AD-CA50-5DD5-C06F-9A2E2A2032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3305E2-F4F9-F63D-848A-285ECF5086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F33ABD-B974-E541-1402-89BB57ECC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1AC1E-28F5-128F-EFC9-2666CCEEF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EBD76A-C027-B52C-DC57-A9576723F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D1AE30-2236-4FB9-88C0-31BDB99085AE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426334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5FD9A-0687-4223-38D1-09C3F89248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40CB11-F419-54B8-8D58-3C870CD309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3CC261-12FA-3253-FDED-19DC627D0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9BEF7-7E98-BEB8-4E5A-A0759EAA7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en-US"/>
              <a:t>amdg.eu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A6C8E-5FC7-8451-37E1-4C8CCA880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23A80F-8C20-460D-8823-37438982B134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84283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0BC61-C986-08A8-1F42-FDFA9CD8A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CD6EF-B8CB-BA64-56A2-2D325AD05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D9A12C-6532-15B3-0FCB-CE44D3F80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47FB0A-5956-079C-2E66-968E163C6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en-US"/>
              <a:t>amdg.eu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1D9EDF-1473-5D67-B295-558157B0B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C00223-A155-4F1B-B220-02D39A2559B8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0692498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6F84C-39CE-A9FC-F0C2-3E1CA81C1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1301CC-EBF2-FB57-892A-FB73F9084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950E3-CA15-E24A-3918-935EAE613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18567-DEC7-5D2F-D6E7-BA4626AD4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en-US"/>
              <a:t>amdg.eu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DBD559-565C-159E-A359-289997126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49443D-FCD6-49C5-9BD0-345871D1BC86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116688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C2DAE-6E58-765E-95A1-8FCB466C6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08A43-02FE-5130-FBE1-EEDA4D8EC2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13E955-0DD1-2663-9302-E18089B4B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3FAD3-1C28-2122-E42A-D83786D7C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F4A7D3-5416-7F0B-7515-408E1AAA9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en-US"/>
              <a:t>amdg.eu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D4A9AE-A863-74C0-6485-66D759B4F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B866D6-4CB3-478A-AE3D-B6424F1BC7DD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881647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2F759-7C80-D46A-8249-688778539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72940-D1AD-F997-CF25-1E68921E0C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CC4C39-8D41-2DF4-576F-4A98D4BD86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2FDB43-B0D3-81C0-AB13-4FE6D11BD5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27FEC8-AB83-A092-54C6-7DF81E18D1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1F2C06-C88F-EA42-2C4E-2D955FA6E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23E8F7-9404-70D5-8C92-AB8187D58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en-US"/>
              <a:t>amdg.eu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1F424E-6D8A-0CE7-7E17-7DFC45B8F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8E6A38-9E56-4086-9841-84EAE399E38A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9408242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0FDB5-41C1-D724-0937-C5DC7A6AC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90AD11-B8A4-8E35-2A50-58A6CC909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35E1E8-6ED9-0E13-FBAB-993091E04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en-US"/>
              <a:t>amdg.eu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2B0188-3677-DA73-0029-2E7AD100E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3A9152-270A-427B-9D7A-C62E2D3FC15F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5651087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01950D-60A3-FBA1-778B-DD6A7600A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0DDCE3-B152-B511-FF26-1FE099276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en-US"/>
              <a:t>amdg.eu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AA0254-2051-437F-D81B-9E289E469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23B93F-B512-491F-9FEF-B40717DE6093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3930445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7EA30-AF95-66C7-C5E6-7CCEB7026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07A1C-590D-6BEC-7FBE-CB9903163D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866403-F7AB-4A4D-6730-AF8D194D36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249416-8DBC-47FF-7D28-0539683B4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0E1941-B051-67EC-4AAD-B314A8996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en-US"/>
              <a:t>amdg.eu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2A60D1-F90C-640A-DCBC-87EF37E34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4FF550-030B-428E-BEFC-7482255DF2D6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1157589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35650-E492-0A0D-97CB-807F15247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786FD-BAD8-2DE6-C38F-47E266FB98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FF2801-253B-D7FF-E97B-BEF9060576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7FF7DC-54EA-9B9A-1029-B5082C25F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3128B8-02D4-33A1-3554-C7B14022B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en-US"/>
              <a:t>amdg.eu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ECAC86-93CF-F3A7-0DEA-595E8A512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30C42B-F5A7-40AB-8778-61708D02ACAC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653013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EE749-6255-BCEB-118D-C50262859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5ADC01-89DE-178B-DD10-AA84358720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A997AD-2142-D967-050D-0C165D045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65CED-534E-7A0D-A628-16743FD79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en-US"/>
              <a:t>amdg.eu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E4C0B8-3F99-F0E9-AE36-6B8204CC6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68205B-C687-4498-B62B-0A8DD2E2615B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5708825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6BF984-8591-9167-DFA3-4E0C3212AF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5C1651-8A74-F6C2-7871-96DCEE7484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95EA0C-2C68-91EB-93C3-6202FD340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5BD07-2617-28B3-0543-FBAB37808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en-US"/>
              <a:t>amdg.eu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CC9B11-9B6A-04F4-8DA3-63E361FD1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946246-EAE5-4FD2-A22A-AE982F5742D4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7062925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96551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204831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33971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133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2133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486785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024388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752078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02225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42759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91034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031902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609600"/>
            <a:ext cx="19431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609600"/>
            <a:ext cx="56769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351385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33160" y="60912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endParaRPr lang="de-DE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533160" y="213336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spcBef>
                <a:spcPts val="1412"/>
              </a:spcBef>
              <a:buNone/>
            </a:pPr>
            <a:endParaRPr lang="de-DE" sz="32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440243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6043D623-0C48-97EA-49B4-02C9937CF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E588C544-20C5-9696-D6B6-0F3036214D1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hr-HR" altLang="en-US" noProof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hr-HR" altLang="en-US" noProof="0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549F73-B053-EB05-2A3C-7EA3950465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B09453F-B6B7-1AF6-E1A7-6C1BF9D3F5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05D86DF-E69C-B013-C262-879FAC27A7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387EBFB-8D0E-4ADB-91BD-9DE2690B8DE5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423753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4FDBC723-594F-1314-3712-CCD84A8838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title style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3B40E65B-7848-7E30-8D69-FAC06E45B6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A6E3EA61-12F8-4EEF-7467-D4BA4A57191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endParaRPr lang="hr-HR" altLang="en-US"/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2A7E5275-F436-C0E0-7B2C-9F9DF1B3C6E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endParaRPr lang="hr-HR" altLang="en-US"/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7C77CA5C-CF5D-A724-6EFE-F79CB7665A5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fld id="{6B12CD29-25C0-48EF-9A7E-D2AAF3FDF683}" type="slidenum">
              <a:rPr lang="hr-HR" altLang="en-US"/>
              <a:pPr/>
              <a:t>‹#›</a:t>
            </a:fld>
            <a:endParaRPr lang="hr-HR" altLang="en-US"/>
          </a:p>
        </p:txBody>
      </p:sp>
      <p:sp>
        <p:nvSpPr>
          <p:cNvPr id="11271" name="Freeform 7">
            <a:extLst>
              <a:ext uri="{FF2B5EF4-FFF2-40B4-BE49-F238E27FC236}">
                <a16:creationId xmlns:a16="http://schemas.microsoft.com/office/drawing/2014/main" id="{4AC38553-A910-F27F-6265-D347DA7F5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72" name="Line 8">
            <a:extLst>
              <a:ext uri="{FF2B5EF4-FFF2-40B4-BE49-F238E27FC236}">
                <a16:creationId xmlns:a16="http://schemas.microsoft.com/office/drawing/2014/main" id="{EBE3B45A-66C6-7D39-FAD4-39C54EB63132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052EC326-7E36-DAA1-7F45-47212E6E75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title style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7F8F99DF-48B0-8B80-1F2F-BFBD8FCD5B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7465B526-0208-6903-4681-C7D2C23D3B2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endParaRPr lang="hr-HR" alt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0363329E-68D0-D423-A35C-637F74BCC23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r>
              <a:rPr lang="hr-HR" altLang="en-US"/>
              <a:t>amdg.eu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ABE6EE12-1F19-6EC1-E274-08D89B367E2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fld id="{FBEFD7A8-04A6-4A10-9685-95541D2F85C3}" type="slidenum">
              <a:rPr lang="hr-HR" altLang="en-US"/>
              <a:pPr/>
              <a:t>‹#›</a:t>
            </a:fld>
            <a:endParaRPr lang="hr-HR" altLang="en-US"/>
          </a:p>
        </p:txBody>
      </p:sp>
      <p:sp>
        <p:nvSpPr>
          <p:cNvPr id="35847" name="Freeform 7">
            <a:extLst>
              <a:ext uri="{FF2B5EF4-FFF2-40B4-BE49-F238E27FC236}">
                <a16:creationId xmlns:a16="http://schemas.microsoft.com/office/drawing/2014/main" id="{2E4530EA-A5D8-7329-D298-A14F4CF65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609600 h 1000"/>
              <a:gd name="T2" fmla="*/ 0 w 1000"/>
              <a:gd name="T3" fmla="*/ 0 h 1000"/>
              <a:gd name="T4" fmla="*/ 82296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48" name="Line 8">
            <a:extLst>
              <a:ext uri="{FF2B5EF4-FFF2-40B4-BE49-F238E27FC236}">
                <a16:creationId xmlns:a16="http://schemas.microsoft.com/office/drawing/2014/main" id="{2415B2FA-6CFE-7835-FDA7-E8E6646E55D5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1">
            <a:extLst>
              <a:ext uri="{FF2B5EF4-FFF2-40B4-BE49-F238E27FC236}">
                <a16:creationId xmlns:a16="http://schemas.microsoft.com/office/drawing/2014/main" id="{4DB0B27E-2FAD-28C1-323B-FBD7ACF51C1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029" name="Freeform 17" descr="CITTEXT">
              <a:extLst>
                <a:ext uri="{FF2B5EF4-FFF2-40B4-BE49-F238E27FC236}">
                  <a16:creationId xmlns:a16="http://schemas.microsoft.com/office/drawing/2014/main" id="{01397669-ED14-94D0-F7A1-FD08A905ECA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1824" cy="4320"/>
            </a:xfrm>
            <a:custGeom>
              <a:avLst/>
              <a:gdLst>
                <a:gd name="T0" fmla="*/ 0 w 1824"/>
                <a:gd name="T1" fmla="*/ 45564 h 3840"/>
                <a:gd name="T2" fmla="*/ 0 w 1824"/>
                <a:gd name="T3" fmla="*/ 0 h 3840"/>
                <a:gd name="T4" fmla="*/ 1824 w 1824"/>
                <a:gd name="T5" fmla="*/ 0 h 3840"/>
                <a:gd name="T6" fmla="*/ 583 w 1824"/>
                <a:gd name="T7" fmla="*/ 45564 h 3840"/>
                <a:gd name="T8" fmla="*/ 0 w 1824"/>
                <a:gd name="T9" fmla="*/ 45564 h 38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4" h="3840">
                  <a:moveTo>
                    <a:pt x="0" y="3840"/>
                  </a:moveTo>
                  <a:lnTo>
                    <a:pt x="0" y="0"/>
                  </a:lnTo>
                  <a:lnTo>
                    <a:pt x="1824" y="0"/>
                  </a:lnTo>
                  <a:cubicBezTo>
                    <a:pt x="74" y="1204"/>
                    <a:pt x="465" y="3655"/>
                    <a:pt x="583" y="3840"/>
                  </a:cubicBezTo>
                  <a:cubicBezTo>
                    <a:pt x="291" y="3840"/>
                    <a:pt x="0" y="3840"/>
                    <a:pt x="0" y="3840"/>
                  </a:cubicBezTo>
                  <a:close/>
                </a:path>
              </a:pathLst>
            </a:custGeom>
            <a:blipFill dpi="0" rotWithShape="0">
              <a:blip r:embed="rId1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30" name="Rectangle 7">
              <a:extLst>
                <a:ext uri="{FF2B5EF4-FFF2-40B4-BE49-F238E27FC236}">
                  <a16:creationId xmlns:a16="http://schemas.microsoft.com/office/drawing/2014/main" id="{D97FF4BA-923A-74AD-482A-50E3212735BF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008" y="0"/>
              <a:ext cx="4752" cy="2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sr-Latn-RS" altLang="sr-Latn-RS" b="1">
                <a:latin typeface="Tahoma" panose="020B0604030504040204" pitchFamily="34" charset="0"/>
              </a:endParaRPr>
            </a:p>
          </p:txBody>
        </p:sp>
        <p:pic>
          <p:nvPicPr>
            <p:cNvPr id="1031" name="Picture 8" descr="CITBANND">
              <a:extLst>
                <a:ext uri="{FF2B5EF4-FFF2-40B4-BE49-F238E27FC236}">
                  <a16:creationId xmlns:a16="http://schemas.microsoft.com/office/drawing/2014/main" id="{16CF4BEB-D77F-1367-A790-DB9DC49CDA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66" r="5334" b="86667"/>
            <a:stretch>
              <a:fillRect/>
            </a:stretch>
          </p:blipFill>
          <p:spPr bwMode="auto">
            <a:xfrm>
              <a:off x="1584" y="0"/>
              <a:ext cx="4176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2" name="Rectangle 9">
              <a:extLst>
                <a:ext uri="{FF2B5EF4-FFF2-40B4-BE49-F238E27FC236}">
                  <a16:creationId xmlns:a16="http://schemas.microsoft.com/office/drawing/2014/main" id="{9EAB4B49-E940-643A-4FA4-95FF92303B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240"/>
              <a:ext cx="4752" cy="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sr-Latn-RS" altLang="sr-Latn-RS" b="1">
                <a:latin typeface="Tahoma" panose="020B0604030504040204" pitchFamily="34" charset="0"/>
              </a:endParaRPr>
            </a:p>
          </p:txBody>
        </p:sp>
        <p:grpSp>
          <p:nvGrpSpPr>
            <p:cNvPr id="1033" name="Group 20">
              <a:extLst>
                <a:ext uri="{FF2B5EF4-FFF2-40B4-BE49-F238E27FC236}">
                  <a16:creationId xmlns:a16="http://schemas.microsoft.com/office/drawing/2014/main" id="{A2F00DC2-3956-5941-9733-2DC43570AEC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56"/>
              <a:ext cx="3642" cy="94"/>
              <a:chOff x="0" y="2256"/>
              <a:chExt cx="3642" cy="94"/>
            </a:xfrm>
          </p:grpSpPr>
          <p:sp>
            <p:nvSpPr>
              <p:cNvPr id="1034" name="Freeform 10">
                <a:extLst>
                  <a:ext uri="{FF2B5EF4-FFF2-40B4-BE49-F238E27FC236}">
                    <a16:creationId xmlns:a16="http://schemas.microsoft.com/office/drawing/2014/main" id="{2EF9CB9D-1739-082B-8949-87D82D99F9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310"/>
                <a:ext cx="3642" cy="1"/>
              </a:xfrm>
              <a:custGeom>
                <a:avLst/>
                <a:gdLst>
                  <a:gd name="T0" fmla="*/ 0 w 3642"/>
                  <a:gd name="T1" fmla="*/ 0 h 1"/>
                  <a:gd name="T2" fmla="*/ 3642 w 3642"/>
                  <a:gd name="T3" fmla="*/ 0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642" h="1">
                    <a:moveTo>
                      <a:pt x="0" y="0"/>
                    </a:moveTo>
                    <a:lnTo>
                      <a:pt x="3642" y="0"/>
                    </a:ln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1035" name="Group 15">
                <a:extLst>
                  <a:ext uri="{FF2B5EF4-FFF2-40B4-BE49-F238E27FC236}">
                    <a16:creationId xmlns:a16="http://schemas.microsoft.com/office/drawing/2014/main" id="{D646D3EC-118B-3E1A-BCDF-23655C13F6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60" y="2256"/>
                <a:ext cx="1678" cy="94"/>
                <a:chOff x="419" y="1193"/>
                <a:chExt cx="1678" cy="94"/>
              </a:xfrm>
            </p:grpSpPr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9E18BFF2-E335-72D4-914C-B3D5C1607975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419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2E04AC39-C14D-9C9E-BFAD-A071A5D4D3C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947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99F7F64B-F22A-6C4C-8DAE-4AFE389EEE5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1475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90302A0B-410A-1F6A-1C43-4E2F816DC6DA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2003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</p:grpSp>
        </p:grpSp>
      </p:grpSp>
      <p:sp>
        <p:nvSpPr>
          <p:cNvPr id="1027" name="Rectangle 2">
            <a:extLst>
              <a:ext uri="{FF2B5EF4-FFF2-40B4-BE49-F238E27FC236}">
                <a16:creationId xmlns:a16="http://schemas.microsoft.com/office/drawing/2014/main" id="{B15027A8-4DA5-FC11-D5AE-A337512515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sr-Latn-RS"/>
              <a:t>Titelmasterformat durch Klicken bearbeiten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568E5AF0-3CBA-4A7E-CB90-25657B2D86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2133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sr-Latn-RS"/>
              <a:t>Textmasterformate durch Klicken bearbeiten</a:t>
            </a:r>
          </a:p>
          <a:p>
            <a:pPr lvl="1"/>
            <a:r>
              <a:rPr lang="de-DE" altLang="sr-Latn-RS"/>
              <a:t>Zweite Ebene</a:t>
            </a:r>
          </a:p>
          <a:p>
            <a:pPr lvl="2"/>
            <a:r>
              <a:rPr lang="de-DE" altLang="sr-Latn-RS"/>
              <a:t>Dritte Ebene</a:t>
            </a:r>
          </a:p>
          <a:p>
            <a:pPr lvl="3"/>
            <a:r>
              <a:rPr lang="de-DE" altLang="sr-Latn-RS"/>
              <a:t>Vierte Ebene</a:t>
            </a:r>
          </a:p>
          <a:p>
            <a:pPr lvl="4"/>
            <a:r>
              <a:rPr lang="de-DE" altLang="sr-Latn-RS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811719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oup 21"/>
          <p:cNvGrpSpPr/>
          <p:nvPr/>
        </p:nvGrpSpPr>
        <p:grpSpPr>
          <a:xfrm>
            <a:off x="0" y="0"/>
            <a:ext cx="9143640" cy="6857640"/>
            <a:chOff x="0" y="0"/>
            <a:chExt cx="9143640" cy="6857640"/>
          </a:xfrm>
        </p:grpSpPr>
        <p:sp>
          <p:nvSpPr>
            <p:cNvPr id="85" name="Freeform 17" descr="CITTEXT"/>
            <p:cNvSpPr/>
            <p:nvPr/>
          </p:nvSpPr>
          <p:spPr>
            <a:xfrm>
              <a:off x="0" y="0"/>
              <a:ext cx="2895120" cy="6857640"/>
            </a:xfrm>
            <a:custGeom>
              <a:avLst/>
              <a:gdLst>
                <a:gd name="textAreaLeft" fmla="*/ 0 w 2895120"/>
                <a:gd name="textAreaRight" fmla="*/ 2895480 w 2895120"/>
                <a:gd name="textAreaTop" fmla="*/ 0 h 6857640"/>
                <a:gd name="textAreaBottom" fmla="*/ 6858000 h 6857640"/>
                <a:gd name="GluePoint1X" fmla="*/ 0 w 1824"/>
                <a:gd name="GluePoint1Y" fmla="*/ 19978 h 3840"/>
                <a:gd name="GluePoint2X" fmla="*/ 0 w 1824"/>
                <a:gd name="GluePoint2Y" fmla="*/ 0 h 3840"/>
                <a:gd name="GluePoint3X" fmla="*/ 1824 w 1824"/>
                <a:gd name="GluePoint3Y" fmla="*/ 0 h 3840"/>
                <a:gd name="GluePoint4X" fmla="*/ 583 w 1824"/>
                <a:gd name="GluePoint4Y" fmla="*/ 19978 h 3840"/>
                <a:gd name="GluePoint5X" fmla="*/ 0 w 1824"/>
                <a:gd name="GluePoint5Y" fmla="*/ 19978 h 384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  <a:cxn ang="0">
                  <a:pos x="GluePoint5X" y="GluePoint5Y"/>
                </a:cxn>
              </a:cxnLst>
              <a:rect l="textAreaLeft" t="textAreaTop" r="textAreaRight" b="textAreaBottom"/>
              <a:pathLst>
                <a:path w="1824" h="3840">
                  <a:moveTo>
                    <a:pt x="0" y="3840"/>
                  </a:moveTo>
                  <a:lnTo>
                    <a:pt x="0" y="0"/>
                  </a:lnTo>
                  <a:lnTo>
                    <a:pt x="1824" y="0"/>
                  </a:lnTo>
                  <a:cubicBezTo>
                    <a:pt x="74" y="1204"/>
                    <a:pt x="465" y="3655"/>
                    <a:pt x="583" y="3840"/>
                  </a:cubicBezTo>
                  <a:cubicBezTo>
                    <a:pt x="291" y="3840"/>
                    <a:pt x="0" y="3840"/>
                    <a:pt x="0" y="3840"/>
                  </a:cubicBezTo>
                  <a:close/>
                </a:path>
              </a:pathLst>
            </a:custGeom>
            <a:blipFill rotWithShape="0">
              <a:blip r:embed="rId3"/>
              <a:srcRect/>
              <a:tile tx="0" ty="0" sx="100000" sy="100000" algn="tl"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endParaRPr lang="hr-HR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6" name="Rectangle 7"/>
            <p:cNvSpPr/>
            <p:nvPr/>
          </p:nvSpPr>
          <p:spPr>
            <a:xfrm>
              <a:off x="1600200" y="0"/>
              <a:ext cx="7543440" cy="380520"/>
            </a:xfrm>
            <a:prstGeom prst="rect">
              <a:avLst/>
            </a:pr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endParaRPr lang="sr-Latn-RS" sz="1800" b="1" u="none" strike="noStrike">
                <a:solidFill>
                  <a:schemeClr val="dk1"/>
                </a:solidFill>
                <a:effectLst/>
                <a:uFillTx/>
                <a:latin typeface="Tahoma"/>
              </a:endParaRPr>
            </a:p>
          </p:txBody>
        </p:sp>
        <p:pic>
          <p:nvPicPr>
            <p:cNvPr id="87" name="Picture 8" descr="CITBANND"/>
            <p:cNvPicPr/>
            <p:nvPr/>
          </p:nvPicPr>
          <p:blipFill>
            <a:blip r:embed="rId4"/>
            <a:srcRect l="30669" r="5331" b="86693"/>
            <a:stretch/>
          </p:blipFill>
          <p:spPr>
            <a:xfrm>
              <a:off x="2514600" y="0"/>
              <a:ext cx="6629040" cy="1378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88" name="Rectangle 9"/>
            <p:cNvSpPr/>
            <p:nvPr/>
          </p:nvSpPr>
          <p:spPr>
            <a:xfrm>
              <a:off x="1600200" y="380880"/>
              <a:ext cx="7543440" cy="75960"/>
            </a:xfrm>
            <a:prstGeom prst="rect">
              <a:avLst/>
            </a:pr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31320" rIns="90000" bIns="31320" anchor="ctr">
              <a:noAutofit/>
            </a:bodyPr>
            <a:lstStyle/>
            <a:p>
              <a:endParaRPr lang="sr-Latn-RS" sz="1800" b="1" u="none" strike="noStrike">
                <a:solidFill>
                  <a:schemeClr val="dk1"/>
                </a:solidFill>
                <a:effectLst/>
                <a:uFillTx/>
                <a:latin typeface="Tahoma"/>
              </a:endParaRPr>
            </a:p>
          </p:txBody>
        </p:sp>
        <p:grpSp>
          <p:nvGrpSpPr>
            <p:cNvPr id="89" name="Group 20"/>
            <p:cNvGrpSpPr/>
            <p:nvPr/>
          </p:nvGrpSpPr>
          <p:grpSpPr>
            <a:xfrm>
              <a:off x="0" y="3581280"/>
              <a:ext cx="5781240" cy="149040"/>
              <a:chOff x="0" y="3581280"/>
              <a:chExt cx="5781240" cy="149040"/>
            </a:xfrm>
          </p:grpSpPr>
          <p:sp>
            <p:nvSpPr>
              <p:cNvPr id="90" name="Freeform 10"/>
              <p:cNvSpPr/>
              <p:nvPr/>
            </p:nvSpPr>
            <p:spPr>
              <a:xfrm>
                <a:off x="0" y="3666960"/>
                <a:ext cx="5781240" cy="1080"/>
              </a:xfrm>
              <a:custGeom>
                <a:avLst/>
                <a:gdLst>
                  <a:gd name="textAreaLeft" fmla="*/ 0 w 5781240"/>
                  <a:gd name="textAreaRight" fmla="*/ 5781600 w 5781240"/>
                  <a:gd name="textAreaTop" fmla="*/ 0 h 1080"/>
                  <a:gd name="textAreaBottom" fmla="*/ 1440 h 1080"/>
                  <a:gd name="GluePoint1X" fmla="*/ 0 w 3642"/>
                  <a:gd name="GluePoint1Y" fmla="*/ 0 h 1"/>
                  <a:gd name="GluePoint2X" fmla="*/ 3642 w 3642"/>
                  <a:gd name="GluePoint2Y" fmla="*/ 0 h 1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</a:cxnLst>
                <a:rect l="textAreaLeft" t="textAreaTop" r="textAreaRight" b="textAreaBottom"/>
                <a:pathLst>
                  <a:path w="3642" h="1">
                    <a:moveTo>
                      <a:pt x="0" y="0"/>
                    </a:moveTo>
                    <a:lnTo>
                      <a:pt x="3642" y="0"/>
                    </a:lnTo>
                  </a:path>
                </a:pathLst>
              </a:custGeom>
              <a:noFill/>
              <a:ln w="9360">
                <a:solidFill>
                  <a:schemeClr val="accent1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-43560" rIns="90000" bIns="-43560" anchor="ctr">
                <a:noAutofit/>
              </a:bodyPr>
              <a:lstStyle/>
              <a:p>
                <a:endParaRPr lang="hr-HR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grpSp>
            <p:nvGrpSpPr>
              <p:cNvPr id="91" name="Group 15"/>
              <p:cNvGrpSpPr/>
              <p:nvPr/>
            </p:nvGrpSpPr>
            <p:grpSpPr>
              <a:xfrm>
                <a:off x="1523880" y="3581280"/>
                <a:ext cx="2663640" cy="149040"/>
                <a:chOff x="1523880" y="3581280"/>
                <a:chExt cx="2663640" cy="149040"/>
              </a:xfrm>
            </p:grpSpPr>
            <p:sp>
              <p:nvSpPr>
                <p:cNvPr id="92" name="Oval 20"/>
                <p:cNvSpPr/>
                <p:nvPr/>
              </p:nvSpPr>
              <p:spPr>
                <a:xfrm>
                  <a:off x="1523880" y="3581280"/>
                  <a:ext cx="149040" cy="1490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936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5000" rIns="90000" bIns="45000" anchor="ctr">
                  <a:noAutofit/>
                </a:bodyPr>
                <a:lstStyle/>
                <a:p>
                  <a:endParaRPr lang="hr-HR" sz="1800" b="1" u="none" strike="noStrike">
                    <a:solidFill>
                      <a:schemeClr val="dk1"/>
                    </a:solidFill>
                    <a:effectLst/>
                    <a:uFillTx/>
                    <a:latin typeface="Tahoma"/>
                  </a:endParaRPr>
                </a:p>
              </p:txBody>
            </p:sp>
            <p:sp>
              <p:nvSpPr>
                <p:cNvPr id="93" name="Oval 21"/>
                <p:cNvSpPr/>
                <p:nvPr/>
              </p:nvSpPr>
              <p:spPr>
                <a:xfrm>
                  <a:off x="2362320" y="3581280"/>
                  <a:ext cx="149040" cy="1490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936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5000" rIns="90000" bIns="45000" anchor="ctr">
                  <a:noAutofit/>
                </a:bodyPr>
                <a:lstStyle/>
                <a:p>
                  <a:endParaRPr lang="hr-HR" sz="1800" b="1" u="none" strike="noStrike">
                    <a:solidFill>
                      <a:schemeClr val="dk1"/>
                    </a:solidFill>
                    <a:effectLst/>
                    <a:uFillTx/>
                    <a:latin typeface="Tahoma"/>
                  </a:endParaRPr>
                </a:p>
              </p:txBody>
            </p:sp>
            <p:sp>
              <p:nvSpPr>
                <p:cNvPr id="94" name="Oval 22"/>
                <p:cNvSpPr/>
                <p:nvPr/>
              </p:nvSpPr>
              <p:spPr>
                <a:xfrm>
                  <a:off x="3200400" y="3581280"/>
                  <a:ext cx="149040" cy="1490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936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5000" rIns="90000" bIns="45000" anchor="ctr">
                  <a:noAutofit/>
                </a:bodyPr>
                <a:lstStyle/>
                <a:p>
                  <a:endParaRPr lang="hr-HR" sz="1800" b="1" u="none" strike="noStrike">
                    <a:solidFill>
                      <a:schemeClr val="dk1"/>
                    </a:solidFill>
                    <a:effectLst/>
                    <a:uFillTx/>
                    <a:latin typeface="Tahoma"/>
                  </a:endParaRPr>
                </a:p>
              </p:txBody>
            </p:sp>
            <p:sp>
              <p:nvSpPr>
                <p:cNvPr id="95" name="Oval 23"/>
                <p:cNvSpPr/>
                <p:nvPr/>
              </p:nvSpPr>
              <p:spPr>
                <a:xfrm>
                  <a:off x="4038480" y="3581280"/>
                  <a:ext cx="149040" cy="1490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936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5000" rIns="90000" bIns="45000" anchor="ctr">
                  <a:noAutofit/>
                </a:bodyPr>
                <a:lstStyle/>
                <a:p>
                  <a:endParaRPr lang="hr-HR" sz="1800" b="1" u="none" strike="noStrike">
                    <a:solidFill>
                      <a:schemeClr val="dk1"/>
                    </a:solidFill>
                    <a:effectLst/>
                    <a:uFillTx/>
                    <a:latin typeface="Tahoma"/>
                  </a:endParaRPr>
                </a:p>
              </p:txBody>
            </p:sp>
          </p:grpSp>
        </p:grpSp>
      </p:grpSp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3352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en-US" sz="4400" b="0" u="none" strike="noStrike">
                <a:solidFill>
                  <a:schemeClr val="dk2"/>
                </a:solidFill>
                <a:effectLst/>
                <a:uFillTx/>
                <a:latin typeface="Tahoma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2"/>
                </a:solidFill>
                <a:effectLst/>
                <a:uFillTx/>
                <a:latin typeface="Tahoma"/>
              </a:rPr>
              <a:t>Click to edit Master title style</a:t>
            </a:r>
            <a:endParaRPr lang="hr-HR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533520" y="213372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algn="l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1pPr>
            <a:lvl2pPr lvl="1" algn="l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2pPr>
            <a:lvl3pPr lvl="2" algn="l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3pPr>
            <a:lvl4pPr lvl="3" algn="l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4pPr>
            <a:lvl5pPr lvl="4" algn="l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5pPr>
          </a:lstStyle>
          <a:p>
            <a:pPr marL="432000" indent="-324000" algn="l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Click to edit Master text styles</a:t>
            </a:r>
            <a:endParaRPr lang="hr-HR" sz="32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864000" lvl="1" indent="-324000" algn="l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Second level</a:t>
            </a:r>
            <a:endParaRPr lang="hr-HR" sz="2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Third level</a:t>
            </a:r>
            <a:endParaRPr lang="hr-HR" sz="24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Fourth level</a:t>
            </a:r>
            <a:endParaRPr lang="hr-HR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Fifth level</a:t>
            </a:r>
            <a:endParaRPr lang="hr-HR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576089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56962F7-5E6B-E8B7-228A-2E998C5220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E7D8ACE-4252-7572-23A2-D3EAFEA47A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BFC51B49-0682-F471-ED4B-1AB7D56F1EE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j-lt"/>
                <a:cs typeface="Arial" charset="0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2231CE29-83A7-86A9-930D-2B0F0CFACA8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j-lt"/>
                <a:cs typeface="Arial" charset="0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07E235DA-674A-0DEE-1820-85E5DB888F2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fld id="{8418ABFE-1EF9-4D6F-9E7C-28167A460F71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  <p:sp>
        <p:nvSpPr>
          <p:cNvPr id="1031" name="Freeform 7">
            <a:extLst>
              <a:ext uri="{FF2B5EF4-FFF2-40B4-BE49-F238E27FC236}">
                <a16:creationId xmlns:a16="http://schemas.microsoft.com/office/drawing/2014/main" id="{C5850BAA-BCE5-BA8E-191C-13E6C25CB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371612160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32" name="Line 8">
            <a:extLst>
              <a:ext uri="{FF2B5EF4-FFF2-40B4-BE49-F238E27FC236}">
                <a16:creationId xmlns:a16="http://schemas.microsoft.com/office/drawing/2014/main" id="{70C73B5F-3F8E-6D42-8D51-DAB3606C0B1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7754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>
          <a:solidFill>
            <a:schemeClr val="tx1"/>
          </a:solidFill>
          <a:latin typeface="+mn-lt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chemeClr val="tx1"/>
          </a:solidFill>
          <a:latin typeface="+mn-lt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>
            <a:extLst>
              <a:ext uri="{FF2B5EF4-FFF2-40B4-BE49-F238E27FC236}">
                <a16:creationId xmlns:a16="http://schemas.microsoft.com/office/drawing/2014/main" id="{CD640E6A-3D1B-094D-89F8-F13306DB896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0412" y="1340768"/>
            <a:ext cx="8204076" cy="2448272"/>
          </a:xfrm>
        </p:spPr>
        <p:txBody>
          <a:bodyPr/>
          <a:lstStyle/>
          <a:p>
            <a:r>
              <a:rPr lang="hr-HR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Dovršetak </a:t>
            </a:r>
            <a:br>
              <a:rPr lang="hr-HR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zemaljskih </a:t>
            </a:r>
            <a:br>
              <a:rPr lang="hr-HR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razgovora u Knjizi o </a:t>
            </a:r>
            <a:r>
              <a:rPr lang="hr-HR" altLang="en-US" sz="5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Jobu</a:t>
            </a:r>
            <a:endParaRPr lang="hr-HR" alt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13" name="Rectangle 5">
            <a:extLst>
              <a:ext uri="{FF2B5EF4-FFF2-40B4-BE49-F238E27FC236}">
                <a16:creationId xmlns:a16="http://schemas.microsoft.com/office/drawing/2014/main" id="{FC1EF61D-F9EB-EB62-7922-CE79D9719F0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08175" y="3962400"/>
            <a:ext cx="4464050" cy="1752600"/>
          </a:xfrm>
        </p:spPr>
        <p:txBody>
          <a:bodyPr/>
          <a:lstStyle/>
          <a:p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26-31</a:t>
            </a:r>
          </a:p>
        </p:txBody>
      </p:sp>
      <p:pic>
        <p:nvPicPr>
          <p:cNvPr id="43021" name="Picture 19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E34B258D-906C-C299-D7BB-F713606DB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649287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22" name="Text Box 18">
            <a:extLst>
              <a:ext uri="{FF2B5EF4-FFF2-40B4-BE49-F238E27FC236}">
                <a16:creationId xmlns:a16="http://schemas.microsoft.com/office/drawing/2014/main" id="{80A5E841-EF25-0E86-821A-9430F29BE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0"/>
            <a:ext cx="4967287" cy="92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0" tIns="45711" rIns="91420" bIns="4571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Filozofsko-teološki institut DI</a:t>
            </a:r>
            <a:b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Studij filozofije i teologije, ECTS 6</a:t>
            </a:r>
            <a:b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amdg.eu </a:t>
            </a:r>
            <a: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 nastava  FTI</a:t>
            </a:r>
            <a:endParaRPr kumimoji="0" lang="hr-HR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3024" name="Picture 16" descr="Slikovni rezultat za job bible">
            <a:extLst>
              <a:ext uri="{FF2B5EF4-FFF2-40B4-BE49-F238E27FC236}">
                <a16:creationId xmlns:a16="http://schemas.microsoft.com/office/drawing/2014/main" id="{4DBB94A5-F371-0373-264A-D7E073DF83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4005064"/>
            <a:ext cx="4716017" cy="246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40F56A97-E60E-65C2-EB61-75177862E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778"/>
            <a:ext cx="3491880" cy="2915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9916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19B1BD44-F489-294F-E4E7-DAAB6579F6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692150"/>
            <a:ext cx="7772400" cy="1143000"/>
          </a:xfrm>
        </p:spPr>
        <p:txBody>
          <a:bodyPr/>
          <a:lstStyle/>
          <a:p>
            <a:pPr eaLnBrk="1" hangingPunct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Hodit ću pred Gospodinom </a:t>
            </a:r>
            <a:b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116)</a:t>
            </a:r>
          </a:p>
        </p:txBody>
      </p:sp>
      <p:pic>
        <p:nvPicPr>
          <p:cNvPr id="6147" name="Picture 2" descr="A group of musical notes&#10;&#10;Description automatically generated">
            <a:extLst>
              <a:ext uri="{FF2B5EF4-FFF2-40B4-BE49-F238E27FC236}">
                <a16:creationId xmlns:a16="http://schemas.microsoft.com/office/drawing/2014/main" id="{05B490FC-CF31-97F2-CDE5-27CBEB9754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2565400"/>
            <a:ext cx="9166226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DA229-0A11-BD95-4812-F5EE8F88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75FE75A3-66DD-EC79-B3DF-F428E0C9736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4213" y="1268413"/>
            <a:ext cx="7853362" cy="2665412"/>
          </a:xfrm>
        </p:spPr>
        <p:txBody>
          <a:bodyPr/>
          <a:lstStyle/>
          <a:p>
            <a:pPr eaLnBrk="1" hangingPunct="1"/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Biblijska </a:t>
            </a:r>
            <a:r>
              <a:rPr lang="hr-HR" altLang="sr-Latn-R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egzegeza</a:t>
            </a:r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Poučne knjige </a:t>
            </a:r>
            <a:b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Staroga zavjeta</a:t>
            </a:r>
          </a:p>
        </p:txBody>
      </p:sp>
      <p:pic>
        <p:nvPicPr>
          <p:cNvPr id="18435" name="Picture 19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D098D9DE-BA2C-92E4-C902-E329B621D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8252"/>
            <a:ext cx="863823" cy="863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 Box 18">
            <a:extLst>
              <a:ext uri="{FF2B5EF4-FFF2-40B4-BE49-F238E27FC236}">
                <a16:creationId xmlns:a16="http://schemas.microsoft.com/office/drawing/2014/main" id="{70FD9982-C6A6-3142-8B97-05DC69596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608" y="0"/>
            <a:ext cx="482379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Filozofsko-teološki institut DI</a:t>
            </a:r>
            <a:b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Studij filozofije i teologije</a:t>
            </a:r>
            <a:r>
              <a:rPr kumimoji="0" lang="en-US" altLang="sr-Latn-R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ECTS 6</a:t>
            </a:r>
            <a:b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utorkom od 8:15 i srijedom od 10:15, </a:t>
            </a:r>
            <a:b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Dvorana </a:t>
            </a:r>
            <a:r>
              <a:rPr kumimoji="0" lang="hr-HR" altLang="sr-Latn-R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Kolvenbach</a:t>
            </a: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(P14)</a:t>
            </a:r>
          </a:p>
        </p:txBody>
      </p:sp>
      <p:pic>
        <p:nvPicPr>
          <p:cNvPr id="18437" name="Picture 8">
            <a:extLst>
              <a:ext uri="{FF2B5EF4-FFF2-40B4-BE49-F238E27FC236}">
                <a16:creationId xmlns:a16="http://schemas.microsoft.com/office/drawing/2014/main" id="{A2169B4B-E047-F188-9F40-F8D1C44DA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1" y="0"/>
            <a:ext cx="3491880" cy="2915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6566730-AE32-A804-906F-4D3028C0490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2665412"/>
          </a:xfrm>
        </p:spPr>
        <p:txBody>
          <a:bodyPr/>
          <a:lstStyle/>
          <a:p>
            <a:pPr eaLnBrk="1" hangingPunct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Psalmi i </a:t>
            </a:r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Mudrosne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knjige –</a:t>
            </a:r>
          </a:p>
          <a:p>
            <a:pPr eaLnBrk="1" hangingPunct="1"/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Poklad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biblijske mudrosti u jezgri SZ-a</a:t>
            </a:r>
          </a:p>
          <a:p>
            <a:pPr eaLnBrk="1" hangingPunct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zimski semestar ak. g. 2026./27.</a:t>
            </a:r>
          </a:p>
          <a:p>
            <a:pPr eaLnBrk="1" hangingPunct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Niko Bilić SJ</a:t>
            </a:r>
          </a:p>
          <a:p>
            <a:pPr algn="ctr"/>
            <a:r>
              <a:rPr lang="hr-HR" altLang="sr-Latn-R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amdg.eu </a:t>
            </a:r>
            <a:r>
              <a:rPr lang="hr-HR" altLang="sr-Latn-RS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nastava  FTI</a:t>
            </a:r>
          </a:p>
        </p:txBody>
      </p:sp>
    </p:spTree>
    <p:extLst>
      <p:ext uri="{BB962C8B-B14F-4D97-AF65-F5344CB8AC3E}">
        <p14:creationId xmlns:p14="http://schemas.microsoft.com/office/powerpoint/2010/main" val="3769350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666D0-2BF2-E81F-8DAB-5583CC497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>
            <a:extLst>
              <a:ext uri="{FF2B5EF4-FFF2-40B4-BE49-F238E27FC236}">
                <a16:creationId xmlns:a16="http://schemas.microsoft.com/office/drawing/2014/main" id="{4198F016-C749-3AE8-B55A-BF268346534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0412" y="1340768"/>
            <a:ext cx="8204076" cy="2448272"/>
          </a:xfrm>
        </p:spPr>
        <p:txBody>
          <a:bodyPr/>
          <a:lstStyle/>
          <a:p>
            <a:r>
              <a:rPr lang="hr-HR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Dovršetak </a:t>
            </a:r>
            <a:br>
              <a:rPr lang="hr-HR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zemaljskih </a:t>
            </a:r>
            <a:br>
              <a:rPr lang="hr-HR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razgovora u Knjizi o </a:t>
            </a:r>
            <a:r>
              <a:rPr lang="hr-HR" altLang="en-US" sz="5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Jobu</a:t>
            </a:r>
            <a:endParaRPr lang="hr-HR" alt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13" name="Rectangle 5">
            <a:extLst>
              <a:ext uri="{FF2B5EF4-FFF2-40B4-BE49-F238E27FC236}">
                <a16:creationId xmlns:a16="http://schemas.microsoft.com/office/drawing/2014/main" id="{E65D9572-7D50-AD6A-64CD-7C4A3711C22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08175" y="3962400"/>
            <a:ext cx="2519808" cy="2778968"/>
          </a:xfrm>
        </p:spPr>
        <p:txBody>
          <a:bodyPr/>
          <a:lstStyle/>
          <a:p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26-31</a:t>
            </a:r>
          </a:p>
          <a:p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trećem </a:t>
            </a:r>
            <a:b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 3 kruga</a:t>
            </a:r>
            <a:b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razgovora:</a:t>
            </a:r>
            <a:b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alt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Elifaz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Bildad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alt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Sofar</a:t>
            </a:r>
            <a:endParaRPr lang="hr-HR" alt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021" name="Picture 19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CDB2A548-A0BD-7CF6-F112-AF9C64F8D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649287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22" name="Text Box 18">
            <a:extLst>
              <a:ext uri="{FF2B5EF4-FFF2-40B4-BE49-F238E27FC236}">
                <a16:creationId xmlns:a16="http://schemas.microsoft.com/office/drawing/2014/main" id="{7F4B229F-0390-2E5A-BF86-2BF12904B0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0"/>
            <a:ext cx="4967287" cy="92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0" tIns="45711" rIns="91420" bIns="4571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Filozofsko-teološki institut DI</a:t>
            </a:r>
            <a:b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Studij filozofije i teologije, ECTS 6</a:t>
            </a:r>
            <a:b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amdg.eu </a:t>
            </a:r>
            <a: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 nastava  FTI</a:t>
            </a:r>
            <a:endParaRPr kumimoji="0" lang="hr-HR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3024" name="Picture 16" descr="Slikovni rezultat za job bible">
            <a:extLst>
              <a:ext uri="{FF2B5EF4-FFF2-40B4-BE49-F238E27FC236}">
                <a16:creationId xmlns:a16="http://schemas.microsoft.com/office/drawing/2014/main" id="{6CDA3C14-B05C-F597-8F78-959D35C45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4005064"/>
            <a:ext cx="4716017" cy="246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329CAF35-5F3D-CEFD-3428-E9D1A92798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778"/>
            <a:ext cx="3491880" cy="2915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7020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A7CD6-D39B-6486-CC6C-0F8D2A3E6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>
            <a:extLst>
              <a:ext uri="{FF2B5EF4-FFF2-40B4-BE49-F238E27FC236}">
                <a16:creationId xmlns:a16="http://schemas.microsoft.com/office/drawing/2014/main" id="{16232A08-664A-D6E2-B7FE-CA1961121DB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0412" y="1340768"/>
            <a:ext cx="8204076" cy="2448272"/>
          </a:xfrm>
        </p:spPr>
        <p:txBody>
          <a:bodyPr/>
          <a:lstStyle/>
          <a:p>
            <a:r>
              <a:rPr lang="hr-HR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Dovršetak </a:t>
            </a:r>
            <a:br>
              <a:rPr lang="hr-HR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zemaljskih </a:t>
            </a:r>
            <a:br>
              <a:rPr lang="hr-HR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razgovora u Knjizi o </a:t>
            </a:r>
            <a:r>
              <a:rPr lang="hr-HR" altLang="en-US" sz="5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Jobu</a:t>
            </a:r>
            <a:endParaRPr lang="hr-HR" alt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13" name="Rectangle 5">
            <a:extLst>
              <a:ext uri="{FF2B5EF4-FFF2-40B4-BE49-F238E27FC236}">
                <a16:creationId xmlns:a16="http://schemas.microsoft.com/office/drawing/2014/main" id="{B36F9C17-263B-9BA1-F3CD-483CDE53E46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08174" y="3962400"/>
            <a:ext cx="6408241" cy="1770856"/>
          </a:xfrm>
        </p:spPr>
        <p:txBody>
          <a:bodyPr/>
          <a:lstStyle/>
          <a:p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Osnovno pitanje svih razgovora u 31,3:</a:t>
            </a:r>
          </a:p>
          <a:p>
            <a:r>
              <a:rPr lang="pl-PL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Nije li nesreća za opakoga, </a:t>
            </a:r>
            <a:br>
              <a:rPr lang="pl-PL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nevolja za one koji zlo čine?</a:t>
            </a:r>
          </a:p>
        </p:txBody>
      </p:sp>
      <p:pic>
        <p:nvPicPr>
          <p:cNvPr id="43021" name="Picture 19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21DF37A5-2C47-727C-12DF-C5B3D096F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649287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22" name="Text Box 18">
            <a:extLst>
              <a:ext uri="{FF2B5EF4-FFF2-40B4-BE49-F238E27FC236}">
                <a16:creationId xmlns:a16="http://schemas.microsoft.com/office/drawing/2014/main" id="{AFC28E9F-D18A-EBDA-3401-32D11B3418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0"/>
            <a:ext cx="4967287" cy="92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0" tIns="45711" rIns="91420" bIns="4571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Filozofsko-teološki institut DI</a:t>
            </a:r>
            <a:b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Studij filozofije i teologije, ECTS 6</a:t>
            </a:r>
            <a:b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amdg.eu </a:t>
            </a:r>
            <a: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 nastava  FTI</a:t>
            </a:r>
            <a:endParaRPr kumimoji="0" lang="hr-HR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8C56ED0D-1AF7-A101-174F-CAD74CBA53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778"/>
            <a:ext cx="3491880" cy="2915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7588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0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>
            <a:extLst>
              <a:ext uri="{FF2B5EF4-FFF2-40B4-BE49-F238E27FC236}">
                <a16:creationId xmlns:a16="http://schemas.microsoft.com/office/drawing/2014/main" id="{6CB00579-CA05-4A50-883F-C3EE5FB144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229600" cy="558800"/>
          </a:xfrm>
        </p:spPr>
        <p:txBody>
          <a:bodyPr/>
          <a:lstStyle/>
          <a:p>
            <a:r>
              <a:rPr lang="hr-HR" alt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Jobov</a:t>
            </a:r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govor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C29AFCED-4717-5F80-C557-24B92E2DE7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052735"/>
            <a:ext cx="8229600" cy="5078189"/>
          </a:xfrm>
        </p:spPr>
        <p:txBody>
          <a:bodyPr/>
          <a:lstStyle/>
          <a:p>
            <a:pPr lvl="1">
              <a:spcBef>
                <a:spcPts val="400"/>
              </a:spcBef>
            </a:pPr>
            <a:r>
              <a:rPr lang="hr-HR" alt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Dokle seže </a:t>
            </a:r>
            <a:r>
              <a:rPr lang="hr-HR" alt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Jobov</a:t>
            </a:r>
            <a:r>
              <a:rPr lang="hr-HR" alt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govor (31,35.40):</a:t>
            </a:r>
          </a:p>
          <a:p>
            <a:pPr>
              <a:spcBef>
                <a:spcPts val="4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Posljednja riječ: “Evo moj </a:t>
            </a:r>
            <a:r>
              <a:rPr lang="hr-HR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Tau</a:t>
            </a: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>
              <a:spcBef>
                <a:spcPts val="4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“Dovršene su riječi </a:t>
            </a:r>
            <a:r>
              <a:rPr lang="hr-HR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Jobove</a:t>
            </a: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(40)</a:t>
            </a:r>
          </a:p>
          <a:p>
            <a:pPr lvl="1">
              <a:spcBef>
                <a:spcPts val="400"/>
              </a:spcBef>
            </a:pPr>
            <a:r>
              <a:rPr lang="hr-HR" alt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Zašto su razgovori poezija? (30,31)</a:t>
            </a:r>
          </a:p>
          <a:p>
            <a:pPr>
              <a:spcBef>
                <a:spcPts val="400"/>
              </a:spcBef>
            </a:pPr>
            <a:r>
              <a:rPr lang="hr-HR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Jobova</a:t>
            </a: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harfa za tužaljku, </a:t>
            </a:r>
            <a:b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frula za naricanje</a:t>
            </a:r>
          </a:p>
          <a:p>
            <a:pPr lvl="1">
              <a:spcBef>
                <a:spcPts val="400"/>
              </a:spcBef>
            </a:pPr>
            <a:r>
              <a:rPr lang="hr-HR" alt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Govornik u </a:t>
            </a:r>
            <a:r>
              <a:rPr lang="hr-HR" alt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26-31:</a:t>
            </a:r>
          </a:p>
          <a:p>
            <a:pPr>
              <a:spcBef>
                <a:spcPts val="4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odgovorio je </a:t>
            </a:r>
            <a:r>
              <a:rPr lang="hr-HR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(26,1)</a:t>
            </a:r>
          </a:p>
          <a:p>
            <a:pPr>
              <a:spcBef>
                <a:spcPts val="4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nastavio je </a:t>
            </a:r>
            <a:r>
              <a:rPr lang="hr-HR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svoju izreku (</a:t>
            </a:r>
            <a:r>
              <a:rPr lang="hr-HR" altLang="en-US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mašal</a:t>
            </a: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(27,1; 29,1</a:t>
            </a:r>
          </a:p>
          <a:p>
            <a:pPr lvl="1">
              <a:spcBef>
                <a:spcPts val="400"/>
              </a:spcBef>
            </a:pPr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Prvi dijalog (“ti”) u 26,3-4:</a:t>
            </a:r>
          </a:p>
          <a:p>
            <a:pPr lvl="1">
              <a:spcBef>
                <a:spcPts val="400"/>
              </a:spcBef>
            </a:pPr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Odgovor </a:t>
            </a:r>
            <a:r>
              <a:rPr lang="hr-HR" alt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Bildadu</a:t>
            </a:r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(25,2-6: Bog je silan, čovjek je crvić)</a:t>
            </a:r>
          </a:p>
          <a:p>
            <a:pPr>
              <a:spcBef>
                <a:spcPts val="400"/>
              </a:spcBef>
            </a:pPr>
            <a:r>
              <a:rPr lang="hr-HR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“Baš si pomogao” (26,2)</a:t>
            </a:r>
          </a:p>
        </p:txBody>
      </p:sp>
      <p:pic>
        <p:nvPicPr>
          <p:cNvPr id="36872" name="Picture 8" descr="Slikovni rezultat za job bible">
            <a:extLst>
              <a:ext uri="{FF2B5EF4-FFF2-40B4-BE49-F238E27FC236}">
                <a16:creationId xmlns:a16="http://schemas.microsoft.com/office/drawing/2014/main" id="{6BCBE852-20B8-6671-5743-D6096C0C3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450" y="0"/>
            <a:ext cx="3384550" cy="429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99F832F-9E12-8C52-6867-1721A75782D8}"/>
              </a:ext>
            </a:extLst>
          </p:cNvPr>
          <p:cNvSpPr txBox="1"/>
          <p:nvPr/>
        </p:nvSpPr>
        <p:spPr>
          <a:xfrm>
            <a:off x="3707904" y="188640"/>
            <a:ext cx="21419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buNone/>
            </a:pPr>
            <a:r>
              <a:rPr lang="en-GB" sz="1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Leon Bonnat, Job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22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22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22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22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22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22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zervirano mjesto podnožja 4">
            <a:extLst>
              <a:ext uri="{FF2B5EF4-FFF2-40B4-BE49-F238E27FC236}">
                <a16:creationId xmlns:a16="http://schemas.microsoft.com/office/drawing/2014/main" id="{F8205D9F-B383-406C-D360-3BF4D5B22CCB}"/>
              </a:ext>
            </a:extLst>
          </p:cNvPr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ctr">
              <a:defRPr/>
            </a:pPr>
            <a:r>
              <a:rPr lang="hr-HR" altLang="en-US" sz="1200">
                <a:latin typeface="+mj-lt"/>
                <a:cs typeface="Arial" charset="0"/>
              </a:rPr>
              <a:t>amdg.eu</a:t>
            </a:r>
          </a:p>
        </p:txBody>
      </p:sp>
      <p:sp>
        <p:nvSpPr>
          <p:cNvPr id="8" name="Rezervirano mjesto broja slajda 5">
            <a:extLst>
              <a:ext uri="{FF2B5EF4-FFF2-40B4-BE49-F238E27FC236}">
                <a16:creationId xmlns:a16="http://schemas.microsoft.com/office/drawing/2014/main" id="{0CA8F2A5-4F3A-4855-5797-49481C8CC958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02197992-2A5A-41F2-A5CA-63199B0EE6E5}" type="slidenum">
              <a:rPr lang="hr-HR" altLang="en-US" sz="1200">
                <a:latin typeface="Garamond" panose="02020404030301010803" pitchFamily="18" charset="0"/>
              </a:rPr>
              <a:pPr algn="r"/>
              <a:t>7</a:t>
            </a:fld>
            <a:endParaRPr lang="hr-HR" altLang="en-US" sz="1200">
              <a:latin typeface="Garamond" panose="02020404030301010803" pitchFamily="18" charset="0"/>
            </a:endParaRPr>
          </a:p>
        </p:txBody>
      </p:sp>
      <p:sp>
        <p:nvSpPr>
          <p:cNvPr id="62468" name="Rectangle 2">
            <a:extLst>
              <a:ext uri="{FF2B5EF4-FFF2-40B4-BE49-F238E27FC236}">
                <a16:creationId xmlns:a16="http://schemas.microsoft.com/office/drawing/2014/main" id="{C6CD4E63-4134-E107-7FB3-267CDFF56C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229600" cy="1139825"/>
          </a:xfrm>
        </p:spPr>
        <p:txBody>
          <a:bodyPr/>
          <a:lstStyle/>
          <a:p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Božja veličina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67E5F461-4DD0-608A-5E48-EDEE89942B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8229600" cy="5222875"/>
          </a:xfrm>
        </p:spPr>
        <p:txBody>
          <a:bodyPr/>
          <a:lstStyle/>
          <a:p>
            <a:pPr lvl="1">
              <a:lnSpc>
                <a:spcPct val="90000"/>
              </a:lnSpc>
            </a:pPr>
            <a:r>
              <a:rPr lang="hr-HR" alt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govori o </a:t>
            </a:r>
            <a:r>
              <a:rPr lang="hr-HR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Njemu</a:t>
            </a:r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r-HR" alt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26,5)</a:t>
            </a:r>
          </a:p>
          <a:p>
            <a:pPr lvl="1">
              <a:lnSpc>
                <a:spcPct val="90000"/>
              </a:lnSpc>
            </a:pPr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Nastavak na </a:t>
            </a:r>
            <a:r>
              <a:rPr lang="hr-HR" alt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Bildadov</a:t>
            </a:r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govor (“El” u 25,4)</a:t>
            </a:r>
          </a:p>
          <a:p>
            <a:pPr lvl="1">
              <a:lnSpc>
                <a:spcPct val="90000"/>
              </a:lnSpc>
            </a:pPr>
            <a:r>
              <a:rPr lang="hr-HR" altLang="en-US" sz="22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Tko je Bog 26,5s.7-13:</a:t>
            </a:r>
          </a:p>
          <a:p>
            <a:pPr>
              <a:lnSpc>
                <a:spcPct val="90000"/>
              </a:lnSpc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Gospodar nad mrtvima (5s)</a:t>
            </a:r>
          </a:p>
          <a:p>
            <a:pPr lvl="1">
              <a:lnSpc>
                <a:spcPct val="90000"/>
              </a:lnSpc>
            </a:pPr>
            <a:r>
              <a:rPr lang="hr-HR" alt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Šeol</a:t>
            </a:r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pred njim gol (6)</a:t>
            </a:r>
          </a:p>
          <a:p>
            <a:pPr>
              <a:lnSpc>
                <a:spcPct val="90000"/>
              </a:lnSpc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Gospodar nad prirodom (7-13)</a:t>
            </a:r>
          </a:p>
          <a:p>
            <a:pPr lvl="1">
              <a:lnSpc>
                <a:spcPct val="90000"/>
              </a:lnSpc>
            </a:pPr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Zemlja, nebesa, vode</a:t>
            </a:r>
          </a:p>
          <a:p>
            <a:pPr>
              <a:lnSpc>
                <a:spcPct val="90000"/>
              </a:lnSpc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Samo djelić – tko će shvatiti (26,14)</a:t>
            </a:r>
          </a:p>
          <a:p>
            <a:pPr lvl="1">
              <a:lnSpc>
                <a:spcPct val="90000"/>
              </a:lnSpc>
            </a:pPr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Grom Božjih junačkih djela (14)</a:t>
            </a:r>
          </a:p>
          <a:p>
            <a:pPr lvl="1">
              <a:lnSpc>
                <a:spcPct val="90000"/>
              </a:lnSpc>
            </a:pPr>
            <a:r>
              <a:rPr lang="hr-HR" altLang="en-US" sz="22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koga se </a:t>
            </a:r>
            <a:r>
              <a:rPr lang="hr-HR" altLang="en-US" sz="2200" b="1" u="sng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sz="22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poziva (27,2)?</a:t>
            </a:r>
          </a:p>
          <a:p>
            <a:pPr>
              <a:lnSpc>
                <a:spcPct val="90000"/>
              </a:lnSpc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živoga Boga (2)</a:t>
            </a:r>
          </a:p>
          <a:p>
            <a:pPr>
              <a:lnSpc>
                <a:spcPct val="90000"/>
              </a:lnSpc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Premda Boga optužuje: oduzeto pravo, ogorčena duša</a:t>
            </a:r>
          </a:p>
        </p:txBody>
      </p:sp>
      <p:pic>
        <p:nvPicPr>
          <p:cNvPr id="62473" name="Picture 9" descr="Slikovni rezultat za job bible">
            <a:extLst>
              <a:ext uri="{FF2B5EF4-FFF2-40B4-BE49-F238E27FC236}">
                <a16:creationId xmlns:a16="http://schemas.microsoft.com/office/drawing/2014/main" id="{19695174-4A08-CBDC-7FD5-E42805944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0"/>
            <a:ext cx="4067175" cy="290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74" name="Rectangle 10">
            <a:extLst>
              <a:ext uri="{FF2B5EF4-FFF2-40B4-BE49-F238E27FC236}">
                <a16:creationId xmlns:a16="http://schemas.microsoft.com/office/drawing/2014/main" id="{CBFCAB9F-622D-B7D0-1458-9439C64194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2849454"/>
            <a:ext cx="32766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hr-HR" altLang="en-US" sz="1200" dirty="0"/>
              <a:t>Gonzalo </a:t>
            </a:r>
            <a:r>
              <a:rPr lang="hr-HR" altLang="en-US" sz="1200" dirty="0" err="1"/>
              <a:t>Carrasco</a:t>
            </a:r>
            <a:r>
              <a:rPr lang="hr-HR" altLang="en-US" sz="1200" dirty="0"/>
              <a:t>, </a:t>
            </a:r>
            <a:r>
              <a:rPr lang="hr-HR" altLang="en-US" sz="1200" dirty="0" err="1"/>
              <a:t>S.j</a:t>
            </a:r>
            <a:r>
              <a:rPr lang="hr-HR" altLang="en-US" sz="1200" dirty="0"/>
              <a:t>., </a:t>
            </a:r>
            <a:r>
              <a:rPr lang="hr-HR" altLang="en-US" sz="1200" dirty="0" err="1"/>
              <a:t>Job</a:t>
            </a:r>
            <a:r>
              <a:rPr lang="hr-HR" altLang="en-US" sz="1200" dirty="0"/>
              <a:t> on </a:t>
            </a:r>
            <a:r>
              <a:rPr lang="hr-HR" altLang="en-US" sz="1200" dirty="0" err="1"/>
              <a:t>the</a:t>
            </a:r>
            <a:r>
              <a:rPr lang="hr-HR" altLang="en-US" sz="1200" dirty="0"/>
              <a:t> </a:t>
            </a:r>
            <a:r>
              <a:rPr lang="hr-HR" altLang="en-US" sz="1200" dirty="0" err="1"/>
              <a:t>Dunghill</a:t>
            </a:r>
            <a:r>
              <a:rPr lang="hr-HR" altLang="en-US" sz="1200" dirty="0"/>
              <a:t>. </a:t>
            </a:r>
            <a:br>
              <a:rPr lang="hr-HR" altLang="en-US" sz="1200" dirty="0"/>
            </a:br>
            <a:r>
              <a:rPr lang="hr-HR" altLang="en-US" sz="1200" dirty="0"/>
              <a:t>Oil on </a:t>
            </a:r>
            <a:r>
              <a:rPr lang="hr-HR" altLang="en-US" sz="1200" dirty="0" err="1"/>
              <a:t>canvas</a:t>
            </a:r>
            <a:r>
              <a:rPr lang="hr-HR" altLang="en-US" sz="1200" dirty="0"/>
              <a:t>, </a:t>
            </a:r>
            <a:br>
              <a:rPr lang="hr-HR" altLang="en-US" sz="1200" dirty="0"/>
            </a:br>
            <a:r>
              <a:rPr lang="hr-HR" altLang="en-US" sz="1200" dirty="0"/>
              <a:t>1881. </a:t>
            </a:r>
            <a:r>
              <a:rPr lang="hr-HR" altLang="en-US" sz="1200" dirty="0" err="1"/>
              <a:t>Museo</a:t>
            </a:r>
            <a:r>
              <a:rPr lang="hr-HR" altLang="en-US" sz="1200" dirty="0"/>
              <a:t> Nacional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52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52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zervirano mjesto podnožja 4">
            <a:extLst>
              <a:ext uri="{FF2B5EF4-FFF2-40B4-BE49-F238E27FC236}">
                <a16:creationId xmlns:a16="http://schemas.microsoft.com/office/drawing/2014/main" id="{C15EBFBB-5478-6C2A-3C3E-1C5514569AA0}"/>
              </a:ext>
            </a:extLst>
          </p:cNvPr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ctr">
              <a:defRPr/>
            </a:pPr>
            <a:r>
              <a:rPr lang="hr-HR" altLang="en-US" sz="1200">
                <a:latin typeface="+mj-lt"/>
                <a:cs typeface="Arial" charset="0"/>
              </a:rPr>
              <a:t>amdg.eu</a:t>
            </a:r>
          </a:p>
        </p:txBody>
      </p:sp>
      <p:sp>
        <p:nvSpPr>
          <p:cNvPr id="8" name="Rezervirano mjesto broja slajda 5">
            <a:extLst>
              <a:ext uri="{FF2B5EF4-FFF2-40B4-BE49-F238E27FC236}">
                <a16:creationId xmlns:a16="http://schemas.microsoft.com/office/drawing/2014/main" id="{3D8E1124-3070-6810-3AC9-841B5D122B66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6CED2925-FDCD-4208-AFA4-31732D2C5529}" type="slidenum">
              <a:rPr lang="hr-HR" altLang="en-US" sz="1200">
                <a:latin typeface="Garamond" panose="02020404030301010803" pitchFamily="18" charset="0"/>
              </a:rPr>
              <a:pPr algn="r"/>
              <a:t>8</a:t>
            </a:fld>
            <a:endParaRPr lang="hr-HR" altLang="en-US" sz="1200">
              <a:latin typeface="Garamond" panose="02020404030301010803" pitchFamily="18" charset="0"/>
            </a:endParaRPr>
          </a:p>
        </p:txBody>
      </p:sp>
      <p:sp>
        <p:nvSpPr>
          <p:cNvPr id="38916" name="Rectangle 2">
            <a:extLst>
              <a:ext uri="{FF2B5EF4-FFF2-40B4-BE49-F238E27FC236}">
                <a16:creationId xmlns:a16="http://schemas.microsoft.com/office/drawing/2014/main" id="{E877FA9C-D9A9-1E85-CDDB-3E99CE7EC8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200943"/>
            <a:ext cx="8229600" cy="1139825"/>
          </a:xfrm>
        </p:spPr>
        <p:txBody>
          <a:bodyPr/>
          <a:lstStyle/>
          <a:p>
            <a:r>
              <a:rPr lang="hr-HR" alt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iskren</a:t>
            </a:r>
          </a:p>
        </p:txBody>
      </p:sp>
      <p:sp>
        <p:nvSpPr>
          <p:cNvPr id="38917" name="Rectangle 3">
            <a:extLst>
              <a:ext uri="{FF2B5EF4-FFF2-40B4-BE49-F238E27FC236}">
                <a16:creationId xmlns:a16="http://schemas.microsoft.com/office/drawing/2014/main" id="{1CEF0506-F3F8-6D9E-7EF1-0D3364A41B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94312"/>
          </a:xfrm>
        </p:spPr>
        <p:txBody>
          <a:bodyPr/>
          <a:lstStyle/>
          <a:p>
            <a:pPr lvl="1">
              <a:spcBef>
                <a:spcPts val="400"/>
              </a:spcBef>
            </a:pPr>
            <a:r>
              <a:rPr lang="hr-HR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Jobova</a:t>
            </a: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usta bez zloće i laži (</a:t>
            </a:r>
            <a:r>
              <a:rPr lang="hr-HR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27,4)</a:t>
            </a:r>
          </a:p>
          <a:p>
            <a:pPr lvl="1">
              <a:spcBef>
                <a:spcPts val="400"/>
              </a:spcBef>
            </a:pPr>
            <a:r>
              <a:rPr lang="hr-HR" altLang="en-US" sz="24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Odgovor (“vi</a:t>
            </a:r>
            <a:r>
              <a:rPr lang="hr-HR" altLang="en-US" sz="2400" b="1" u="sng" dirty="0">
                <a:solidFill>
                  <a:schemeClr val="tx2"/>
                </a:solidFill>
                <a:cs typeface="Times New Roman" panose="02020603050405020304" pitchFamily="18" charset="0"/>
              </a:rPr>
              <a:t>”</a:t>
            </a:r>
            <a:r>
              <a:rPr lang="hr-HR" altLang="en-US" sz="24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(5.11s):</a:t>
            </a:r>
          </a:p>
          <a:p>
            <a:pPr>
              <a:spcBef>
                <a:spcPts val="4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Odbija njihove teze (5)</a:t>
            </a:r>
          </a:p>
          <a:p>
            <a:pPr>
              <a:spcBef>
                <a:spcPts val="4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Pokazat će im ruku Božju (11)</a:t>
            </a:r>
          </a:p>
          <a:p>
            <a:pPr>
              <a:spcBef>
                <a:spcPts val="4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Sami vide, zašto su u </a:t>
            </a:r>
            <a:r>
              <a:rPr lang="hr-HR" alt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ispraznosti</a:t>
            </a: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(12) </a:t>
            </a:r>
            <a:b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(usp. </a:t>
            </a:r>
            <a:r>
              <a:rPr lang="hr-HR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</a:t>
            </a: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>
              <a:spcBef>
                <a:spcPts val="400"/>
              </a:spcBef>
            </a:pPr>
            <a:r>
              <a:rPr lang="hr-HR" altLang="en-US" sz="2500" b="1" u="sng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Jobova</a:t>
            </a:r>
            <a:r>
              <a:rPr lang="hr-HR" altLang="en-US" sz="25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savjest (27,6):</a:t>
            </a:r>
          </a:p>
          <a:p>
            <a:pPr>
              <a:spcBef>
                <a:spcPts val="400"/>
              </a:spcBef>
            </a:pPr>
            <a:r>
              <a:rPr lang="hr-HR" altLang="en-U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“Ne kori me srce”</a:t>
            </a:r>
          </a:p>
          <a:p>
            <a:pPr lvl="1">
              <a:spcBef>
                <a:spcPts val="400"/>
              </a:spcBef>
            </a:pPr>
            <a:r>
              <a:rPr lang="hr-HR" altLang="en-US" sz="25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protivniku (27,7-10):</a:t>
            </a:r>
          </a:p>
          <a:p>
            <a:pPr>
              <a:spcBef>
                <a:spcPts val="400"/>
              </a:spcBef>
            </a:pPr>
            <a:r>
              <a:rPr lang="hr-HR" altLang="en-US" sz="2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zaziva: Na nj sudbina zlikovca (7)</a:t>
            </a:r>
          </a:p>
          <a:p>
            <a:pPr>
              <a:spcBef>
                <a:spcPts val="400"/>
              </a:spcBef>
            </a:pPr>
            <a:r>
              <a:rPr lang="hr-HR" altLang="en-U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Odnos prema Bogu: čemu se može nadati? (8-10)</a:t>
            </a:r>
          </a:p>
        </p:txBody>
      </p:sp>
      <p:sp>
        <p:nvSpPr>
          <p:cNvPr id="38922" name="AutoShape 10" descr="Povezana slika">
            <a:extLst>
              <a:ext uri="{FF2B5EF4-FFF2-40B4-BE49-F238E27FC236}">
                <a16:creationId xmlns:a16="http://schemas.microsoft.com/office/drawing/2014/main" id="{A62D9B66-3075-DC95-6D3E-FD8C72DECDE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46038"/>
            <a:ext cx="7419975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38924" name="Picture 12" descr="Slikovni rezultat za job bible">
            <a:extLst>
              <a:ext uri="{FF2B5EF4-FFF2-40B4-BE49-F238E27FC236}">
                <a16:creationId xmlns:a16="http://schemas.microsoft.com/office/drawing/2014/main" id="{6423040A-8511-25DA-B2BB-5203F719B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93" y="0"/>
            <a:ext cx="2936807" cy="36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25" name="Rectangle 13">
            <a:extLst>
              <a:ext uri="{FF2B5EF4-FFF2-40B4-BE49-F238E27FC236}">
                <a16:creationId xmlns:a16="http://schemas.microsoft.com/office/drawing/2014/main" id="{E0B4C110-D75A-9EE8-4E81-CCF7065088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0837" y="3764807"/>
            <a:ext cx="23526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hr-HR" altLang="en-US" sz="1200" dirty="0"/>
              <a:t>"</a:t>
            </a:r>
            <a:r>
              <a:rPr lang="hr-HR" altLang="en-US" sz="1200" dirty="0" err="1"/>
              <a:t>Job</a:t>
            </a:r>
            <a:r>
              <a:rPr lang="hr-HR" altLang="en-US" sz="1200" dirty="0"/>
              <a:t> </a:t>
            </a:r>
            <a:r>
              <a:rPr lang="hr-HR" altLang="en-US" sz="1200" dirty="0" err="1"/>
              <a:t>and</a:t>
            </a:r>
            <a:r>
              <a:rPr lang="hr-HR" altLang="en-US" sz="1200" dirty="0"/>
              <a:t> </a:t>
            </a:r>
            <a:r>
              <a:rPr lang="hr-HR" altLang="en-US" sz="1200" dirty="0" err="1"/>
              <a:t>His</a:t>
            </a:r>
            <a:r>
              <a:rPr lang="hr-HR" altLang="en-US" sz="1200" dirty="0"/>
              <a:t> </a:t>
            </a:r>
            <a:r>
              <a:rPr lang="hr-HR" altLang="en-US" sz="1200" dirty="0" err="1"/>
              <a:t>Friends</a:t>
            </a:r>
            <a:r>
              <a:rPr lang="hr-HR" altLang="en-US" sz="1200" dirty="0"/>
              <a:t>," one </a:t>
            </a:r>
            <a:r>
              <a:rPr lang="hr-HR" altLang="en-US" sz="1200" dirty="0" err="1"/>
              <a:t>of</a:t>
            </a:r>
            <a:r>
              <a:rPr lang="hr-HR" altLang="en-US" sz="1200" dirty="0"/>
              <a:t> Gustave </a:t>
            </a:r>
            <a:r>
              <a:rPr lang="hr-HR" altLang="en-US" sz="1200" dirty="0" err="1"/>
              <a:t>Doré's</a:t>
            </a:r>
            <a:r>
              <a:rPr lang="hr-HR" altLang="en-US" sz="1200" dirty="0"/>
              <a:t> </a:t>
            </a:r>
            <a:r>
              <a:rPr lang="hr-HR" altLang="en-US" sz="1200" dirty="0" err="1"/>
              <a:t>illustrations</a:t>
            </a:r>
            <a:r>
              <a:rPr lang="hr-HR" altLang="en-US" sz="1200" dirty="0"/>
              <a:t> </a:t>
            </a:r>
            <a:br>
              <a:rPr lang="hr-HR" altLang="en-US" sz="1200" dirty="0"/>
            </a:br>
            <a:r>
              <a:rPr lang="hr-HR" altLang="en-US" sz="1200" dirty="0"/>
              <a:t>for La Grande </a:t>
            </a:r>
            <a:r>
              <a:rPr lang="hr-HR" altLang="en-US" sz="1200" dirty="0" err="1"/>
              <a:t>Bible</a:t>
            </a:r>
            <a:r>
              <a:rPr lang="hr-HR" altLang="en-US" sz="1200" dirty="0"/>
              <a:t> de Tours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8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9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89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89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zervirano mjesto podnožja 4">
            <a:extLst>
              <a:ext uri="{FF2B5EF4-FFF2-40B4-BE49-F238E27FC236}">
                <a16:creationId xmlns:a16="http://schemas.microsoft.com/office/drawing/2014/main" id="{103798A1-F382-69D3-8FA1-469060F462D2}"/>
              </a:ext>
            </a:extLst>
          </p:cNvPr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ctr">
              <a:defRPr/>
            </a:pPr>
            <a:r>
              <a:rPr lang="hr-HR" altLang="en-US" sz="1200">
                <a:latin typeface="+mj-lt"/>
                <a:cs typeface="Arial" charset="0"/>
              </a:rPr>
              <a:t>amdg.eu</a:t>
            </a: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65E62E31-F87E-D317-2283-B5B02ED3D5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Sudbina zlotvora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41977329-45A5-5176-F614-F9D24F88819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836712"/>
            <a:ext cx="7283152" cy="5294213"/>
          </a:xfrm>
        </p:spPr>
        <p:txBody>
          <a:bodyPr/>
          <a:lstStyle/>
          <a:p>
            <a:pPr lvl="1">
              <a:spcBef>
                <a:spcPts val="400"/>
              </a:spcBef>
            </a:pPr>
            <a:r>
              <a:rPr lang="hr-HR" altLang="en-US" sz="2400" b="1" u="sng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Sofarov</a:t>
            </a:r>
            <a:r>
              <a:rPr lang="hr-HR" altLang="en-US" sz="24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govor u 27,13-23?</a:t>
            </a:r>
          </a:p>
          <a:p>
            <a:pPr lvl="1">
              <a:spcBef>
                <a:spcPts val="400"/>
              </a:spcBef>
            </a:pPr>
            <a:r>
              <a:rPr lang="hr-HR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biblija.ks.hr: 26,13-23 </a:t>
            </a:r>
            <a:br>
              <a:rPr lang="hr-HR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c27 = 24,18-24 (gdje je 27,1-12?) </a:t>
            </a:r>
          </a:p>
          <a:p>
            <a:pPr>
              <a:spcBef>
                <a:spcPts val="4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Zlotvoru sud od Boga </a:t>
            </a:r>
            <a:b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(27,13 usp. 8-10):</a:t>
            </a:r>
          </a:p>
          <a:p>
            <a:pPr>
              <a:spcBef>
                <a:spcPts val="4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Obitelj u smrt (14s) </a:t>
            </a:r>
          </a:p>
          <a:p>
            <a:pPr>
              <a:spcBef>
                <a:spcPts val="4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Bogatstvo pravednicima (16s)</a:t>
            </a:r>
          </a:p>
          <a:p>
            <a:pPr marL="1143000" lvl="2" indent="-228600">
              <a:spcBef>
                <a:spcPts val="400"/>
              </a:spcBef>
            </a:pP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Bogatstvo je slabo i prolazno (18s)</a:t>
            </a:r>
          </a:p>
          <a:p>
            <a:pPr>
              <a:spcBef>
                <a:spcPts val="4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Psihičke tegobe (20)</a:t>
            </a:r>
          </a:p>
          <a:p>
            <a:pPr>
              <a:spcBef>
                <a:spcPts val="4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Vjetar ga nosi (20-22 usp. pljeva u </a:t>
            </a:r>
            <a:r>
              <a:rPr lang="hr-HR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1)</a:t>
            </a:r>
          </a:p>
          <a:p>
            <a:pPr lvl="1">
              <a:spcBef>
                <a:spcPts val="400"/>
              </a:spcBef>
            </a:pPr>
            <a:r>
              <a:rPr lang="hr-HR" altLang="en-US" sz="24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Bližnji prema njemu (23):</a:t>
            </a:r>
          </a:p>
          <a:p>
            <a:pPr>
              <a:spcBef>
                <a:spcPts val="4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Raduju se propasti, izruguju ga</a:t>
            </a:r>
          </a:p>
        </p:txBody>
      </p:sp>
      <p:sp>
        <p:nvSpPr>
          <p:cNvPr id="63496" name="AutoShape 8">
            <a:extLst>
              <a:ext uri="{FF2B5EF4-FFF2-40B4-BE49-F238E27FC236}">
                <a16:creationId xmlns:a16="http://schemas.microsoft.com/office/drawing/2014/main" id="{CEAE688C-D87B-E981-5E49-35A37F1B5D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3498" name="AutoShape 10">
            <a:extLst>
              <a:ext uri="{FF2B5EF4-FFF2-40B4-BE49-F238E27FC236}">
                <a16:creationId xmlns:a16="http://schemas.microsoft.com/office/drawing/2014/main" id="{29EFE4E1-B60E-16CD-E2C7-FD2EA0B981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63500" name="Picture 12" descr="Slikovni rezultat za job bible">
            <a:extLst>
              <a:ext uri="{FF2B5EF4-FFF2-40B4-BE49-F238E27FC236}">
                <a16:creationId xmlns:a16="http://schemas.microsoft.com/office/drawing/2014/main" id="{945D806A-2F74-C0C8-C89F-606B08BD0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0"/>
            <a:ext cx="4211960" cy="2882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563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53352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hr-HR" sz="4400" b="1" u="none" strike="noStrike" dirty="0">
                <a:solidFill>
                  <a:schemeClr val="dk2"/>
                </a:solidFill>
                <a:effectLst/>
                <a:uFillTx/>
                <a:latin typeface="Times New Roman"/>
              </a:rPr>
              <a:t>Smiluj nam se (</a:t>
            </a:r>
            <a:r>
              <a:rPr lang="hr-HR" sz="4400" b="1" u="none" strike="noStrike" dirty="0" err="1">
                <a:solidFill>
                  <a:schemeClr val="dk2"/>
                </a:solidFill>
                <a:effectLst/>
                <a:uFillTx/>
                <a:latin typeface="Times New Roman"/>
              </a:rPr>
              <a:t>Ps</a:t>
            </a:r>
            <a:r>
              <a:rPr lang="hr-HR" sz="4400" b="1" u="none" strike="noStrike" dirty="0">
                <a:solidFill>
                  <a:schemeClr val="dk2"/>
                </a:solidFill>
                <a:effectLst/>
                <a:uFillTx/>
                <a:latin typeface="Times New Roman"/>
              </a:rPr>
              <a:t> 51)</a:t>
            </a:r>
            <a:endParaRPr lang="hr-HR" sz="4400" b="0" u="none" strike="noStrike" dirty="0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pic>
        <p:nvPicPr>
          <p:cNvPr id="139" name="Picture 4" descr="A sheet music with notes&#10;&#10;Description automatically generated"/>
          <p:cNvPicPr/>
          <p:nvPr/>
        </p:nvPicPr>
        <p:blipFill>
          <a:blip r:embed="rId2"/>
          <a:stretch/>
        </p:blipFill>
        <p:spPr>
          <a:xfrm>
            <a:off x="0" y="2103480"/>
            <a:ext cx="9143640" cy="26506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zervirano mjesto podnožja 4">
            <a:extLst>
              <a:ext uri="{FF2B5EF4-FFF2-40B4-BE49-F238E27FC236}">
                <a16:creationId xmlns:a16="http://schemas.microsoft.com/office/drawing/2014/main" id="{B13C160A-7742-6EDC-752C-111A99B00B7C}"/>
              </a:ext>
            </a:extLst>
          </p:cNvPr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algn="ctr">
              <a:defRPr/>
            </a:pPr>
            <a:r>
              <a:rPr lang="hr-HR" altLang="en-US" sz="1200">
                <a:latin typeface="+mj-lt"/>
                <a:cs typeface="Arial" charset="0"/>
              </a:rPr>
              <a:t>amdg.eu</a:t>
            </a:r>
          </a:p>
        </p:txBody>
      </p:sp>
      <p:sp>
        <p:nvSpPr>
          <p:cNvPr id="7" name="Rezervirano mjesto broja slajda 5">
            <a:extLst>
              <a:ext uri="{FF2B5EF4-FFF2-40B4-BE49-F238E27FC236}">
                <a16:creationId xmlns:a16="http://schemas.microsoft.com/office/drawing/2014/main" id="{5A3CBD6E-C2AF-22CB-E6D4-175471C6804A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B16B6138-1C38-49AB-95D9-C2FB52E102D4}" type="slidenum">
              <a:rPr lang="hr-HR" altLang="en-US" sz="1200">
                <a:latin typeface="Garamond" panose="02020404030301010803" pitchFamily="18" charset="0"/>
              </a:rPr>
              <a:pPr algn="r"/>
              <a:t>11</a:t>
            </a:fld>
            <a:endParaRPr lang="hr-HR" altLang="en-US" sz="1200">
              <a:latin typeface="Garamond" panose="02020404030301010803" pitchFamily="18" charset="0"/>
            </a:endParaRPr>
          </a:p>
        </p:txBody>
      </p:sp>
      <p:sp>
        <p:nvSpPr>
          <p:cNvPr id="65540" name="Rectangle 2">
            <a:extLst>
              <a:ext uri="{FF2B5EF4-FFF2-40B4-BE49-F238E27FC236}">
                <a16:creationId xmlns:a16="http://schemas.microsoft.com/office/drawing/2014/main" id="{E5402E06-1DA1-5462-FD8F-BDD6578427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Otkuda mudrost?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2AC85023-3725-6F9F-4A7D-59E540C3A25B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57200" y="980728"/>
            <a:ext cx="5770984" cy="5150197"/>
          </a:xfrm>
        </p:spPr>
        <p:txBody>
          <a:bodyPr/>
          <a:lstStyle/>
          <a:p>
            <a:pPr lvl="1">
              <a:spcBef>
                <a:spcPts val="300"/>
              </a:spcBef>
            </a:pPr>
            <a:r>
              <a:rPr lang="hr-HR" altLang="en-US" sz="22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Rudnik (</a:t>
            </a:r>
            <a:r>
              <a:rPr lang="hr-HR" altLang="en-US" sz="2200" b="1" u="sng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sz="22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28,3-5.11):</a:t>
            </a:r>
          </a:p>
          <a:p>
            <a:pPr>
              <a:spcBef>
                <a:spcPts val="3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Granica tami (3),</a:t>
            </a:r>
          </a:p>
          <a:p>
            <a:pPr>
              <a:spcBef>
                <a:spcPts val="3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Rovovi (4), </a:t>
            </a:r>
          </a:p>
          <a:p>
            <a:pPr>
              <a:spcBef>
                <a:spcPts val="3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Razrovana zemlja (5), </a:t>
            </a:r>
          </a:p>
          <a:p>
            <a:pPr>
              <a:spcBef>
                <a:spcPts val="3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Zaustavljen tok vode (11)</a:t>
            </a:r>
          </a:p>
          <a:p>
            <a:pPr lvl="1">
              <a:spcBef>
                <a:spcPts val="300"/>
              </a:spcBef>
            </a:pPr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Putovi koje ne vide ni ptice ni zvijeri (7s)</a:t>
            </a:r>
          </a:p>
          <a:p>
            <a:pPr lvl="1">
              <a:spcBef>
                <a:spcPts val="300"/>
              </a:spcBef>
            </a:pPr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Čovjek osvaja kamen (3.9s)</a:t>
            </a:r>
          </a:p>
          <a:p>
            <a:pPr lvl="1">
              <a:spcBef>
                <a:spcPts val="300"/>
              </a:spcBef>
            </a:pPr>
            <a:r>
              <a:rPr lang="hr-HR" altLang="en-US" sz="22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Bogatstvo (1.2.6):</a:t>
            </a:r>
          </a:p>
          <a:p>
            <a:pPr>
              <a:spcBef>
                <a:spcPts val="3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Zlato, srebro (1)</a:t>
            </a:r>
          </a:p>
          <a:p>
            <a:pPr>
              <a:spcBef>
                <a:spcPts val="3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Željezo, bakar (2)</a:t>
            </a:r>
          </a:p>
          <a:p>
            <a:pPr>
              <a:spcBef>
                <a:spcPts val="3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Safir (6)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945B12F-9E8E-42FF-4D1E-72F990BA89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4221088"/>
            <a:ext cx="4495800" cy="1909837"/>
          </a:xfrm>
        </p:spPr>
        <p:txBody>
          <a:bodyPr/>
          <a:lstStyle/>
          <a:p>
            <a:pPr lvl="1">
              <a:spcBef>
                <a:spcPts val="300"/>
              </a:spcBef>
            </a:pPr>
            <a:r>
              <a:rPr lang="hr-HR" altLang="en-US" sz="22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Otvoreno pitanje 2x (12.20):</a:t>
            </a:r>
          </a:p>
          <a:p>
            <a:pPr>
              <a:spcBef>
                <a:spcPts val="3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Otkuda mudrost?</a:t>
            </a:r>
            <a:b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Gdje je razum – spoznaja, uvid?</a:t>
            </a:r>
            <a:br>
              <a:rPr lang="hr-HR" altLang="en-US" dirty="0"/>
            </a:br>
            <a:endParaRPr lang="hr-HR" alt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5544" name="Picture 8" descr="Slikovni rezultat za job bible">
            <a:extLst>
              <a:ext uri="{FF2B5EF4-FFF2-40B4-BE49-F238E27FC236}">
                <a16:creationId xmlns:a16="http://schemas.microsoft.com/office/drawing/2014/main" id="{4524A766-2C40-D052-1D51-DBE2F354E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0"/>
            <a:ext cx="4140200" cy="207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42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42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42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42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42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42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zervirano mjesto broja slajda 6">
            <a:extLst>
              <a:ext uri="{FF2B5EF4-FFF2-40B4-BE49-F238E27FC236}">
                <a16:creationId xmlns:a16="http://schemas.microsoft.com/office/drawing/2014/main" id="{D83BAECE-81FD-C000-FC9D-0EA3A8896B85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6D64DC06-E199-41BD-AC5B-82582F923B46}" type="slidenum">
              <a:rPr lang="hr-HR" altLang="en-US" sz="1200">
                <a:latin typeface="Garamond" panose="02020404030301010803" pitchFamily="18" charset="0"/>
              </a:rPr>
              <a:pPr algn="r"/>
              <a:t>12</a:t>
            </a:fld>
            <a:endParaRPr lang="hr-HR" altLang="en-US" sz="1200">
              <a:latin typeface="Garamond" panose="02020404030301010803" pitchFamily="18" charset="0"/>
            </a:endParaRPr>
          </a:p>
        </p:txBody>
      </p:sp>
      <p:sp>
        <p:nvSpPr>
          <p:cNvPr id="66564" name="Rectangle 2">
            <a:extLst>
              <a:ext uri="{FF2B5EF4-FFF2-40B4-BE49-F238E27FC236}">
                <a16:creationId xmlns:a16="http://schemas.microsoft.com/office/drawing/2014/main" id="{4D172B9C-1072-8F06-7F44-9216218B66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229600" cy="1139825"/>
          </a:xfrm>
        </p:spPr>
        <p:txBody>
          <a:bodyPr/>
          <a:lstStyle/>
          <a:p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Mudrost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0180D8E0-1723-BF26-43F7-A39FD7D372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6712"/>
            <a:ext cx="8579296" cy="5294213"/>
          </a:xfrm>
        </p:spPr>
        <p:txBody>
          <a:bodyPr/>
          <a:lstStyle/>
          <a:p>
            <a:pPr lvl="1">
              <a:spcBef>
                <a:spcPts val="100"/>
              </a:spcBef>
            </a:pPr>
            <a:r>
              <a:rPr lang="hr-HR" altLang="en-US" sz="22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Čovjek i mudrost (28,13.21)</a:t>
            </a:r>
          </a:p>
          <a:p>
            <a:pPr>
              <a:spcBef>
                <a:spcPts val="1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Nepoznata (13)</a:t>
            </a:r>
          </a:p>
          <a:p>
            <a:pPr lvl="1">
              <a:spcBef>
                <a:spcPts val="100"/>
              </a:spcBef>
            </a:pPr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~ rudnik pticama</a:t>
            </a:r>
          </a:p>
          <a:p>
            <a:pPr>
              <a:spcBef>
                <a:spcPts val="1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Očima nedohvatljiva (21)</a:t>
            </a:r>
          </a:p>
          <a:p>
            <a:pPr>
              <a:spcBef>
                <a:spcPts val="1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bezdanu, moru (14), smrti (22) nema je</a:t>
            </a:r>
          </a:p>
          <a:p>
            <a:pPr>
              <a:spcBef>
                <a:spcPts val="1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Vrjednija od bogatstva (15-19): </a:t>
            </a:r>
          </a:p>
          <a:p>
            <a:pPr lvl="1">
              <a:spcBef>
                <a:spcPts val="100"/>
              </a:spcBef>
            </a:pPr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zlato (15-17.19), srebro (15), </a:t>
            </a:r>
            <a:r>
              <a:rPr lang="hr-HR" alt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oniks</a:t>
            </a:r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safir (16), staklo (17), </a:t>
            </a:r>
            <a:b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prozirac</a:t>
            </a:r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koralji, biseri (18), topaz (19)</a:t>
            </a:r>
          </a:p>
          <a:p>
            <a:pPr lvl="1">
              <a:spcBef>
                <a:spcPts val="100"/>
              </a:spcBef>
            </a:pPr>
            <a:r>
              <a:rPr lang="hr-HR" altLang="en-US" sz="22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 i mudrost (23-27)</a:t>
            </a:r>
          </a:p>
          <a:p>
            <a:pPr>
              <a:spcBef>
                <a:spcPts val="1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Poznaje (23), jer vidi sve (24)</a:t>
            </a:r>
          </a:p>
          <a:p>
            <a:pPr>
              <a:spcBef>
                <a:spcPts val="1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Kod stvaranja (25s) usp. </a:t>
            </a:r>
            <a:r>
              <a:rPr lang="hr-HR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</a:t>
            </a: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8,30: graditeljica u radosti</a:t>
            </a:r>
          </a:p>
          <a:p>
            <a:pPr lvl="1">
              <a:spcBef>
                <a:spcPts val="100"/>
              </a:spcBef>
            </a:pPr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Vidi je, učvrstio (KS) / uredio (Š.) (27)</a:t>
            </a:r>
          </a:p>
          <a:p>
            <a:pPr lvl="1">
              <a:spcBef>
                <a:spcPts val="100"/>
              </a:spcBef>
            </a:pPr>
            <a:r>
              <a:rPr lang="hr-HR" altLang="en-US" sz="22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Božja pouka čovjeku (28):</a:t>
            </a:r>
          </a:p>
          <a:p>
            <a:pPr>
              <a:spcBef>
                <a:spcPts val="1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Strah Gospodnji – to je mudrost (28 usp. 1,1.8; 2,3)</a:t>
            </a:r>
          </a:p>
        </p:txBody>
      </p:sp>
      <p:pic>
        <p:nvPicPr>
          <p:cNvPr id="66570" name="Picture 10" descr="Slikovni rezultat za job bible">
            <a:extLst>
              <a:ext uri="{FF2B5EF4-FFF2-40B4-BE49-F238E27FC236}">
                <a16:creationId xmlns:a16="http://schemas.microsoft.com/office/drawing/2014/main" id="{7776CF40-372E-B98D-A3BB-241FFF39C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0"/>
            <a:ext cx="4140200" cy="232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73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73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73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73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73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73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>
            <a:extLst>
              <a:ext uri="{FF2B5EF4-FFF2-40B4-BE49-F238E27FC236}">
                <a16:creationId xmlns:a16="http://schemas.microsoft.com/office/drawing/2014/main" id="{25E3FC55-9205-9ABD-BF98-66170608A0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229600" cy="1139825"/>
          </a:xfrm>
        </p:spPr>
        <p:txBody>
          <a:bodyPr/>
          <a:lstStyle/>
          <a:p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Prisjećanje na sretnu prošlost</a:t>
            </a:r>
          </a:p>
        </p:txBody>
      </p:sp>
      <p:sp>
        <p:nvSpPr>
          <p:cNvPr id="57348" name="Rectangle 4">
            <a:extLst>
              <a:ext uri="{FF2B5EF4-FFF2-40B4-BE49-F238E27FC236}">
                <a16:creationId xmlns:a16="http://schemas.microsoft.com/office/drawing/2014/main" id="{9D872420-29CC-9A88-AA10-DEFF1D8185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700" y="2565400"/>
            <a:ext cx="3924300" cy="356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69925" indent="-325438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22350" indent="-350838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39850" indent="-31591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681163" indent="-339725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138363" indent="-339725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595563" indent="-339725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052763" indent="-339725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509963" indent="-339725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1">
              <a:lnSpc>
                <a:spcPct val="90000"/>
              </a:lnSpc>
            </a:pPr>
            <a:endParaRPr lang="en-US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365" name="Rectangle 5">
            <a:extLst>
              <a:ext uri="{FF2B5EF4-FFF2-40B4-BE49-F238E27FC236}">
                <a16:creationId xmlns:a16="http://schemas.microsoft.com/office/drawing/2014/main" id="{6C226C0D-47E3-52E0-7B82-FDFC4F332D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149850"/>
          </a:xfrm>
        </p:spPr>
        <p:txBody>
          <a:bodyPr/>
          <a:lstStyle/>
          <a:p>
            <a:pPr lvl="1">
              <a:spcBef>
                <a:spcPts val="200"/>
              </a:spcBef>
            </a:pPr>
            <a: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Razlozi: Bog (</a:t>
            </a:r>
            <a:r>
              <a:rPr lang="hr-HR" alt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29,2-5), obitelj (5), bogatstvo (4.6)</a:t>
            </a:r>
          </a:p>
          <a:p>
            <a:pPr>
              <a:spcBef>
                <a:spcPts val="200"/>
              </a:spcBef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Božje prijateljstvo (2-5)</a:t>
            </a:r>
          </a:p>
          <a:p>
            <a:pPr>
              <a:spcBef>
                <a:spcPts val="200"/>
              </a:spcBef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Djeca (5)</a:t>
            </a:r>
          </a:p>
          <a:p>
            <a:pPr>
              <a:spcBef>
                <a:spcPts val="200"/>
              </a:spcBef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“Zrele jeseni” (4), mlijeko, ulje (6)</a:t>
            </a:r>
          </a:p>
          <a:p>
            <a:pPr lvl="1">
              <a:spcBef>
                <a:spcPts val="200"/>
              </a:spcBef>
            </a:pPr>
            <a:r>
              <a:rPr lang="hr-HR" alt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r>
              <a:rPr lang="hr-HR" alt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poštovan i omiljen: gdje (7)? Od koga (8.10)?</a:t>
            </a:r>
          </a:p>
          <a:p>
            <a:pPr>
              <a:spcBef>
                <a:spcPts val="200"/>
              </a:spcBef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Gradska vrata (7)</a:t>
            </a:r>
          </a:p>
          <a:p>
            <a:pPr>
              <a:spcBef>
                <a:spcPts val="200"/>
              </a:spcBef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Mladi i stari (8), glavari (10)</a:t>
            </a:r>
          </a:p>
          <a:p>
            <a:pPr lvl="1">
              <a:spcBef>
                <a:spcPts val="200"/>
              </a:spcBef>
            </a:pPr>
            <a: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 koga se </a:t>
            </a:r>
            <a:r>
              <a:rPr lang="hr-HR" alt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brinuo (12.15s)?</a:t>
            </a:r>
          </a:p>
          <a:p>
            <a:pPr>
              <a:spcBef>
                <a:spcPts val="200"/>
              </a:spcBef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Siromah i sirota (12)</a:t>
            </a:r>
          </a:p>
          <a:p>
            <a:pPr>
              <a:spcBef>
                <a:spcPts val="200"/>
              </a:spcBef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Slijepi i hromi (15)</a:t>
            </a:r>
          </a:p>
          <a:p>
            <a:pPr>
              <a:spcBef>
                <a:spcPts val="200"/>
              </a:spcBef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Stranac (16)</a:t>
            </a:r>
          </a:p>
          <a:p>
            <a:pPr>
              <a:spcBef>
                <a:spcPts val="200"/>
              </a:spcBef>
            </a:pPr>
            <a:r>
              <a:rPr lang="hr-HR" altLang="en-U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branio od opakih (17)</a:t>
            </a:r>
          </a:p>
        </p:txBody>
      </p:sp>
      <p:pic>
        <p:nvPicPr>
          <p:cNvPr id="143369" name="Picture 9" descr="Slikovni rezultat za job bible">
            <a:extLst>
              <a:ext uri="{FF2B5EF4-FFF2-40B4-BE49-F238E27FC236}">
                <a16:creationId xmlns:a16="http://schemas.microsoft.com/office/drawing/2014/main" id="{B44A4FDF-62F2-7A8E-3323-16B849240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738" y="3215282"/>
            <a:ext cx="3766261" cy="302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3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3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33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33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33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33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33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33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336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336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336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336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336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336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>
            <a:extLst>
              <a:ext uri="{FF2B5EF4-FFF2-40B4-BE49-F238E27FC236}">
                <a16:creationId xmlns:a16="http://schemas.microsoft.com/office/drawing/2014/main" id="{18B2473F-128A-68FD-54E2-B5738F95AF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Prijašnji život</a:t>
            </a:r>
          </a:p>
        </p:txBody>
      </p:sp>
      <p:sp>
        <p:nvSpPr>
          <p:cNvPr id="157699" name="Rectangle 3">
            <a:extLst>
              <a:ext uri="{FF2B5EF4-FFF2-40B4-BE49-F238E27FC236}">
                <a16:creationId xmlns:a16="http://schemas.microsoft.com/office/drawing/2014/main" id="{357A0751-3DDD-BA59-157F-852A03583F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0784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Samorefleksija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(29,18-20)</a:t>
            </a:r>
          </a:p>
          <a:p>
            <a:pPr lvl="1"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Što je sam govorio </a:t>
            </a:r>
          </a:p>
          <a:p>
            <a:pPr lvl="1">
              <a:lnSpc>
                <a:spcPct val="90000"/>
              </a:lnSpc>
            </a:pPr>
            <a:r>
              <a:rPr lang="en-US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</a:t>
            </a:r>
            <a:r>
              <a:rPr lang="hr-HR" alt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šle</a:t>
            </a: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riječi </a:t>
            </a:r>
            <a:r>
              <a:rPr lang="hr-HR" alt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Jobove</a:t>
            </a: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(18):</a:t>
            </a:r>
          </a:p>
          <a:p>
            <a:pPr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Očekivao dug život </a:t>
            </a:r>
          </a:p>
          <a:p>
            <a:pPr lvl="1">
              <a:lnSpc>
                <a:spcPct val="90000"/>
              </a:lnSpc>
            </a:pP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Zašto su </a:t>
            </a:r>
            <a:r>
              <a:rPr lang="hr-HR" alt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Joba</a:t>
            </a: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poštovali? </a:t>
            </a:r>
            <a:b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(11.21s.24.25)</a:t>
            </a:r>
          </a:p>
          <a:p>
            <a:pPr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Slušaju ga (11)</a:t>
            </a:r>
          </a:p>
          <a:p>
            <a:pPr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Cijene </a:t>
            </a: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Jobov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savjet (21s) </a:t>
            </a:r>
          </a:p>
          <a:p>
            <a:pPr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Traže </a:t>
            </a: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Joba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(23)</a:t>
            </a:r>
          </a:p>
          <a:p>
            <a:pPr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Pruža im emocionalnu potporu (24)</a:t>
            </a:r>
          </a:p>
          <a:p>
            <a:pPr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Voditelj (25)</a:t>
            </a:r>
          </a:p>
        </p:txBody>
      </p:sp>
      <p:sp>
        <p:nvSpPr>
          <p:cNvPr id="157701" name="AutoShape 5" descr="Slikovni rezultat za job bible">
            <a:extLst>
              <a:ext uri="{FF2B5EF4-FFF2-40B4-BE49-F238E27FC236}">
                <a16:creationId xmlns:a16="http://schemas.microsoft.com/office/drawing/2014/main" id="{24D5121F-22DD-53AB-EE8B-5DB8658BC5F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2938" y="1762125"/>
            <a:ext cx="785812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7703" name="AutoShape 7">
            <a:extLst>
              <a:ext uri="{FF2B5EF4-FFF2-40B4-BE49-F238E27FC236}">
                <a16:creationId xmlns:a16="http://schemas.microsoft.com/office/drawing/2014/main" id="{71209588-3FAB-0FA9-C783-4CBEA272187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57704" name="Picture 8">
            <a:extLst>
              <a:ext uri="{FF2B5EF4-FFF2-40B4-BE49-F238E27FC236}">
                <a16:creationId xmlns:a16="http://schemas.microsoft.com/office/drawing/2014/main" id="{BEC26F1A-D185-B9A3-76A1-021BEBAF4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25" y="0"/>
            <a:ext cx="3444875" cy="400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E8C8C9C-4186-54D0-3D96-52BF720F5E0B}"/>
              </a:ext>
            </a:extLst>
          </p:cNvPr>
          <p:cNvSpPr txBox="1"/>
          <p:nvPr/>
        </p:nvSpPr>
        <p:spPr>
          <a:xfrm>
            <a:off x="6084168" y="4181237"/>
            <a:ext cx="228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Ivan Meštrović, Job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7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7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7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7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7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7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7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7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7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7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7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7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7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1533C77A-3658-C60D-1D52-2445B3DD1F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229600" cy="1139825"/>
          </a:xfrm>
        </p:spPr>
        <p:txBody>
          <a:bodyPr/>
          <a:lstStyle/>
          <a:p>
            <a:r>
              <a:rPr lang="hr-HR" alt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Jobova</a:t>
            </a:r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sadašnjost: Bližnji</a:t>
            </a:r>
          </a:p>
        </p:txBody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27CD48BB-77F0-8140-F8F3-981F34BC76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81076"/>
            <a:ext cx="8229600" cy="5149850"/>
          </a:xfrm>
        </p:spPr>
        <p:txBody>
          <a:bodyPr/>
          <a:lstStyle/>
          <a:p>
            <a:pPr lvl="1">
              <a:spcBef>
                <a:spcPts val="300"/>
              </a:spcBef>
            </a:pP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Znak </a:t>
            </a:r>
            <a:r>
              <a:rPr lang="he-IL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ועתה</a:t>
            </a: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23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hr-HR" altLang="en-US" sz="2300" i="1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r-HR" altLang="en-US" sz="2300" i="1" dirty="0" err="1">
                <a:cs typeface="Times New Roman" panose="02020603050405020304" pitchFamily="18" charset="0"/>
              </a:rPr>
              <a:t>‘</a:t>
            </a:r>
            <a:r>
              <a:rPr lang="hr-HR" altLang="en-US" sz="23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attâ</a:t>
            </a:r>
            <a:r>
              <a:rPr lang="hr-HR" altLang="en-US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 sada 30,1)</a:t>
            </a:r>
          </a:p>
          <a:p>
            <a:pPr lvl="1">
              <a:spcBef>
                <a:spcPts val="300"/>
              </a:spcBef>
            </a:pPr>
            <a:r>
              <a:rPr lang="hr-HR" altLang="en-US" sz="2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Sažetak u </a:t>
            </a:r>
            <a:r>
              <a:rPr lang="hr-HR" altLang="en-US" sz="23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sz="2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30,15:</a:t>
            </a:r>
          </a:p>
          <a:p>
            <a:pPr>
              <a:spcBef>
                <a:spcPts val="300"/>
              </a:spcBef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Ode spasenje moje</a:t>
            </a:r>
          </a:p>
          <a:p>
            <a:pPr lvl="1">
              <a:spcBef>
                <a:spcPts val="300"/>
              </a:spcBef>
            </a:pPr>
            <a:r>
              <a:rPr lang="hr-HR" altLang="en-US" sz="2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Bližnji prema njemu </a:t>
            </a:r>
            <a:br>
              <a:rPr lang="hr-HR" altLang="en-US" sz="2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(30,1-9.10-14):</a:t>
            </a:r>
          </a:p>
          <a:p>
            <a:pPr>
              <a:spcBef>
                <a:spcPts val="300"/>
              </a:spcBef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Izruguju ga (1-9)</a:t>
            </a:r>
          </a:p>
          <a:p>
            <a:pPr lvl="1">
              <a:spcBef>
                <a:spcPts val="300"/>
              </a:spcBef>
            </a:pP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Beskućnici, derani bez ugleda (ni za među pse uza stado 1)</a:t>
            </a:r>
          </a:p>
          <a:p>
            <a:pPr>
              <a:spcBef>
                <a:spcPts val="300"/>
              </a:spcBef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Gnušaju se, bježe, pljuju mu u lice (10)</a:t>
            </a:r>
          </a:p>
          <a:p>
            <a:pPr>
              <a:spcBef>
                <a:spcPts val="300"/>
              </a:spcBef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Rulja napada (12-14)</a:t>
            </a:r>
          </a:p>
          <a:p>
            <a:pPr lvl="1">
              <a:spcBef>
                <a:spcPts val="300"/>
              </a:spcBef>
            </a:pPr>
            <a:r>
              <a:rPr lang="hr-HR" altLang="en-US" sz="2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Preokret: 29,20 </a:t>
            </a:r>
            <a:r>
              <a:rPr lang="hr-HR" altLang="en-US" sz="2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30,11</a:t>
            </a:r>
          </a:p>
          <a:p>
            <a:pPr>
              <a:spcBef>
                <a:spcPts val="300"/>
              </a:spcBef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Luk mi se obnavlja (29,20)</a:t>
            </a:r>
          </a:p>
          <a:p>
            <a:pPr>
              <a:spcBef>
                <a:spcPts val="300"/>
              </a:spcBef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Bog mu slomio luk (odriješena tetiva 30,11)</a:t>
            </a:r>
          </a:p>
        </p:txBody>
      </p:sp>
      <p:pic>
        <p:nvPicPr>
          <p:cNvPr id="158725" name="Picture 5" descr="Slikovni rezultat za job bible">
            <a:extLst>
              <a:ext uri="{FF2B5EF4-FFF2-40B4-BE49-F238E27FC236}">
                <a16:creationId xmlns:a16="http://schemas.microsoft.com/office/drawing/2014/main" id="{87184DD9-013F-5EF4-4979-8DD2C4DE8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411" y="1196751"/>
            <a:ext cx="4114589" cy="2165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3924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8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8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8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8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>
            <a:extLst>
              <a:ext uri="{FF2B5EF4-FFF2-40B4-BE49-F238E27FC236}">
                <a16:creationId xmlns:a16="http://schemas.microsoft.com/office/drawing/2014/main" id="{16E9CDFB-B7D1-403D-9EFF-EEB04EDEB5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Jobova</a:t>
            </a:r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sadašnjost: bolest</a:t>
            </a:r>
          </a:p>
        </p:txBody>
      </p:sp>
      <p:sp>
        <p:nvSpPr>
          <p:cNvPr id="159747" name="Rectangle 3">
            <a:extLst>
              <a:ext uri="{FF2B5EF4-FFF2-40B4-BE49-F238E27FC236}">
                <a16:creationId xmlns:a16="http://schemas.microsoft.com/office/drawing/2014/main" id="{F07FB058-4C5F-C712-A546-1484499C6B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24744"/>
            <a:ext cx="8229600" cy="5006181"/>
          </a:xfrm>
        </p:spPr>
        <p:txBody>
          <a:bodyPr/>
          <a:lstStyle/>
          <a:p>
            <a:pPr lvl="1">
              <a:spcBef>
                <a:spcPts val="300"/>
              </a:spcBef>
            </a:pPr>
            <a:r>
              <a:rPr lang="hr-HR" alt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Psihofizičko stanje (</a:t>
            </a:r>
            <a:r>
              <a:rPr lang="hr-HR" alt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30,16-19.27-30):</a:t>
            </a:r>
          </a:p>
          <a:p>
            <a:pPr>
              <a:spcBef>
                <a:spcPts val="300"/>
              </a:spcBef>
            </a:pPr>
            <a:r>
              <a:rPr lang="hr-HR" altLang="en-U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Duša se rasipa (16)</a:t>
            </a:r>
          </a:p>
          <a:p>
            <a:pPr>
              <a:spcBef>
                <a:spcPts val="300"/>
              </a:spcBef>
            </a:pPr>
            <a:r>
              <a:rPr lang="hr-HR" altLang="en-U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Stradavaju kosti (17)</a:t>
            </a:r>
          </a:p>
          <a:p>
            <a:pPr lvl="1">
              <a:spcBef>
                <a:spcPts val="300"/>
              </a:spcBef>
            </a:pPr>
            <a:r>
              <a:rPr lang="hr-HR" alt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Muka nagrdila odijelo (18)</a:t>
            </a:r>
          </a:p>
          <a:p>
            <a:pPr lvl="1">
              <a:spcBef>
                <a:spcPts val="300"/>
              </a:spcBef>
            </a:pPr>
            <a:r>
              <a:rPr lang="hr-HR" alt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Oborila ga u blato (19)</a:t>
            </a:r>
          </a:p>
          <a:p>
            <a:pPr lvl="1">
              <a:spcBef>
                <a:spcPts val="300"/>
              </a:spcBef>
            </a:pPr>
            <a:r>
              <a:rPr lang="hr-HR" altLang="en-US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kao prah i pepeo (19)</a:t>
            </a:r>
          </a:p>
          <a:p>
            <a:pPr lvl="1">
              <a:spcBef>
                <a:spcPts val="300"/>
              </a:spcBef>
            </a:pPr>
            <a:r>
              <a:rPr lang="hr-HR" alt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Sjeo u (2,8); još uvijek (42,6)</a:t>
            </a:r>
          </a:p>
          <a:p>
            <a:pPr>
              <a:spcBef>
                <a:spcPts val="300"/>
              </a:spcBef>
            </a:pPr>
            <a:r>
              <a:rPr lang="hr-HR" altLang="en-U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Utroba vrije (27)</a:t>
            </a:r>
          </a:p>
          <a:p>
            <a:pPr>
              <a:spcBef>
                <a:spcPts val="300"/>
              </a:spcBef>
            </a:pPr>
            <a:r>
              <a:rPr lang="hr-HR" altLang="en-U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Smrknut (28)</a:t>
            </a:r>
          </a:p>
          <a:p>
            <a:pPr>
              <a:spcBef>
                <a:spcPts val="300"/>
              </a:spcBef>
            </a:pPr>
            <a:r>
              <a:rPr lang="hr-HR" altLang="en-U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Koža pocrnjela, </a:t>
            </a:r>
            <a:br>
              <a:rPr lang="hr-HR" altLang="en-U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kosti sažgane (30)</a:t>
            </a:r>
          </a:p>
        </p:txBody>
      </p:sp>
      <p:pic>
        <p:nvPicPr>
          <p:cNvPr id="159749" name="Picture 5" descr="Povezana slika">
            <a:extLst>
              <a:ext uri="{FF2B5EF4-FFF2-40B4-BE49-F238E27FC236}">
                <a16:creationId xmlns:a16="http://schemas.microsoft.com/office/drawing/2014/main" id="{59A71837-672A-BFB0-7B3A-1F461F78B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565400"/>
            <a:ext cx="38100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5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59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59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59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59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59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59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>
            <a:extLst>
              <a:ext uri="{FF2B5EF4-FFF2-40B4-BE49-F238E27FC236}">
                <a16:creationId xmlns:a16="http://schemas.microsoft.com/office/drawing/2014/main" id="{97C64BC4-EC1B-6552-B3C1-853D4A5CB2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229600" cy="1139825"/>
          </a:xfrm>
        </p:spPr>
        <p:txBody>
          <a:bodyPr/>
          <a:lstStyle/>
          <a:p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Molitva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A6423BE2-71E3-3608-7B3F-8B1532D7B5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8229600" cy="5222875"/>
          </a:xfrm>
        </p:spPr>
        <p:txBody>
          <a:bodyPr/>
          <a:lstStyle/>
          <a:p>
            <a:pPr lvl="1">
              <a:lnSpc>
                <a:spcPct val="90000"/>
              </a:lnSpc>
            </a:pPr>
            <a: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Razgovor s Bogom (“ti”): </a:t>
            </a:r>
            <a:b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30,20-23</a:t>
            </a:r>
          </a:p>
          <a:p>
            <a:pPr>
              <a:lnSpc>
                <a:spcPct val="90000"/>
              </a:lnSpc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 odgovaraš (20)</a:t>
            </a:r>
          </a:p>
          <a:p>
            <a:pPr>
              <a:lnSpc>
                <a:spcPct val="90000"/>
              </a:lnSpc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Rukom na me (21) </a:t>
            </a:r>
          </a:p>
          <a:p>
            <a:pPr lvl="1">
              <a:lnSpc>
                <a:spcPct val="90000"/>
              </a:lnSpc>
            </a:pP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Usp. 2,5s – čija ruka?</a:t>
            </a:r>
          </a:p>
          <a:p>
            <a:pPr lvl="1">
              <a:lnSpc>
                <a:spcPct val="90000"/>
              </a:lnSpc>
            </a:pP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Usp. </a:t>
            </a:r>
            <a:r>
              <a:rPr lang="hr-HR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22,16; </a:t>
            </a:r>
            <a:r>
              <a:rPr lang="hr-HR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Dn</a:t>
            </a: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3,31</a:t>
            </a:r>
          </a:p>
          <a:p>
            <a:pPr>
              <a:lnSpc>
                <a:spcPct val="90000"/>
              </a:lnSpc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 ga predao u smrt (23) </a:t>
            </a:r>
          </a:p>
          <a:p>
            <a:pPr lvl="1">
              <a:lnSpc>
                <a:spcPct val="90000"/>
              </a:lnSpc>
            </a:pP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Usp. 3,11: Što nisam mrtav?</a:t>
            </a:r>
          </a:p>
          <a:p>
            <a:pPr lvl="1">
              <a:lnSpc>
                <a:spcPct val="90000"/>
              </a:lnSpc>
            </a:pPr>
            <a: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Sudbina zlotvora snašla </a:t>
            </a:r>
            <a:r>
              <a:rPr lang="hr-HR" alt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Joba</a:t>
            </a:r>
            <a: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>
              <a:lnSpc>
                <a:spcPct val="90000"/>
              </a:lnSpc>
            </a:pP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Zlotvoru od Boga vihor (27,20-22)</a:t>
            </a:r>
          </a:p>
          <a:p>
            <a:pPr>
              <a:lnSpc>
                <a:spcPct val="90000"/>
              </a:lnSpc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“kovitlaš me u vrtlogu olujnom” (30,22) </a:t>
            </a:r>
            <a:b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usp. 38,1, 40,6 (Bog govori iz </a:t>
            </a:r>
            <a: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oluje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160773" name="Picture 5" descr="Slikovni rezultat za job bible">
            <a:extLst>
              <a:ext uri="{FF2B5EF4-FFF2-40B4-BE49-F238E27FC236}">
                <a16:creationId xmlns:a16="http://schemas.microsoft.com/office/drawing/2014/main" id="{ABF72286-F0AE-0114-5CC9-5C02A4DAA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-1"/>
            <a:ext cx="4139952" cy="3759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6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160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500"/>
                                        <p:tgtEl>
                                          <p:spTgt spid="160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>
            <a:extLst>
              <a:ext uri="{FF2B5EF4-FFF2-40B4-BE49-F238E27FC236}">
                <a16:creationId xmlns:a16="http://schemas.microsoft.com/office/drawing/2014/main" id="{CB63DC9C-39A9-621E-5A48-4498B26B05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260648"/>
            <a:ext cx="8229600" cy="1139825"/>
          </a:xfrm>
        </p:spPr>
        <p:txBody>
          <a:bodyPr/>
          <a:lstStyle/>
          <a:p>
            <a:r>
              <a:rPr lang="hr-HR" alt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Jobov</a:t>
            </a:r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ispit savjesti (c31)</a:t>
            </a:r>
          </a:p>
        </p:txBody>
      </p:sp>
      <p:sp>
        <p:nvSpPr>
          <p:cNvPr id="161795" name="Rectangle 3">
            <a:extLst>
              <a:ext uri="{FF2B5EF4-FFF2-40B4-BE49-F238E27FC236}">
                <a16:creationId xmlns:a16="http://schemas.microsoft.com/office/drawing/2014/main" id="{D9518667-5C7C-042A-04B5-E47E7784D4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80728"/>
            <a:ext cx="8229600" cy="515019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 je osudio (</a:t>
            </a: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31,2)</a:t>
            </a:r>
          </a:p>
          <a:p>
            <a:pPr lvl="1"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Osnovno pitanje: nesreća za opakoga (31,3)</a:t>
            </a:r>
          </a:p>
          <a:p>
            <a:pPr lvl="1">
              <a:lnSpc>
                <a:spcPct val="90000"/>
              </a:lnSpc>
            </a:pPr>
            <a:r>
              <a:rPr lang="hr-HR" altLang="en-US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Zahtjev u </a:t>
            </a:r>
            <a:r>
              <a:rPr lang="hr-HR" altLang="en-US" b="1" u="sng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31,6:</a:t>
            </a:r>
          </a:p>
          <a:p>
            <a:pPr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 ga treba pravedno ispitati pa će spoznati </a:t>
            </a: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Jobov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integritet (6)</a:t>
            </a:r>
          </a:p>
          <a:p>
            <a:pPr lvl="1">
              <a:lnSpc>
                <a:spcPct val="90000"/>
              </a:lnSpc>
            </a:pPr>
            <a:r>
              <a:rPr lang="hr-HR" altLang="en-US" b="1" u="sng" dirty="0">
                <a:solidFill>
                  <a:schemeClr val="tx2"/>
                </a:solidFill>
                <a:cs typeface="Times New Roman" panose="02020603050405020304" pitchFamily="18" charset="0"/>
              </a:rPr>
              <a:t>“</a:t>
            </a:r>
            <a:r>
              <a:rPr lang="hr-HR" altLang="en-US" b="1" u="sng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samokletve</a:t>
            </a:r>
            <a:r>
              <a:rPr lang="hr-HR" altLang="en-US" b="1" u="sng" dirty="0">
                <a:solidFill>
                  <a:schemeClr val="tx2"/>
                </a:solidFill>
                <a:cs typeface="Times New Roman" panose="02020603050405020304" pitchFamily="18" charset="0"/>
              </a:rPr>
              <a:t>”</a:t>
            </a:r>
            <a:r>
              <a:rPr lang="hr-HR" altLang="en-US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 7-12 </a:t>
            </a:r>
            <a:br>
              <a:rPr lang="hr-HR" altLang="en-US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(ako… onda kazna)</a:t>
            </a:r>
          </a:p>
          <a:p>
            <a:pPr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stranputica (7)</a:t>
            </a:r>
          </a:p>
          <a:p>
            <a:pPr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sud očiju (7)</a:t>
            </a:r>
          </a:p>
          <a:p>
            <a:pPr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ruka okaljana (7)</a:t>
            </a:r>
          </a:p>
          <a:p>
            <a:pPr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preljub (9-12)</a:t>
            </a:r>
          </a:p>
        </p:txBody>
      </p:sp>
      <p:pic>
        <p:nvPicPr>
          <p:cNvPr id="161797" name="Picture 5" descr="Slikovni rezultat za job bible">
            <a:extLst>
              <a:ext uri="{FF2B5EF4-FFF2-40B4-BE49-F238E27FC236}">
                <a16:creationId xmlns:a16="http://schemas.microsoft.com/office/drawing/2014/main" id="{8370CC14-6821-27A4-639A-29C02ACC1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849563"/>
            <a:ext cx="4787900" cy="400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1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1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61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61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61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61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>
            <a:extLst>
              <a:ext uri="{FF2B5EF4-FFF2-40B4-BE49-F238E27FC236}">
                <a16:creationId xmlns:a16="http://schemas.microsoft.com/office/drawing/2014/main" id="{DE35CAEF-B594-0F7D-1C86-A41AABD698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siromašni (c31)</a:t>
            </a:r>
          </a:p>
        </p:txBody>
      </p:sp>
      <p:sp>
        <p:nvSpPr>
          <p:cNvPr id="162819" name="Rectangle 3">
            <a:extLst>
              <a:ext uri="{FF2B5EF4-FFF2-40B4-BE49-F238E27FC236}">
                <a16:creationId xmlns:a16="http://schemas.microsoft.com/office/drawing/2014/main" id="{6BB79BB3-AA84-13F4-5043-40F6878626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Poštovao je i brinuo se (</a:t>
            </a:r>
            <a:r>
              <a:rPr lang="hr-HR" alt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31,13-15.16s.32):</a:t>
            </a:r>
          </a:p>
          <a:p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pravo (</a:t>
            </a:r>
            <a:r>
              <a:rPr lang="hr-HR" alt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mišpat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sluge, služavke (13)</a:t>
            </a:r>
          </a:p>
          <a:p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račun pred Bogom (14)</a:t>
            </a:r>
          </a:p>
          <a:p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jednako stvoreni (15)</a:t>
            </a:r>
          </a:p>
          <a:p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siromah, udovica (16)</a:t>
            </a:r>
          </a:p>
          <a:p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sirota (17)</a:t>
            </a:r>
          </a:p>
          <a:p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stranac (32)</a:t>
            </a:r>
          </a:p>
        </p:txBody>
      </p:sp>
      <p:pic>
        <p:nvPicPr>
          <p:cNvPr id="162821" name="Picture 5" descr="Slikovni rezultat za job bible">
            <a:extLst>
              <a:ext uri="{FF2B5EF4-FFF2-40B4-BE49-F238E27FC236}">
                <a16:creationId xmlns:a16="http://schemas.microsoft.com/office/drawing/2014/main" id="{48178EFA-EF78-D0FF-6F28-C541DE1B71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650" y="3470275"/>
            <a:ext cx="4705350" cy="338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62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62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62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62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>
            <a:extLst>
              <a:ext uri="{FF2B5EF4-FFF2-40B4-BE49-F238E27FC236}">
                <a16:creationId xmlns:a16="http://schemas.microsoft.com/office/drawing/2014/main" id="{04391A8A-2BF8-5AB5-9DCA-3E5B7D0597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Bogatstvo, Bog, bližnji (c31)</a:t>
            </a:r>
          </a:p>
        </p:txBody>
      </p:sp>
      <p:sp>
        <p:nvSpPr>
          <p:cNvPr id="163843" name="Rectangle 3">
            <a:extLst>
              <a:ext uri="{FF2B5EF4-FFF2-40B4-BE49-F238E27FC236}">
                <a16:creationId xmlns:a16="http://schemas.microsoft.com/office/drawing/2014/main" id="{BEF11D10-D357-BFE3-9092-3803924869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17637"/>
            <a:ext cx="8229600" cy="4713287"/>
          </a:xfrm>
        </p:spPr>
        <p:txBody>
          <a:bodyPr/>
          <a:lstStyle/>
          <a:p>
            <a:pPr lvl="1"/>
            <a:r>
              <a:rPr lang="hr-HR" altLang="en-US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Kakav je bio </a:t>
            </a:r>
            <a:r>
              <a:rPr lang="hr-HR" altLang="en-US" b="1" u="sng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prema bogatstvu (31,24s)?</a:t>
            </a:r>
          </a:p>
          <a:p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Zlato – sigurnost? </a:t>
            </a:r>
          </a:p>
          <a:p>
            <a:pPr lvl="1"/>
            <a:r>
              <a:rPr lang="hr-HR" altLang="en-US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…prema prirodnim silama (26-28)?</a:t>
            </a:r>
          </a:p>
          <a:p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Štovao sunce, mjesec? (26)</a:t>
            </a:r>
          </a:p>
          <a:p>
            <a:pPr lvl="1"/>
            <a:r>
              <a:rPr lang="hr-HR" altLang="en-US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…prema bližnjima (29s.33s)?</a:t>
            </a:r>
          </a:p>
          <a:p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Radovao se nevolji? (29s)</a:t>
            </a:r>
          </a:p>
          <a:p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Skrivao se od ljudi? (33s)</a:t>
            </a:r>
          </a:p>
          <a:p>
            <a:endParaRPr lang="hr-H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45" name="Picture 5" descr="Povezana slika">
            <a:extLst>
              <a:ext uri="{FF2B5EF4-FFF2-40B4-BE49-F238E27FC236}">
                <a16:creationId xmlns:a16="http://schemas.microsoft.com/office/drawing/2014/main" id="{67AEC5F4-230B-0BF7-9785-97E55A395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3311525"/>
            <a:ext cx="3635375" cy="354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3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3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3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>
            <a:extLst>
              <a:ext uri="{FF2B5EF4-FFF2-40B4-BE49-F238E27FC236}">
                <a16:creationId xmlns:a16="http://schemas.microsoft.com/office/drawing/2014/main" id="{D958E068-361F-54FE-02D5-6A43755513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229600" cy="866627"/>
          </a:xfrm>
        </p:spPr>
        <p:txBody>
          <a:bodyPr/>
          <a:lstStyle/>
          <a:p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Spreman za sud</a:t>
            </a:r>
          </a:p>
        </p:txBody>
      </p:sp>
      <p:sp>
        <p:nvSpPr>
          <p:cNvPr id="165891" name="Rectangle 3">
            <a:extLst>
              <a:ext uri="{FF2B5EF4-FFF2-40B4-BE49-F238E27FC236}">
                <a16:creationId xmlns:a16="http://schemas.microsoft.com/office/drawing/2014/main" id="{72E42B56-7306-F9AD-401E-9435773BEB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96752"/>
            <a:ext cx="8229600" cy="4934173"/>
          </a:xfrm>
        </p:spPr>
        <p:txBody>
          <a:bodyPr/>
          <a:lstStyle/>
          <a:p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Jobov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tau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čeka odgovor </a:t>
            </a: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Svesilnoga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31,35)</a:t>
            </a:r>
          </a:p>
          <a:p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spreman za javnu </a:t>
            </a:r>
            <a:b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optužnicu (36):</a:t>
            </a:r>
          </a:p>
          <a:p>
            <a:pPr lvl="1"/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ramenima</a:t>
            </a:r>
          </a:p>
          <a:p>
            <a:pPr lvl="1"/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Vijenac na glavi</a:t>
            </a:r>
          </a:p>
          <a:p>
            <a:pPr lvl="1"/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osuđen, a nema optužnice</a:t>
            </a:r>
          </a:p>
          <a:p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stupit će pred protivnika </a:t>
            </a:r>
            <a:b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kao knez (37)</a:t>
            </a:r>
          </a:p>
          <a:p>
            <a:pPr lvl="1"/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Pripravljen za razgovor </a:t>
            </a:r>
            <a:b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Bogom (</a:t>
            </a: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38-42)</a:t>
            </a:r>
          </a:p>
          <a:p>
            <a:endParaRPr lang="hr-H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5893" name="Picture 5" descr="Povezana slika">
            <a:extLst>
              <a:ext uri="{FF2B5EF4-FFF2-40B4-BE49-F238E27FC236}">
                <a16:creationId xmlns:a16="http://schemas.microsoft.com/office/drawing/2014/main" id="{C49E8FE6-9F35-2269-7232-39BBA33D7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75" y="1773238"/>
            <a:ext cx="3984625" cy="5084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5894" name="Rectangle 6">
            <a:extLst>
              <a:ext uri="{FF2B5EF4-FFF2-40B4-BE49-F238E27FC236}">
                <a16:creationId xmlns:a16="http://schemas.microsoft.com/office/drawing/2014/main" id="{05D3C301-C85E-0DD2-94BD-8FF6E789E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7744" y="6272410"/>
            <a:ext cx="277191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hr-HR" altLang="en-US" sz="1400" dirty="0" err="1"/>
              <a:t>Job</a:t>
            </a:r>
            <a:r>
              <a:rPr lang="hr-HR" altLang="en-US" sz="1400" dirty="0"/>
              <a:t> </a:t>
            </a:r>
            <a:r>
              <a:rPr lang="hr-HR" altLang="en-US" sz="1400" dirty="0" err="1"/>
              <a:t>Painting</a:t>
            </a:r>
            <a:r>
              <a:rPr lang="hr-HR" altLang="en-US" sz="1400" dirty="0"/>
              <a:t> </a:t>
            </a:r>
            <a:r>
              <a:rPr lang="hr-HR" altLang="en-US" sz="1400" dirty="0" err="1"/>
              <a:t>by</a:t>
            </a:r>
            <a:r>
              <a:rPr lang="hr-HR" altLang="en-US" sz="1400" dirty="0"/>
              <a:t> Jacob </a:t>
            </a:r>
            <a:r>
              <a:rPr lang="hr-HR" altLang="en-US" sz="1400" dirty="0" err="1"/>
              <a:t>Jordaens</a:t>
            </a:r>
            <a:r>
              <a:rPr lang="hr-HR" altLang="en-US" sz="14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5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5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5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5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5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5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5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5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5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5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5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5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TS001069000">
  <a:themeElements>
    <a:clrScheme name="1_TS001069000 2">
      <a:dk1>
        <a:srgbClr val="000000"/>
      </a:dk1>
      <a:lt1>
        <a:srgbClr val="FFFFFF"/>
      </a:lt1>
      <a:dk2>
        <a:srgbClr val="000000"/>
      </a:dk2>
      <a:lt2>
        <a:srgbClr val="777777"/>
      </a:lt2>
      <a:accent1>
        <a:srgbClr val="00CC00"/>
      </a:accent1>
      <a:accent2>
        <a:srgbClr val="FF822D"/>
      </a:accent2>
      <a:accent3>
        <a:srgbClr val="FFFFFF"/>
      </a:accent3>
      <a:accent4>
        <a:srgbClr val="000000"/>
      </a:accent4>
      <a:accent5>
        <a:srgbClr val="AAE2AA"/>
      </a:accent5>
      <a:accent6>
        <a:srgbClr val="E77528"/>
      </a:accent6>
      <a:hlink>
        <a:srgbClr val="FF63B1"/>
      </a:hlink>
      <a:folHlink>
        <a:srgbClr val="B2B2B2"/>
      </a:folHlink>
    </a:clrScheme>
    <a:fontScheme name="1_TS001069000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S001069000 1">
        <a:dk1>
          <a:srgbClr val="FC6600"/>
        </a:dk1>
        <a:lt1>
          <a:srgbClr val="C6FE82"/>
        </a:lt1>
        <a:dk2>
          <a:srgbClr val="FFFFFF"/>
        </a:dk2>
        <a:lt2>
          <a:srgbClr val="000000"/>
        </a:lt2>
        <a:accent1>
          <a:srgbClr val="00CC00"/>
        </a:accent1>
        <a:accent2>
          <a:srgbClr val="FF822D"/>
        </a:accent2>
        <a:accent3>
          <a:srgbClr val="DFFEC1"/>
        </a:accent3>
        <a:accent4>
          <a:srgbClr val="D75600"/>
        </a:accent4>
        <a:accent5>
          <a:srgbClr val="AAE2AA"/>
        </a:accent5>
        <a:accent6>
          <a:srgbClr val="E77528"/>
        </a:accent6>
        <a:hlink>
          <a:srgbClr val="FF63B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2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00CC00"/>
        </a:accent1>
        <a:accent2>
          <a:srgbClr val="FF822D"/>
        </a:accent2>
        <a:accent3>
          <a:srgbClr val="FFFFFF"/>
        </a:accent3>
        <a:accent4>
          <a:srgbClr val="000000"/>
        </a:accent4>
        <a:accent5>
          <a:srgbClr val="AAE2AA"/>
        </a:accent5>
        <a:accent6>
          <a:srgbClr val="E77528"/>
        </a:accent6>
        <a:hlink>
          <a:srgbClr val="FF63B1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3">
        <a:dk1>
          <a:srgbClr val="000000"/>
        </a:dk1>
        <a:lt1>
          <a:srgbClr val="FFFFFF"/>
        </a:lt1>
        <a:dk2>
          <a:srgbClr val="000000"/>
        </a:dk2>
        <a:lt2>
          <a:srgbClr val="4D4D4D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4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72CE86"/>
        </a:accent1>
        <a:accent2>
          <a:srgbClr val="F6B070"/>
        </a:accent2>
        <a:accent3>
          <a:srgbClr val="FFFFFF"/>
        </a:accent3>
        <a:accent4>
          <a:srgbClr val="000000"/>
        </a:accent4>
        <a:accent5>
          <a:srgbClr val="BCE3C3"/>
        </a:accent5>
        <a:accent6>
          <a:srgbClr val="DF9F65"/>
        </a:accent6>
        <a:hlink>
          <a:srgbClr val="EB9DC4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5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58F91"/>
        </a:accent1>
        <a:accent2>
          <a:srgbClr val="CE7162"/>
        </a:accent2>
        <a:accent3>
          <a:srgbClr val="FFFFFF"/>
        </a:accent3>
        <a:accent4>
          <a:srgbClr val="000000"/>
        </a:accent4>
        <a:accent5>
          <a:srgbClr val="F9C6C7"/>
        </a:accent5>
        <a:accent6>
          <a:srgbClr val="BA6658"/>
        </a:accent6>
        <a:hlink>
          <a:srgbClr val="F6CA7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6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AB774"/>
        </a:accent1>
        <a:accent2>
          <a:srgbClr val="CBACD4"/>
        </a:accent2>
        <a:accent3>
          <a:srgbClr val="FFFFFF"/>
        </a:accent3>
        <a:accent4>
          <a:srgbClr val="000000"/>
        </a:accent4>
        <a:accent5>
          <a:srgbClr val="FCD8BC"/>
        </a:accent5>
        <a:accent6>
          <a:srgbClr val="B89BC0"/>
        </a:accent6>
        <a:hlink>
          <a:srgbClr val="C2EB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7">
        <a:dk1>
          <a:srgbClr val="3B6147"/>
        </a:dk1>
        <a:lt1>
          <a:srgbClr val="CED5E8"/>
        </a:lt1>
        <a:dk2>
          <a:srgbClr val="FFFFFF"/>
        </a:dk2>
        <a:lt2>
          <a:srgbClr val="777777"/>
        </a:lt2>
        <a:accent1>
          <a:srgbClr val="FEA868"/>
        </a:accent1>
        <a:accent2>
          <a:srgbClr val="9AA8D0"/>
        </a:accent2>
        <a:accent3>
          <a:srgbClr val="E3E7F2"/>
        </a:accent3>
        <a:accent4>
          <a:srgbClr val="31523B"/>
        </a:accent4>
        <a:accent5>
          <a:srgbClr val="FED1B9"/>
        </a:accent5>
        <a:accent6>
          <a:srgbClr val="8B98BC"/>
        </a:accent6>
        <a:hlink>
          <a:srgbClr val="9CE15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8">
        <a:dk1>
          <a:srgbClr val="2C395E"/>
        </a:dk1>
        <a:lt1>
          <a:srgbClr val="8798C7"/>
        </a:lt1>
        <a:dk2>
          <a:srgbClr val="FFFFFF"/>
        </a:dk2>
        <a:lt2>
          <a:srgbClr val="000000"/>
        </a:lt2>
        <a:accent1>
          <a:srgbClr val="FEE168"/>
        </a:accent1>
        <a:accent2>
          <a:srgbClr val="BAE482"/>
        </a:accent2>
        <a:accent3>
          <a:srgbClr val="C3CAE0"/>
        </a:accent3>
        <a:accent4>
          <a:srgbClr val="242F4F"/>
        </a:accent4>
        <a:accent5>
          <a:srgbClr val="FEEEB9"/>
        </a:accent5>
        <a:accent6>
          <a:srgbClr val="A8CF75"/>
        </a:accent6>
        <a:hlink>
          <a:srgbClr val="EFAD6B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TS001069000">
  <a:themeElements>
    <a:clrScheme name="1_TS001069000 2">
      <a:dk1>
        <a:srgbClr val="000000"/>
      </a:dk1>
      <a:lt1>
        <a:srgbClr val="FFFFFF"/>
      </a:lt1>
      <a:dk2>
        <a:srgbClr val="000000"/>
      </a:dk2>
      <a:lt2>
        <a:srgbClr val="777777"/>
      </a:lt2>
      <a:accent1>
        <a:srgbClr val="00CC00"/>
      </a:accent1>
      <a:accent2>
        <a:srgbClr val="FF822D"/>
      </a:accent2>
      <a:accent3>
        <a:srgbClr val="FFFFFF"/>
      </a:accent3>
      <a:accent4>
        <a:srgbClr val="000000"/>
      </a:accent4>
      <a:accent5>
        <a:srgbClr val="AAE2AA"/>
      </a:accent5>
      <a:accent6>
        <a:srgbClr val="E77528"/>
      </a:accent6>
      <a:hlink>
        <a:srgbClr val="FF63B1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2089</TotalTime>
  <Words>1496</Words>
  <Application>Microsoft Office PowerPoint</Application>
  <PresentationFormat>On-screen Show (4:3)</PresentationFormat>
  <Paragraphs>201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Arial</vt:lpstr>
      <vt:lpstr>Garamond</vt:lpstr>
      <vt:lpstr>Symbol</vt:lpstr>
      <vt:lpstr>Tahoma</vt:lpstr>
      <vt:lpstr>Times New Roman</vt:lpstr>
      <vt:lpstr>Wingdings</vt:lpstr>
      <vt:lpstr>Edge</vt:lpstr>
      <vt:lpstr>1_Edge</vt:lpstr>
      <vt:lpstr>2_TS001069000</vt:lpstr>
      <vt:lpstr>3_TS001069000</vt:lpstr>
      <vt:lpstr>2_Edge</vt:lpstr>
      <vt:lpstr>Dovršetak  zemaljskih  razgovora u Knjizi o Jobu</vt:lpstr>
      <vt:lpstr>Hodit ću pred Gospodinom  (Ps 116)</vt:lpstr>
      <vt:lpstr>Biblijska egzegeza:  Poučne knjige  Staroga zavjeta</vt:lpstr>
      <vt:lpstr>Dovršetak  zemaljskih  razgovora u Knjizi o Jobu</vt:lpstr>
      <vt:lpstr>Dovršetak  zemaljskih  razgovora u Knjizi o Jobu</vt:lpstr>
      <vt:lpstr>Jobov govor</vt:lpstr>
      <vt:lpstr>Božja veličina</vt:lpstr>
      <vt:lpstr>Job – iskren</vt:lpstr>
      <vt:lpstr>Sudbina zlotvora</vt:lpstr>
      <vt:lpstr>Smiluj nam se (Ps 51)</vt:lpstr>
      <vt:lpstr>Otkuda mudrost?</vt:lpstr>
      <vt:lpstr>Mudrost</vt:lpstr>
      <vt:lpstr>Prisjećanje na sretnu prošlost</vt:lpstr>
      <vt:lpstr>Prijašnji život</vt:lpstr>
      <vt:lpstr>Jobova sadašnjost: Bližnji</vt:lpstr>
      <vt:lpstr>Jobova sadašnjost: bolest</vt:lpstr>
      <vt:lpstr>Molitva</vt:lpstr>
      <vt:lpstr>Jobov ispit savjesti (c31)</vt:lpstr>
      <vt:lpstr>Job i siromašni (c31)</vt:lpstr>
      <vt:lpstr>Bogatstvo, Bog, bližnji (c31)</vt:lpstr>
      <vt:lpstr>Spreman za sud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Biblijska povijest u Knjizi Sirahovoj</dc:title>
  <dc:creator>Niko</dc:creator>
  <cp:lastModifiedBy>Niko Bilić</cp:lastModifiedBy>
  <cp:revision>92</cp:revision>
  <dcterms:created xsi:type="dcterms:W3CDTF">2013-04-25T03:53:53Z</dcterms:created>
  <dcterms:modified xsi:type="dcterms:W3CDTF">2026-10-13T15:09:21Z</dcterms:modified>
</cp:coreProperties>
</file>