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2" r:id="rId2"/>
    <p:sldMasterId id="2147483753" r:id="rId3"/>
    <p:sldMasterId id="2147483765" r:id="rId4"/>
  </p:sldMasterIdLst>
  <p:notesMasterIdLst>
    <p:notesMasterId r:id="rId25"/>
  </p:notesMasterIdLst>
  <p:sldIdLst>
    <p:sldId id="258" r:id="rId5"/>
    <p:sldId id="279" r:id="rId6"/>
    <p:sldId id="346" r:id="rId7"/>
    <p:sldId id="287" r:id="rId8"/>
    <p:sldId id="259" r:id="rId9"/>
    <p:sldId id="260" r:id="rId10"/>
    <p:sldId id="261" r:id="rId11"/>
    <p:sldId id="284" r:id="rId12"/>
    <p:sldId id="263" r:id="rId13"/>
    <p:sldId id="264" r:id="rId14"/>
    <p:sldId id="331" r:id="rId15"/>
    <p:sldId id="265" r:id="rId16"/>
    <p:sldId id="281" r:id="rId17"/>
    <p:sldId id="267" r:id="rId18"/>
    <p:sldId id="282" r:id="rId19"/>
    <p:sldId id="269" r:id="rId20"/>
    <p:sldId id="270" r:id="rId21"/>
    <p:sldId id="271" r:id="rId22"/>
    <p:sldId id="283" r:id="rId23"/>
    <p:sldId id="273" r:id="rId24"/>
  </p:sldIdLst>
  <p:sldSz cx="9144000" cy="6858000" type="screen4x3"/>
  <p:notesSz cx="6400800" cy="8686800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3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5CB6AC1-F922-DED3-3F36-CA1CF7D471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73363" cy="43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6210" tIns="43105" rIns="86210" bIns="43105" numCol="1" anchor="t" anchorCtr="0" compatLnSpc="1">
            <a:prstTxWarp prst="textNoShape">
              <a:avLst/>
            </a:prstTxWarp>
          </a:bodyPr>
          <a:lstStyle>
            <a:lvl1pPr defTabSz="862013" eaLnBrk="1" hangingPunct="1">
              <a:defRPr sz="1100"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3530B8F-D876-478E-74A9-726F1693137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625850" y="0"/>
            <a:ext cx="2773363" cy="43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6210" tIns="43105" rIns="86210" bIns="43105" numCol="1" anchor="t" anchorCtr="0" compatLnSpc="1">
            <a:prstTxWarp prst="textNoShape">
              <a:avLst/>
            </a:prstTxWarp>
          </a:bodyPr>
          <a:lstStyle>
            <a:lvl1pPr algn="r" defTabSz="862013" eaLnBrk="1" hangingPunct="1">
              <a:defRPr sz="1100"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92A92FA4-05FA-54BA-C131-E2C70084BE0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28700" y="650875"/>
            <a:ext cx="4343400" cy="3257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E74B0699-CFDA-2C1C-2B5E-341644B90A1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39763" y="4125913"/>
            <a:ext cx="5121275" cy="39100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6210" tIns="43105" rIns="86210" bIns="431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 noProof="0"/>
              <a:t>Click to edit Master text styles</a:t>
            </a:r>
          </a:p>
          <a:p>
            <a:pPr lvl="1"/>
            <a:r>
              <a:rPr lang="hr-HR" altLang="sr-Latn-RS" noProof="0"/>
              <a:t>Second level</a:t>
            </a:r>
          </a:p>
          <a:p>
            <a:pPr lvl="2"/>
            <a:r>
              <a:rPr lang="hr-HR" altLang="sr-Latn-RS" noProof="0"/>
              <a:t>Third level</a:t>
            </a:r>
          </a:p>
          <a:p>
            <a:pPr lvl="3"/>
            <a:r>
              <a:rPr lang="hr-HR" altLang="sr-Latn-RS" noProof="0"/>
              <a:t>Fourth level</a:t>
            </a:r>
          </a:p>
          <a:p>
            <a:pPr lvl="4"/>
            <a:r>
              <a:rPr lang="hr-HR" altLang="sr-Latn-R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74E5046-58DC-8815-5BF5-49F589C4BB1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250238"/>
            <a:ext cx="2773363" cy="43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6210" tIns="43105" rIns="86210" bIns="43105" numCol="1" anchor="b" anchorCtr="0" compatLnSpc="1">
            <a:prstTxWarp prst="textNoShape">
              <a:avLst/>
            </a:prstTxWarp>
          </a:bodyPr>
          <a:lstStyle>
            <a:lvl1pPr defTabSz="862013" eaLnBrk="1" hangingPunct="1">
              <a:defRPr sz="1100"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4FA28154-B5DB-337F-74A0-3EFC2F5C20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625850" y="8250238"/>
            <a:ext cx="2773363" cy="43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6210" tIns="43105" rIns="86210" bIns="43105" numCol="1" anchor="b" anchorCtr="0" compatLnSpc="1">
            <a:prstTxWarp prst="textNoShape">
              <a:avLst/>
            </a:prstTxWarp>
          </a:bodyPr>
          <a:lstStyle>
            <a:lvl1pPr algn="r" defTabSz="862013" eaLnBrk="1" hangingPunct="1">
              <a:defRPr sz="1100"/>
            </a:lvl1pPr>
          </a:lstStyle>
          <a:p>
            <a:pPr>
              <a:defRPr/>
            </a:pPr>
            <a:fld id="{6A22B2B1-836B-4698-A785-84D1B9A27BB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FD4219F-C876-0974-DB54-D069AEF265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D6E68C3-9B14-4376-A6A8-02B245A6776D}" type="slidenum">
              <a:rPr lang="hr-HR" altLang="sr-Latn-RS" smtClean="0"/>
              <a:pPr/>
              <a:t>1</a:t>
            </a:fld>
            <a:endParaRPr lang="hr-HR" altLang="sr-Latn-R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72C91C9D-24D7-583A-58F0-6666BE0A829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sr-Latn-RS" sz="1100">
                <a:latin typeface="Times New Roman" panose="02020603050405020304" pitchFamily="18" charset="0"/>
                <a:cs typeface="Times New Roman" panose="02020603050405020304" pitchFamily="18" charset="0"/>
              </a:rPr>
              <a:t>sz11_018.pdf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3411014B-C9C1-27EC-1DA0-9B2E64EBC28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625850" y="0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de-DE" altLang="sr-Latn-RS" sz="1100">
                <a:latin typeface="Times New Roman" panose="02020603050405020304" pitchFamily="18" charset="0"/>
                <a:cs typeface="Times New Roman" panose="02020603050405020304" pitchFamily="18" charset="0"/>
              </a:rPr>
              <a:t>16.12.2011.</a:t>
            </a:r>
          </a:p>
        </p:txBody>
      </p:sp>
      <p:sp>
        <p:nvSpPr>
          <p:cNvPr id="7173" name="Rectangle 6">
            <a:extLst>
              <a:ext uri="{FF2B5EF4-FFF2-40B4-BE49-F238E27FC236}">
                <a16:creationId xmlns:a16="http://schemas.microsoft.com/office/drawing/2014/main" id="{3E3CD02E-7DB6-6DBF-5996-F96A50B1684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8251825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 anchor="b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sr-Latn-RS" sz="1100">
                <a:latin typeface="Times New Roman" panose="02020603050405020304" pitchFamily="18" charset="0"/>
                <a:cs typeface="Times New Roman" panose="02020603050405020304" pitchFamily="18" charset="0"/>
              </a:rPr>
              <a:t>www.ffdi.unizg.hr/amdg</a:t>
            </a:r>
          </a:p>
        </p:txBody>
      </p:sp>
      <p:sp>
        <p:nvSpPr>
          <p:cNvPr id="7174" name="Rectangle 7">
            <a:extLst>
              <a:ext uri="{FF2B5EF4-FFF2-40B4-BE49-F238E27FC236}">
                <a16:creationId xmlns:a16="http://schemas.microsoft.com/office/drawing/2014/main" id="{81D67B64-E845-E028-DD7A-652D701F04A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625850" y="8251825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 anchor="b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A73DEBE-10D2-4F62-B5AF-1F97710FF630}" type="slidenum">
              <a:rPr lang="de-DE" altLang="sr-Latn-RS" sz="11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/>
              <a:t>1</a:t>
            </a:fld>
            <a:endParaRPr lang="de-DE" altLang="sr-Latn-R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5" name="Rectangle 2">
            <a:extLst>
              <a:ext uri="{FF2B5EF4-FFF2-40B4-BE49-F238E27FC236}">
                <a16:creationId xmlns:a16="http://schemas.microsoft.com/office/drawing/2014/main" id="{D9364814-8115-99DA-4FD9-CACA17722F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28700" y="652463"/>
            <a:ext cx="4343400" cy="3257550"/>
          </a:xfrm>
          <a:ln/>
        </p:spPr>
      </p:sp>
      <p:sp>
        <p:nvSpPr>
          <p:cNvPr id="7176" name="Rectangle 3">
            <a:extLst>
              <a:ext uri="{FF2B5EF4-FFF2-40B4-BE49-F238E27FC236}">
                <a16:creationId xmlns:a16="http://schemas.microsoft.com/office/drawing/2014/main" id="{DCC0D7B6-5475-7498-F93B-D4728C9F09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9763" y="4125913"/>
            <a:ext cx="5121275" cy="3908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0" tIns="43099" rIns="86200" bIns="43099"/>
          <a:lstStyle/>
          <a:p>
            <a:pPr eaLnBrk="1" hangingPunct="1"/>
            <a:endParaRPr lang="de-DE" altLang="sr-Latn-R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34A8F-A2C3-E05C-D197-5E31819EE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F3FE6EF5-726B-3225-F042-28D9C46FFE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862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6E68C3-9B14-4376-A6A8-02B245A6776D}" type="slidenum">
              <a:rPr kumimoji="0" lang="hr-HR" altLang="sr-Latn-R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8620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r-HR" altLang="sr-Latn-R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893B8F2-952D-293A-047C-A557D32A216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862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sr-Latn-R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sz11_018.pdf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32D3A1B3-3137-42B6-8488-B2EE7D2EAF5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625850" y="0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862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sr-Latn-R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16.12.2011.</a:t>
            </a:r>
          </a:p>
        </p:txBody>
      </p:sp>
      <p:sp>
        <p:nvSpPr>
          <p:cNvPr id="7173" name="Rectangle 6">
            <a:extLst>
              <a:ext uri="{FF2B5EF4-FFF2-40B4-BE49-F238E27FC236}">
                <a16:creationId xmlns:a16="http://schemas.microsoft.com/office/drawing/2014/main" id="{4B55AF2C-2B70-2E6E-9868-E932C8F7A2E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8251825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 anchor="b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862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sr-Latn-R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www.ffdi.unizg.hr/amdg</a:t>
            </a:r>
          </a:p>
        </p:txBody>
      </p:sp>
      <p:sp>
        <p:nvSpPr>
          <p:cNvPr id="7174" name="Rectangle 7">
            <a:extLst>
              <a:ext uri="{FF2B5EF4-FFF2-40B4-BE49-F238E27FC236}">
                <a16:creationId xmlns:a16="http://schemas.microsoft.com/office/drawing/2014/main" id="{553A8D64-0384-E4F8-26E4-6EA67F7FEF1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625850" y="8251825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 anchor="b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862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73DEBE-10D2-4F62-B5AF-1F97710FF630}" type="slidenum">
              <a:rPr kumimoji="0" lang="de-DE" altLang="sr-Latn-R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8620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altLang="sr-Latn-R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175" name="Rectangle 2">
            <a:extLst>
              <a:ext uri="{FF2B5EF4-FFF2-40B4-BE49-F238E27FC236}">
                <a16:creationId xmlns:a16="http://schemas.microsoft.com/office/drawing/2014/main" id="{3C19B392-5880-F32C-636F-657E82BAB1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28700" y="652463"/>
            <a:ext cx="4343400" cy="3257550"/>
          </a:xfrm>
          <a:ln/>
        </p:spPr>
      </p:sp>
      <p:sp>
        <p:nvSpPr>
          <p:cNvPr id="7176" name="Rectangle 3">
            <a:extLst>
              <a:ext uri="{FF2B5EF4-FFF2-40B4-BE49-F238E27FC236}">
                <a16:creationId xmlns:a16="http://schemas.microsoft.com/office/drawing/2014/main" id="{0B093D6D-9CDA-72BB-4BF6-223647C9E7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9763" y="4125913"/>
            <a:ext cx="5121275" cy="3908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0" tIns="43099" rIns="86200" bIns="43099"/>
          <a:lstStyle/>
          <a:p>
            <a:pPr eaLnBrk="1" hangingPunct="1"/>
            <a:endParaRPr lang="de-DE" altLang="sr-Latn-RS"/>
          </a:p>
        </p:txBody>
      </p:sp>
    </p:spTree>
    <p:extLst>
      <p:ext uri="{BB962C8B-B14F-4D97-AF65-F5344CB8AC3E}">
        <p14:creationId xmlns:p14="http://schemas.microsoft.com/office/powerpoint/2010/main" val="3600920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7ACC3BF9-6D54-FC1B-564F-B544F7FF26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F40853E-1709-44D7-BA35-88909714785F}" type="slidenum">
              <a:rPr lang="hr-HR" altLang="sr-Latn-RS" smtClean="0"/>
              <a:pPr/>
              <a:t>12</a:t>
            </a:fld>
            <a:endParaRPr lang="hr-HR" altLang="sr-Latn-R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7907DCB-4B8A-05B3-DA49-002D9B44DC8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sr-Latn-RS" sz="1100">
                <a:latin typeface="Times New Roman" panose="02020603050405020304" pitchFamily="18" charset="0"/>
                <a:cs typeface="Times New Roman" panose="02020603050405020304" pitchFamily="18" charset="0"/>
              </a:rPr>
              <a:t>sz11_018.pdf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B7AA7FA1-2868-0580-EE4A-C5DE5D8EAB7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625850" y="0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de-DE" altLang="sr-Latn-RS" sz="1100">
                <a:latin typeface="Times New Roman" panose="02020603050405020304" pitchFamily="18" charset="0"/>
                <a:cs typeface="Times New Roman" panose="02020603050405020304" pitchFamily="18" charset="0"/>
              </a:rPr>
              <a:t>16.12.2011.</a:t>
            </a:r>
          </a:p>
        </p:txBody>
      </p:sp>
      <p:sp>
        <p:nvSpPr>
          <p:cNvPr id="17413" name="Rectangle 6">
            <a:extLst>
              <a:ext uri="{FF2B5EF4-FFF2-40B4-BE49-F238E27FC236}">
                <a16:creationId xmlns:a16="http://schemas.microsoft.com/office/drawing/2014/main" id="{8CD48BBA-27F7-DFCC-5A3E-9C674D94371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8251825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 anchor="b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sr-Latn-RS" sz="1100">
                <a:latin typeface="Times New Roman" panose="02020603050405020304" pitchFamily="18" charset="0"/>
                <a:cs typeface="Times New Roman" panose="02020603050405020304" pitchFamily="18" charset="0"/>
              </a:rPr>
              <a:t>www.ffdi.unizg.hr/amdg</a:t>
            </a:r>
          </a:p>
        </p:txBody>
      </p:sp>
      <p:sp>
        <p:nvSpPr>
          <p:cNvPr id="17414" name="Rectangle 7">
            <a:extLst>
              <a:ext uri="{FF2B5EF4-FFF2-40B4-BE49-F238E27FC236}">
                <a16:creationId xmlns:a16="http://schemas.microsoft.com/office/drawing/2014/main" id="{D01EBBF0-702C-CB27-92EC-106626F3341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625850" y="8251825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 anchor="b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2EECBF0-69C2-4251-9F0D-BFB8AA50389A}" type="slidenum">
              <a:rPr lang="de-DE" altLang="sr-Latn-RS" sz="11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/>
              <a:t>12</a:t>
            </a:fld>
            <a:endParaRPr lang="de-DE" altLang="sr-Latn-R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5" name="Rectangle 2">
            <a:extLst>
              <a:ext uri="{FF2B5EF4-FFF2-40B4-BE49-F238E27FC236}">
                <a16:creationId xmlns:a16="http://schemas.microsoft.com/office/drawing/2014/main" id="{48B1FDB3-638D-FA6D-A664-6B4385BF29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28700" y="652463"/>
            <a:ext cx="4343400" cy="3257550"/>
          </a:xfrm>
          <a:ln/>
        </p:spPr>
      </p:sp>
      <p:sp>
        <p:nvSpPr>
          <p:cNvPr id="17416" name="Rectangle 3">
            <a:extLst>
              <a:ext uri="{FF2B5EF4-FFF2-40B4-BE49-F238E27FC236}">
                <a16:creationId xmlns:a16="http://schemas.microsoft.com/office/drawing/2014/main" id="{F753F68E-1F17-7010-8002-3D8EB1E1E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9763" y="4125913"/>
            <a:ext cx="5121275" cy="3908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0" tIns="43099" rIns="86200" bIns="43099"/>
          <a:lstStyle/>
          <a:p>
            <a:pPr eaLnBrk="1" hangingPunct="1"/>
            <a:endParaRPr lang="de-DE" altLang="sr-Latn-R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0DB5AD2C-ECD2-233C-7CF2-90DFF313C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E8976BB9-A430-630F-C592-8586D1F79E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8950AB-813B-E8CD-517B-ECFF41282E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564461-A862-8470-1F69-01F2E72F71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D14B0A-7787-6D01-7CAC-0C6A0123F2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97F70-E665-4C44-B526-464164C396A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6523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89D6D9-75B5-0720-DFC0-E1501CF9C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CF7AB7-C85E-12CD-2768-C4221E979A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4D729C-29F8-B688-0B25-13CBC8AC3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A7152-3C7F-4E72-9AC5-D1B62EDFD6A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30130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0B2F56-A256-F13A-8C13-4BB50E912D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609A86-9F20-E3B4-98BB-5648773684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D0D1D1-AC56-D7C2-53F8-8EEFBF2853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47D58-9C55-46E7-A4DE-3421F3E77EE8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722119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BD74AD-6CE3-7983-A2BC-E3C42EF1E7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5E8DED-ADC0-F455-1D44-BB5DDA46AE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621244-89A0-7EE5-8C92-FD9770DB3F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B25E0-B2CE-4E8D-9A1D-4CE9955F0946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314878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F42B9D3-0D56-E118-A117-0AB64D8FAC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779627-5D45-DFD5-9971-628C38F81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5FFF2D6-2B54-0222-8163-20537C0E4D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18C33-A230-44FF-8C90-6E856769B99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81065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B19A12A-E5A4-C86D-6146-5C73C0D967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F1F0DCE-B691-6D0B-9021-DA8F03AA6B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F1B19CA-88B8-40DA-C94C-8FE3B34164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156ED-8041-40AE-8E06-0EB305FD4DF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75778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AC3287-84CF-252E-1321-DC8795B136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3F1E1D7-3583-416B-615A-3BF7333B0D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FE1D9F2-48A5-2EFF-7667-641FB59D73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3338A-31C0-44E2-9CF4-7A1B405C460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467734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27B338-DB36-ADB2-9628-078FD5CC3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4CE0E7-FE9E-517B-B466-DB2278D185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315BE9-6590-CA79-6012-86D0A91E2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27733-BF15-4303-AE1B-4DCBEBEA68FF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80601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4AF03F-D18F-CD03-96B6-B849AFEA94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340CA1-A3EE-509A-AD95-15FDB6E6BD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24305E-7CE3-CC13-6A06-16A8E64C0D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BA12C-9CA5-43D5-BE7E-3858652863D0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428444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EBF9DA-650F-FD26-28E5-BFB35FF437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7A7559-2D60-37CB-166A-F352A83CE2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1DE966-3189-E851-BC99-EF6A5BA114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5A422-20D5-4834-A8DC-CD88007F5D6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75822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46F21B-4A21-C697-D58B-4B9FF56945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DEAB8E-D94A-CDF8-9363-0C45335E54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A85C9F-F7B6-971C-C9B5-A1CA58666D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CDD45-0094-4617-A0D9-9E782C612A73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44865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30630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71553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3754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96183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53555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17990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823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7597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6799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23204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6096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27122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3617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48315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38806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993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85597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174663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3404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0727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1588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19703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6096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83991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6043D623-0C48-97EA-49B4-02C9937CF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E588C544-20C5-9696-D6B6-0F3036214D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549F73-B053-EB05-2A3C-7EA395046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09453F-B6B7-1AF6-E1A7-6C1BF9D3F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D86DF-E69C-B013-C262-879FAC27A7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87EBFB-8D0E-4ADB-91BD-9DE2690B8DE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324898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FE3A7C-1EE3-DEF1-9BE8-9D2934426C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9F4D3A-9951-40A0-6EFC-0C83E3D5E4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7E03DD-DC38-B0F8-DE7C-C5ED731A39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A242C-B07C-4C7E-8AD1-10A0FA6D136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832874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30B430-20BD-DAF9-838A-42D1D9E2F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049C46-C431-9071-6174-8293DDD12E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5437D6-B46C-5230-200F-6E6E8B9CEC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FDAB5-4152-46EA-A40A-E31C625738EF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3671530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C50919-C4A3-8238-8963-C0E79D5406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63787-9C0E-C449-98E7-EF6A33B4DF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CAAA22-AAE9-7D7F-FAF2-A7B8A71D12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BA019-D841-41D2-BF80-9BEE3989269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531422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90E71ED-8186-8398-E232-BAD576175A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D3DED60-4FFD-1844-6E07-D9368F09C6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233171D-1620-D7C1-9E96-3722AA6C38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5BAE0-703E-46D5-A18B-86251BCE5DD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5873960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9894874-66C5-E048-CCBC-F63BEDA59F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A4B301D-120B-612A-7106-E3C31183F1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963D9A-A266-B388-1D39-D47D4EFAC2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D6BCA-B37F-40BC-8CBD-26D7C370E553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0374866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1A545C5-AD61-AE8E-65FE-0D092417F7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241E345-B81B-2AE3-8C0C-45ED458C59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4AA0706-AB79-5333-81C9-41A463648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0C1B7-A5F8-40AF-BFFC-2A7FFC5AD90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685212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C835C5-5262-C8EF-947A-1A4D57F2EC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4F7E26-1F36-5968-461B-B711ECBC7C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94E9A2-B05F-9B5A-5CBF-4AF100E338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9B19F-E4F4-4B2A-8D99-D92855706CF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4213122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9CB437-CEBC-5560-F85D-835986B2D2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BEB025-4602-AC24-B556-C13A072965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AE4665-B274-159B-ED5E-BBD071FCF0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482BD-3311-46EE-95D0-38A92595CBE6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2823226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1E75C9-000D-A07F-9F39-0701193C4C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2735C1-8C81-52FE-E62A-481B5F8C4E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5E876D-3192-D193-D657-C23CA56FE3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A400B-E199-49BD-8AB7-FE642513153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4618878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138149-09F4-363B-7A2A-6F95FA0309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4FE9E2-36A1-BCE7-575A-018DB60F7D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563CC5-FC4B-7267-FCB7-218901071B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2E34D-898A-41F9-A9C9-9473BC921B5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17519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F3AD9F1-DC86-975C-D607-CECABF36FE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8A37DA9-2AAF-9365-6A2A-A75BC7BE94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9A4ABC58-7D27-92FF-EB9E-DE170DCC43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875BAAAB-2863-F6C7-72EA-7BF9801FB4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7CB747EE-B04E-4587-D61F-4A5988C10C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fld id="{69C76F10-767A-4E83-A270-54B91C6BDCB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E6D0568B-D513-C83E-56C8-6D5FBCBD6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A5416320-0A0F-82C0-75C6-D77859A17D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1">
            <a:extLst>
              <a:ext uri="{FF2B5EF4-FFF2-40B4-BE49-F238E27FC236}">
                <a16:creationId xmlns:a16="http://schemas.microsoft.com/office/drawing/2014/main" id="{4E012128-65AC-71C8-8089-59D6E694903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77" name="Freeform 17" descr="CITTEXT">
              <a:extLst>
                <a:ext uri="{FF2B5EF4-FFF2-40B4-BE49-F238E27FC236}">
                  <a16:creationId xmlns:a16="http://schemas.microsoft.com/office/drawing/2014/main" id="{AF29B4E8-59E7-590A-4483-096E15138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824" cy="4320"/>
            </a:xfrm>
            <a:custGeom>
              <a:avLst/>
              <a:gdLst>
                <a:gd name="T0" fmla="*/ 0 w 1824"/>
                <a:gd name="T1" fmla="*/ 4320 h 3840"/>
                <a:gd name="T2" fmla="*/ 0 w 1824"/>
                <a:gd name="T3" fmla="*/ 0 h 3840"/>
                <a:gd name="T4" fmla="*/ 1824 w 1824"/>
                <a:gd name="T5" fmla="*/ 0 h 3840"/>
                <a:gd name="T6" fmla="*/ 583 w 1824"/>
                <a:gd name="T7" fmla="*/ 4320 h 3840"/>
                <a:gd name="T8" fmla="*/ 0 w 1824"/>
                <a:gd name="T9" fmla="*/ 4320 h 3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078" name="Rectangle 7">
              <a:extLst>
                <a:ext uri="{FF2B5EF4-FFF2-40B4-BE49-F238E27FC236}">
                  <a16:creationId xmlns:a16="http://schemas.microsoft.com/office/drawing/2014/main" id="{BFF2896C-EC66-39C0-4A00-54E4FDD0531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pic>
          <p:nvPicPr>
            <p:cNvPr id="3079" name="Picture 8" descr="CITBANND">
              <a:extLst>
                <a:ext uri="{FF2B5EF4-FFF2-40B4-BE49-F238E27FC236}">
                  <a16:creationId xmlns:a16="http://schemas.microsoft.com/office/drawing/2014/main" id="{37EE568D-A44E-1D85-4095-200B5762E9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0" name="Rectangle 9">
              <a:extLst>
                <a:ext uri="{FF2B5EF4-FFF2-40B4-BE49-F238E27FC236}">
                  <a16:creationId xmlns:a16="http://schemas.microsoft.com/office/drawing/2014/main" id="{F5BDE69A-A696-72B7-5BF7-8D0311DFA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grpSp>
          <p:nvGrpSpPr>
            <p:cNvPr id="3081" name="Group 20">
              <a:extLst>
                <a:ext uri="{FF2B5EF4-FFF2-40B4-BE49-F238E27FC236}">
                  <a16:creationId xmlns:a16="http://schemas.microsoft.com/office/drawing/2014/main" id="{AB05742F-1865-0FC3-2E94-A5242637F28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56"/>
              <a:ext cx="3642" cy="94"/>
              <a:chOff x="0" y="2256"/>
              <a:chExt cx="3642" cy="94"/>
            </a:xfrm>
          </p:grpSpPr>
          <p:sp>
            <p:nvSpPr>
              <p:cNvPr id="3082" name="Freeform 10">
                <a:extLst>
                  <a:ext uri="{FF2B5EF4-FFF2-40B4-BE49-F238E27FC236}">
                    <a16:creationId xmlns:a16="http://schemas.microsoft.com/office/drawing/2014/main" id="{F1CF56D5-F4AD-A27F-BE48-2768D2F90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310"/>
                <a:ext cx="3642" cy="1"/>
              </a:xfrm>
              <a:custGeom>
                <a:avLst/>
                <a:gdLst>
                  <a:gd name="T0" fmla="*/ 0 w 3642"/>
                  <a:gd name="T1" fmla="*/ 0 h 1"/>
                  <a:gd name="T2" fmla="*/ 3642 w 3642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hr-HR"/>
              </a:p>
            </p:txBody>
          </p:sp>
          <p:grpSp>
            <p:nvGrpSpPr>
              <p:cNvPr id="3083" name="Group 15">
                <a:extLst>
                  <a:ext uri="{FF2B5EF4-FFF2-40B4-BE49-F238E27FC236}">
                    <a16:creationId xmlns:a16="http://schemas.microsoft.com/office/drawing/2014/main" id="{7F39A817-A66B-5DCB-FC23-5DB49D015A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256"/>
                <a:ext cx="1678" cy="94"/>
                <a:chOff x="419" y="1193"/>
                <a:chExt cx="1678" cy="94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786F9495-413C-8DE0-A76F-3BA956BA9A6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419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1B1A0D16-2DC5-D16A-96F0-7EBE9326162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947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77584750-FA58-CBE1-6BCD-0EE7C2EAA7F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1475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11DCFD89-B19D-7D35-BB70-AEED0C98E52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2003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</p:grpSp>
        </p:grpSp>
      </p:grpSp>
      <p:sp>
        <p:nvSpPr>
          <p:cNvPr id="3075" name="Rectangle 2">
            <a:extLst>
              <a:ext uri="{FF2B5EF4-FFF2-40B4-BE49-F238E27FC236}">
                <a16:creationId xmlns:a16="http://schemas.microsoft.com/office/drawing/2014/main" id="{FEB4EB55-241F-292E-74A5-AC597A6FE2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Titelmasterformat durch Klicken bearbeiten</a:t>
            </a:r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19DB0BDE-0F45-BC91-2BDA-DC4D081F86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Textmasterformate durch Klicken bearbeiten</a:t>
            </a:r>
          </a:p>
          <a:p>
            <a:pPr lvl="1"/>
            <a:r>
              <a:rPr lang="de-DE" altLang="sr-Latn-RS"/>
              <a:t>Zweite Ebene</a:t>
            </a:r>
          </a:p>
          <a:p>
            <a:pPr lvl="2"/>
            <a:r>
              <a:rPr lang="de-DE" altLang="sr-Latn-RS"/>
              <a:t>Dritte Ebene</a:t>
            </a:r>
          </a:p>
          <a:p>
            <a:pPr lvl="3"/>
            <a:r>
              <a:rPr lang="de-DE" altLang="sr-Latn-RS"/>
              <a:t>Vierte Ebene</a:t>
            </a:r>
          </a:p>
          <a:p>
            <a:pPr lvl="4"/>
            <a:r>
              <a:rPr lang="de-DE" altLang="sr-Latn-RS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1">
            <a:extLst>
              <a:ext uri="{FF2B5EF4-FFF2-40B4-BE49-F238E27FC236}">
                <a16:creationId xmlns:a16="http://schemas.microsoft.com/office/drawing/2014/main" id="{55BDE1D8-93A0-B0E7-8B8B-E2265E546B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29" name="Freeform 17" descr="CITTEXT">
              <a:extLst>
                <a:ext uri="{FF2B5EF4-FFF2-40B4-BE49-F238E27FC236}">
                  <a16:creationId xmlns:a16="http://schemas.microsoft.com/office/drawing/2014/main" id="{8D4F6A8C-F2D7-AB9F-EBCB-30A30FF78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824" cy="4320"/>
            </a:xfrm>
            <a:custGeom>
              <a:avLst/>
              <a:gdLst>
                <a:gd name="T0" fmla="*/ 0 w 1824"/>
                <a:gd name="T1" fmla="*/ 19978 h 3840"/>
                <a:gd name="T2" fmla="*/ 0 w 1824"/>
                <a:gd name="T3" fmla="*/ 0 h 3840"/>
                <a:gd name="T4" fmla="*/ 1824 w 1824"/>
                <a:gd name="T5" fmla="*/ 0 h 3840"/>
                <a:gd name="T6" fmla="*/ 583 w 1824"/>
                <a:gd name="T7" fmla="*/ 19978 h 3840"/>
                <a:gd name="T8" fmla="*/ 0 w 1824"/>
                <a:gd name="T9" fmla="*/ 19978 h 3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30" name="Rectangle 7">
              <a:extLst>
                <a:ext uri="{FF2B5EF4-FFF2-40B4-BE49-F238E27FC236}">
                  <a16:creationId xmlns:a16="http://schemas.microsoft.com/office/drawing/2014/main" id="{EFB3C758-8B3E-D5FE-9713-EE8850979157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pic>
          <p:nvPicPr>
            <p:cNvPr id="1031" name="Picture 8" descr="CITBANND">
              <a:extLst>
                <a:ext uri="{FF2B5EF4-FFF2-40B4-BE49-F238E27FC236}">
                  <a16:creationId xmlns:a16="http://schemas.microsoft.com/office/drawing/2014/main" id="{8C5F8CBA-A18A-F35F-5718-9F1D7D6225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2" name="Rectangle 9">
              <a:extLst>
                <a:ext uri="{FF2B5EF4-FFF2-40B4-BE49-F238E27FC236}">
                  <a16:creationId xmlns:a16="http://schemas.microsoft.com/office/drawing/2014/main" id="{8609B02F-B2BB-7007-0AE3-C152EEB35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grpSp>
          <p:nvGrpSpPr>
            <p:cNvPr id="1033" name="Group 20">
              <a:extLst>
                <a:ext uri="{FF2B5EF4-FFF2-40B4-BE49-F238E27FC236}">
                  <a16:creationId xmlns:a16="http://schemas.microsoft.com/office/drawing/2014/main" id="{70FF47E0-0145-08DD-4129-A0D0CB8663A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56"/>
              <a:ext cx="3642" cy="94"/>
              <a:chOff x="0" y="2256"/>
              <a:chExt cx="3642" cy="94"/>
            </a:xfrm>
          </p:grpSpPr>
          <p:sp>
            <p:nvSpPr>
              <p:cNvPr id="1034" name="Freeform 10">
                <a:extLst>
                  <a:ext uri="{FF2B5EF4-FFF2-40B4-BE49-F238E27FC236}">
                    <a16:creationId xmlns:a16="http://schemas.microsoft.com/office/drawing/2014/main" id="{C7295B0F-EB41-CA8C-8440-71DF20C98F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310"/>
                <a:ext cx="3642" cy="1"/>
              </a:xfrm>
              <a:custGeom>
                <a:avLst/>
                <a:gdLst>
                  <a:gd name="T0" fmla="*/ 0 w 3642"/>
                  <a:gd name="T1" fmla="*/ 0 h 1"/>
                  <a:gd name="T2" fmla="*/ 3642 w 3642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hr-HR"/>
              </a:p>
            </p:txBody>
          </p:sp>
          <p:grpSp>
            <p:nvGrpSpPr>
              <p:cNvPr id="1035" name="Group 15">
                <a:extLst>
                  <a:ext uri="{FF2B5EF4-FFF2-40B4-BE49-F238E27FC236}">
                    <a16:creationId xmlns:a16="http://schemas.microsoft.com/office/drawing/2014/main" id="{3CEDA88E-949E-FC16-03BB-94122F6B6A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256"/>
                <a:ext cx="1678" cy="94"/>
                <a:chOff x="419" y="1193"/>
                <a:chExt cx="1678" cy="94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133791A5-C877-D74E-A6B5-3CE570A5452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419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2BEECBAB-322F-CD67-6FDA-48D8389E97F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947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CE5A789-6560-8C4F-0F03-076E3C734D2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1475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A2AAC5BD-20D1-E996-E0B6-830E8965FAF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2003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</p:grpSp>
        </p:grpSp>
      </p:grpSp>
      <p:sp>
        <p:nvSpPr>
          <p:cNvPr id="1027" name="Rectangle 2">
            <a:extLst>
              <a:ext uri="{FF2B5EF4-FFF2-40B4-BE49-F238E27FC236}">
                <a16:creationId xmlns:a16="http://schemas.microsoft.com/office/drawing/2014/main" id="{F734812C-7AED-7278-578D-D057614D59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Titelmasterformat durch Klicken bearbeiten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5043D014-FC3A-BEB1-A20C-2EFD11CA68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Textmasterformate durch Klicken bearbeiten</a:t>
            </a:r>
          </a:p>
          <a:p>
            <a:pPr lvl="1"/>
            <a:r>
              <a:rPr lang="de-DE" altLang="sr-Latn-RS"/>
              <a:t>Zweite Ebene</a:t>
            </a:r>
          </a:p>
          <a:p>
            <a:pPr lvl="2"/>
            <a:r>
              <a:rPr lang="de-DE" altLang="sr-Latn-RS"/>
              <a:t>Dritte Ebene</a:t>
            </a:r>
          </a:p>
          <a:p>
            <a:pPr lvl="3"/>
            <a:r>
              <a:rPr lang="de-DE" altLang="sr-Latn-RS"/>
              <a:t>Vierte Ebene</a:t>
            </a:r>
          </a:p>
          <a:p>
            <a:pPr lvl="4"/>
            <a:r>
              <a:rPr lang="de-DE" altLang="sr-Latn-RS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1361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56962F7-5E6B-E8B7-228A-2E998C5220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E7D8ACE-4252-7572-23A2-D3EAFEA47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FC51B49-0682-F471-ED4B-1AB7D56F1E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231CE29-83A7-86A9-930D-2B0F0CFACA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7E235DA-674A-0DEE-1820-85E5DB888F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8418ABFE-1EF9-4D6F-9E7C-28167A460F7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C5850BAA-BCE5-BA8E-191C-13E6C25CB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70C73B5F-3F8E-6D42-8D51-DAB3606C0B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5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F85160E-8168-0310-EA8F-F448AA69DD5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87375" y="1273175"/>
            <a:ext cx="7773988" cy="2613025"/>
          </a:xfrm>
        </p:spPr>
        <p:txBody>
          <a:bodyPr lIns="91232" tIns="45619" rIns="91232" bIns="45619" anchor="b"/>
          <a:lstStyle/>
          <a:p>
            <a:pPr eaLnBrk="1" hangingPunct="1"/>
            <a:r>
              <a:rPr lang="hr-HR" altLang="sr-Latn-RS" sz="6800" b="1">
                <a:latin typeface="Times New Roman" panose="02020603050405020304" pitchFamily="18" charset="0"/>
                <a:cs typeface="Times New Roman" panose="02020603050405020304" pitchFamily="18" charset="0"/>
              </a:rPr>
              <a:t>Knjiga o Jobu</a:t>
            </a:r>
            <a:br>
              <a:rPr lang="hr-HR" altLang="sr-Latn-RS" sz="6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de-DE" altLang="sr-Latn-RS" sz="6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233F96E-7A91-6B7F-152B-FF689B5AC3F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28800" y="4016375"/>
            <a:ext cx="5092700" cy="2025650"/>
          </a:xfrm>
        </p:spPr>
        <p:txBody>
          <a:bodyPr/>
          <a:lstStyle/>
          <a:p>
            <a:pPr eaLnBrk="1" hangingPunct="1"/>
            <a:endParaRPr lang="hr-HR" altLang="sr-Latn-R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4C70E17C-F61F-276D-2FF3-1E9B94A21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1208088"/>
            <a:ext cx="3095625" cy="382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5">
            <a:extLst>
              <a:ext uri="{FF2B5EF4-FFF2-40B4-BE49-F238E27FC236}">
                <a16:creationId xmlns:a16="http://schemas.microsoft.com/office/drawing/2014/main" id="{B0E5AEFF-4DCA-15C9-3A83-7A4E3F622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038" y="5062538"/>
            <a:ext cx="287496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32" tIns="45619" rIns="91232" bIns="456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900"/>
              <a:t>Leon Bonnat, Job </a:t>
            </a:r>
            <a:r>
              <a:rPr lang="en-US" altLang="sr-Latn-RS" sz="900"/>
              <a:t>The Lilith Gallery of Toronto</a:t>
            </a:r>
            <a:endParaRPr lang="hr-HR" altLang="sr-Latn-RS" sz="900"/>
          </a:p>
        </p:txBody>
      </p:sp>
      <p:pic>
        <p:nvPicPr>
          <p:cNvPr id="6150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06F7E218-5878-3DE3-C296-462D9D268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 Box 18">
            <a:extLst>
              <a:ext uri="{FF2B5EF4-FFF2-40B4-BE49-F238E27FC236}">
                <a16:creationId xmlns:a16="http://schemas.microsoft.com/office/drawing/2014/main" id="{63A78F46-574B-E112-E8F7-CD0A81C1E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0"/>
            <a:ext cx="4967287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600" b="1"/>
              <a:t>Filozofsko-teološki institut DI</a:t>
            </a:r>
            <a:br>
              <a:rPr lang="hr-HR" altLang="sr-Latn-RS" sz="1600" b="1"/>
            </a:br>
            <a:r>
              <a:rPr lang="hr-HR" altLang="sr-Latn-RS" sz="1600" b="1"/>
              <a:t>Studij filozofije i teologije, ECTS 6</a:t>
            </a:r>
            <a:br>
              <a:rPr lang="hr-HR" altLang="sr-Latn-RS" sz="1600" b="1"/>
            </a:br>
            <a:r>
              <a:rPr lang="hr-HR" altLang="sr-Latn-RS" sz="1600" b="1"/>
              <a:t>utorkom i srijedom od 10:15, P15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43B2DAC-0894-5D5E-4B9B-A7BA6F5CA72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Podignite, vrata (Ps 24)</a:t>
            </a: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41985B2D-BDCA-6D49-D043-76A4233E4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0813"/>
            <a:ext cx="9144000" cy="167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A229-0A11-BD95-4812-F5EE8F88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5FE75A3-66DD-EC79-B3DF-F428E0C973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1268413"/>
            <a:ext cx="7853362" cy="2665412"/>
          </a:xfrm>
        </p:spPr>
        <p:txBody>
          <a:bodyPr/>
          <a:lstStyle/>
          <a:p>
            <a:pPr eaLnBrk="1" hangingPunct="1"/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Biblijska 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egzegeza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Poučne knjige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Staroga zavjeta</a:t>
            </a:r>
          </a:p>
        </p:txBody>
      </p:sp>
      <p:pic>
        <p:nvPicPr>
          <p:cNvPr id="18435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D098D9DE-BA2C-92E4-C902-E329B621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8252"/>
            <a:ext cx="863823" cy="86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18">
            <a:extLst>
              <a:ext uri="{FF2B5EF4-FFF2-40B4-BE49-F238E27FC236}">
                <a16:creationId xmlns:a16="http://schemas.microsoft.com/office/drawing/2014/main" id="{70FD9982-C6A6-3142-8B97-05DC69596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0"/>
            <a:ext cx="48237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utorkom od 8:15 i srijedom od 10:15, 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Dvorana </a:t>
            </a:r>
            <a:r>
              <a:rPr kumimoji="0" lang="hr-HR" altLang="sr-Latn-R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Kolvenbach</a:t>
            </a: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(P14)</a:t>
            </a:r>
          </a:p>
        </p:txBody>
      </p:sp>
      <p:pic>
        <p:nvPicPr>
          <p:cNvPr id="18437" name="Picture 8">
            <a:extLst>
              <a:ext uri="{FF2B5EF4-FFF2-40B4-BE49-F238E27FC236}">
                <a16:creationId xmlns:a16="http://schemas.microsoft.com/office/drawing/2014/main" id="{A2169B4B-E047-F188-9F40-F8D1C44D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0"/>
            <a:ext cx="3203575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6566730-AE32-A804-906F-4D3028C04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665412"/>
          </a:xfrm>
        </p:spPr>
        <p:txBody>
          <a:bodyPr/>
          <a:lstStyle/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Psalmi i 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Mudrosne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knjige –</a:t>
            </a:r>
          </a:p>
          <a:p>
            <a:pPr eaLnBrk="1" hangingPunct="1"/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Poklad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biblijske mudrosti u jezgri SZ-a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zimski semestar ak. g. 2026./27.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Niko Bilić SJ</a:t>
            </a:r>
          </a:p>
          <a:p>
            <a:pPr algn="ctr"/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amdg.eu 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nastava  FTI</a:t>
            </a:r>
          </a:p>
        </p:txBody>
      </p:sp>
    </p:spTree>
    <p:extLst>
      <p:ext uri="{BB962C8B-B14F-4D97-AF65-F5344CB8AC3E}">
        <p14:creationId xmlns:p14="http://schemas.microsoft.com/office/powerpoint/2010/main" val="3769350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6F4D7-E10E-B449-C80E-EF91F81A7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368FF90-E56E-BDA5-A664-5E3A1DE165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87375" y="1273175"/>
            <a:ext cx="7773988" cy="2613025"/>
          </a:xfrm>
        </p:spPr>
        <p:txBody>
          <a:bodyPr lIns="91232" tIns="45619" rIns="91232" bIns="45619" anchor="b"/>
          <a:lstStyle/>
          <a:p>
            <a:pPr eaLnBrk="1" hangingPunct="1"/>
            <a:r>
              <a:rPr lang="hr-HR" altLang="sr-Latn-RS" sz="6800" b="1">
                <a:latin typeface="Times New Roman" panose="02020603050405020304" pitchFamily="18" charset="0"/>
                <a:cs typeface="Times New Roman" panose="02020603050405020304" pitchFamily="18" charset="0"/>
              </a:rPr>
              <a:t>Knjiga o </a:t>
            </a:r>
            <a:r>
              <a:rPr lang="hr-HR" altLang="sr-Latn-RS" sz="6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Jobu</a:t>
            </a:r>
            <a:br>
              <a:rPr lang="hr-HR" altLang="sr-Latn-RS" sz="6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de-DE" altLang="sr-Latn-RS" sz="6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4755CDC-DAB4-0A92-9C4C-5D463A78D6B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28800" y="4016375"/>
            <a:ext cx="5092700" cy="2025650"/>
          </a:xfrm>
        </p:spPr>
        <p:txBody>
          <a:bodyPr/>
          <a:lstStyle/>
          <a:p>
            <a:pPr eaLnBrk="1" hangingPunct="1"/>
            <a:r>
              <a:rPr lang="hr-HR" altLang="sr-Latn-R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Pravednik-patnik </a:t>
            </a:r>
            <a:br>
              <a:rPr lang="hr-HR" altLang="sr-Latn-R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potrazi za Božjim odgovorom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F963B53D-E885-FE1F-4974-625271F65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1208088"/>
            <a:ext cx="3095625" cy="382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5">
            <a:extLst>
              <a:ext uri="{FF2B5EF4-FFF2-40B4-BE49-F238E27FC236}">
                <a16:creationId xmlns:a16="http://schemas.microsoft.com/office/drawing/2014/main" id="{BEA3512D-DB2F-424F-3416-B7C1A15C6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038" y="5062538"/>
            <a:ext cx="287496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32" tIns="45619" rIns="91232" bIns="456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Leon Bonnat, Job </a:t>
            </a:r>
            <a:r>
              <a:rPr kumimoji="0" lang="en-US" altLang="sr-Latn-R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Lilith Gallery of Toronto</a:t>
            </a:r>
            <a:endParaRPr kumimoji="0" lang="hr-HR" altLang="sr-Latn-R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150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1B51E0C8-A0E9-D4A0-EFA5-AF3BA549F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0175"/>
            <a:ext cx="744537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 Box 18">
            <a:extLst>
              <a:ext uri="{FF2B5EF4-FFF2-40B4-BE49-F238E27FC236}">
                <a16:creationId xmlns:a16="http://schemas.microsoft.com/office/drawing/2014/main" id="{707665AD-41FB-DC4B-3AF8-3616554CE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93662"/>
            <a:ext cx="4967287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sr-Latn-R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teologije, ECTS 6</a:t>
            </a:r>
            <a:br>
              <a:rPr kumimoji="0" lang="hr-HR" altLang="sr-Latn-R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hr-HR" altLang="sr-Latn-R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309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B4D8A89-53AD-1B4C-A8BD-F63AE66572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63513"/>
            <a:ext cx="8229600" cy="1138237"/>
          </a:xfrm>
        </p:spPr>
        <p:txBody>
          <a:bodyPr lIns="91154" tIns="45579" rIns="91154" bIns="45579"/>
          <a:lstStyle/>
          <a:p>
            <a:pPr eaLnBrk="1" hangingPunct="1"/>
            <a:r>
              <a:rPr lang="hr-HR" altLang="sr-Latn-R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Tko je </a:t>
            </a:r>
            <a:r>
              <a:rPr lang="hr-HR" altLang="sr-Latn-R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endParaRPr lang="hr-HR" altLang="sr-Latn-R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EE1FC0A-B418-9569-950C-659CF87CDE4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08720"/>
            <a:ext cx="5194300" cy="5256584"/>
          </a:xfrm>
        </p:spPr>
        <p:txBody>
          <a:bodyPr lIns="91154" tIns="45579" rIns="91154" bIns="45579"/>
          <a:lstStyle/>
          <a:p>
            <a:pPr lvl="1" defTabSz="912813" eaLnBrk="1" hangingPunct="1">
              <a:lnSpc>
                <a:spcPct val="80000"/>
              </a:lnSpc>
              <a:spcBef>
                <a:spcPts val="600"/>
              </a:spcBef>
            </a:pPr>
            <a:r>
              <a:rPr lang="hr-HR" altLang="sr-Latn-R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1,1: </a:t>
            </a:r>
          </a:p>
          <a:p>
            <a:pPr defTabSz="912813" eaLnBrk="1" hangingPunct="1">
              <a:lnSpc>
                <a:spcPct val="80000"/>
              </a:lnSpc>
              <a:spcBef>
                <a:spcPts val="600"/>
              </a:spcBef>
            </a:pP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Neki čovjek iz zemlje Us </a:t>
            </a:r>
            <a:b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22,21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de-DE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sr-Latn-R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Tuž</a:t>
            </a:r>
            <a:r>
              <a:rPr lang="de-DE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4,21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b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imenom </a:t>
            </a:r>
            <a:r>
              <a:rPr lang="hr-HR" altLang="sr-Latn-RS" sz="2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e-IL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איוב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hr-HR" altLang="sr-Latn-RS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ijjôb</a:t>
            </a:r>
            <a:endParaRPr lang="hr-HR" altLang="sr-Latn-RS" sz="2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defTabSz="912813" eaLnBrk="1" hangingPunct="1">
              <a:lnSpc>
                <a:spcPct val="80000"/>
              </a:lnSpc>
              <a:spcBef>
                <a:spcPts val="600"/>
              </a:spcBef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“Gdje je otac?” </a:t>
            </a:r>
            <a:r>
              <a:rPr lang="hr-HR" altLang="sr-Latn-R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hr-HR" altLang="sr-Latn-RS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ajja</a:t>
            </a:r>
            <a:r>
              <a:rPr lang="hr-HR" altLang="sr-Latn-R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-’</a:t>
            </a:r>
            <a:r>
              <a:rPr lang="hr-HR" altLang="sr-Latn-RS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</a:t>
            </a: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sr-Latn-R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akad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  <a:b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hebr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“učiniti neprijateljem”  </a:t>
            </a:r>
          </a:p>
          <a:p>
            <a:pPr lvl="1" defTabSz="912813" eaLnBrk="1" hangingPunct="1">
              <a:lnSpc>
                <a:spcPct val="80000"/>
              </a:lnSpc>
              <a:spcBef>
                <a:spcPts val="600"/>
              </a:spcBef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 istoka (1,3)</a:t>
            </a:r>
          </a:p>
          <a:p>
            <a:pPr lvl="2" indent="-109538" defTabSz="912813" eaLnBrk="1" hangingPunct="1">
              <a:lnSpc>
                <a:spcPct val="80000"/>
              </a:lnSpc>
              <a:spcBef>
                <a:spcPts val="600"/>
              </a:spcBef>
            </a:pP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Noa i Daniel (</a:t>
            </a:r>
            <a:r>
              <a:rPr lang="hr-HR" altLang="sr-Latn-R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Ez</a:t>
            </a: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14,14)</a:t>
            </a:r>
          </a:p>
          <a:p>
            <a:pPr lvl="1" defTabSz="912813" eaLnBrk="1" hangingPunct="1">
              <a:lnSpc>
                <a:spcPct val="80000"/>
              </a:lnSpc>
              <a:spcBef>
                <a:spcPts val="600"/>
              </a:spcBef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Općeljudske teme kao Post 1-11</a:t>
            </a:r>
          </a:p>
          <a:p>
            <a:pPr defTabSz="912813" eaLnBrk="1" hangingPunct="1">
              <a:lnSpc>
                <a:spcPct val="80000"/>
              </a:lnSpc>
              <a:spcBef>
                <a:spcPts val="600"/>
              </a:spcBef>
            </a:pPr>
            <a:r>
              <a:rPr lang="he-IL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hr-HR" altLang="sr-Latn-R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1,21; 12,9</a:t>
            </a:r>
          </a:p>
          <a:p>
            <a:pPr lvl="1" defTabSz="912813" eaLnBrk="1" hangingPunct="1">
              <a:lnSpc>
                <a:spcPct val="80000"/>
              </a:lnSpc>
              <a:spcBef>
                <a:spcPts val="600"/>
              </a:spcBef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e-IL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dao, uzeo” (1,21)</a:t>
            </a:r>
          </a:p>
          <a:p>
            <a:pPr lvl="1" defTabSz="912813" eaLnBrk="1" hangingPunct="1">
              <a:lnSpc>
                <a:spcPct val="80000"/>
              </a:lnSpc>
              <a:spcBef>
                <a:spcPts val="600"/>
              </a:spcBef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“ruka </a:t>
            </a: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Božja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(KS)” 12,9 </a:t>
            </a:r>
            <a:b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“ruka </a:t>
            </a: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Gospodnja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(Šarić) </a:t>
            </a:r>
          </a:p>
          <a:p>
            <a:pPr defTabSz="912813" eaLnBrk="1" hangingPunct="1">
              <a:lnSpc>
                <a:spcPct val="80000"/>
              </a:lnSpc>
              <a:spcBef>
                <a:spcPts val="600"/>
              </a:spcBef>
            </a:pP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Prema djeci (1,5)? </a:t>
            </a:r>
          </a:p>
          <a:p>
            <a:pPr lvl="1" defTabSz="912813" eaLnBrk="1" hangingPunct="1">
              <a:lnSpc>
                <a:spcPct val="80000"/>
              </a:lnSpc>
              <a:spcBef>
                <a:spcPts val="600"/>
              </a:spcBef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Paljenice za 7 sinova</a:t>
            </a:r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08E38BDC-E89D-A71E-76F1-BC3A88F4CB4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003800" y="3233738"/>
            <a:ext cx="4140200" cy="2825750"/>
          </a:xfrm>
        </p:spPr>
        <p:txBody>
          <a:bodyPr lIns="91154" tIns="45579" rIns="91154" bIns="45579"/>
          <a:lstStyle/>
          <a:p>
            <a:pPr defTabSz="912813" eaLnBrk="1" hangingPunct="1">
              <a:lnSpc>
                <a:spcPct val="80000"/>
              </a:lnSpc>
            </a:pPr>
            <a:r>
              <a:rPr lang="hr-HR" altLang="sr-Latn-R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karakter u 1,1.8; 2,3?</a:t>
            </a:r>
          </a:p>
          <a:p>
            <a:pPr lvl="1" defTabSz="912813" eaLnBrk="1" hangingPunct="1">
              <a:lnSpc>
                <a:spcPct val="80000"/>
              </a:lnSpc>
            </a:pPr>
            <a: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čestit, pošten</a:t>
            </a:r>
            <a:b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(osobni integritet), </a:t>
            </a:r>
          </a:p>
          <a:p>
            <a:pPr lvl="1" defTabSz="912813" eaLnBrk="1" hangingPunct="1">
              <a:lnSpc>
                <a:spcPct val="80000"/>
              </a:lnSpc>
            </a:pPr>
            <a: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prav, </a:t>
            </a:r>
          </a:p>
          <a:p>
            <a:pPr lvl="1" defTabSz="912813" eaLnBrk="1" hangingPunct="1">
              <a:lnSpc>
                <a:spcPct val="80000"/>
              </a:lnSpc>
            </a:pPr>
            <a: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bogobojazan, </a:t>
            </a:r>
          </a:p>
          <a:p>
            <a:pPr lvl="1" defTabSz="912813" eaLnBrk="1" hangingPunct="1">
              <a:lnSpc>
                <a:spcPct val="80000"/>
              </a:lnSpc>
            </a:pPr>
            <a: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kloni se zla (1,1.8; 2,3)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hr-HR" altLang="sr-Latn-R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+ Božji sluga (1,8; 2,3)</a:t>
            </a:r>
          </a:p>
        </p:txBody>
      </p:sp>
      <p:pic>
        <p:nvPicPr>
          <p:cNvPr id="9221" name="Picture 5" descr="ANd9GcQWlm5fUe61SviN-yaJRqDKJlqvk3AGgdwG3PbsB83bwDJZXMXE2Q">
            <a:extLst>
              <a:ext uri="{FF2B5EF4-FFF2-40B4-BE49-F238E27FC236}">
                <a16:creationId xmlns:a16="http://schemas.microsoft.com/office/drawing/2014/main" id="{8120591E-C4C4-BE5B-B4E2-F41A091FFA52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063" y="0"/>
            <a:ext cx="3563937" cy="29829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64F0D72-54E3-5BEF-6962-3047B72C35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30523"/>
            <a:ext cx="8229600" cy="1138237"/>
          </a:xfrm>
        </p:spPr>
        <p:txBody>
          <a:bodyPr lIns="91223" tIns="45614" rIns="91223" bIns="45614"/>
          <a:lstStyle/>
          <a:p>
            <a:pPr eaLnBrk="1" hangingPunct="1"/>
            <a:r>
              <a:rPr lang="hr-HR" altLang="sr-Latn-R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Uvod – zemaljski 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E1C663EB-1200-A27F-8D96-D62808B87AA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836712"/>
            <a:ext cx="5122912" cy="5294213"/>
          </a:xfrm>
        </p:spPr>
        <p:txBody>
          <a:bodyPr lIns="91223" tIns="45614" rIns="91223" bIns="45614">
            <a:normAutofit fontScale="92500"/>
          </a:bodyPr>
          <a:lstStyle/>
          <a:p>
            <a:pPr marL="377825" indent="-377825" defTabSz="1008063" eaLnBrk="1" hangingPunct="1">
              <a:spcBef>
                <a:spcPts val="300"/>
              </a:spcBef>
            </a:pPr>
            <a:r>
              <a:rPr lang="hr-HR" altLang="sr-Latn-R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Jobovska zla (1,14.16.17.19)</a:t>
            </a:r>
          </a:p>
          <a:p>
            <a:pPr marL="738188" lvl="1" indent="-358775" defTabSz="1008063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Sluge i krupna stoka (1,14)</a:t>
            </a:r>
          </a:p>
          <a:p>
            <a:pPr marL="738188" lvl="1" indent="-358775" defTabSz="1008063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Sluge i sitna stoka (16) </a:t>
            </a:r>
          </a:p>
          <a:p>
            <a:pPr marL="738188" lvl="1" indent="-358775" defTabSz="1008063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Sluge i deve (17) </a:t>
            </a:r>
          </a:p>
          <a:p>
            <a:pPr marL="738188" lvl="1" indent="-358775" defTabSz="1008063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Djeca (19) </a:t>
            </a:r>
          </a:p>
          <a:p>
            <a:pPr marL="377825" indent="-377825" defTabSz="1008063" eaLnBrk="1" hangingPunct="1">
              <a:spcBef>
                <a:spcPts val="300"/>
              </a:spcBef>
            </a:pPr>
            <a:r>
              <a:rPr lang="hr-HR" altLang="sr-Latn-R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Novo stanje sažeto u 1,21:</a:t>
            </a:r>
          </a:p>
          <a:p>
            <a:pPr marL="738188" lvl="1" indent="-358775" defTabSz="1008063" eaLnBrk="1" hangingPunct="1">
              <a:spcBef>
                <a:spcPts val="300"/>
              </a:spcBef>
            </a:pPr>
            <a:r>
              <a:rPr lang="hr-HR" altLang="sr-Latn-R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Gol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altLang="sr-Latn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1,21 – Post 3,10)</a:t>
            </a:r>
          </a:p>
          <a:p>
            <a:pPr marL="738188" lvl="1" indent="-358775" defTabSz="1008063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 stoke, pastira, djece</a:t>
            </a:r>
          </a:p>
          <a:p>
            <a:pPr marL="377825" indent="-377825" defTabSz="1008063" eaLnBrk="1" hangingPunct="1">
              <a:spcBef>
                <a:spcPts val="300"/>
              </a:spcBef>
            </a:pPr>
            <a:r>
              <a:rPr lang="hr-HR" altLang="sr-Latn-R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Prva </a:t>
            </a:r>
            <a:r>
              <a:rPr lang="hr-HR" altLang="sr-Latn-RS" sz="2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sr-Latn-R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reakcija u 1,20-22:</a:t>
            </a:r>
          </a:p>
          <a:p>
            <a:pPr marL="738188" lvl="1" indent="-358775" defTabSz="1008063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žalost, </a:t>
            </a:r>
          </a:p>
          <a:p>
            <a:pPr marL="738188" lvl="1" indent="-358775" defTabSz="1008063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klanjanje Bogu, </a:t>
            </a:r>
          </a:p>
          <a:p>
            <a:pPr marL="738188" lvl="1" indent="-358775" defTabSz="1008063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blagoslov (usp. Post 12.14)</a:t>
            </a:r>
          </a:p>
          <a:p>
            <a:pPr lvl="2" indent="-109538" defTabSz="1008063" eaLnBrk="1" hangingPunct="1">
              <a:spcBef>
                <a:spcPts val="300"/>
              </a:spcBef>
            </a:pP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Čovjek na sliku Božju</a:t>
            </a:r>
          </a:p>
        </p:txBody>
      </p:sp>
      <p:sp>
        <p:nvSpPr>
          <p:cNvPr id="104452" name="Rectangle 4">
            <a:extLst>
              <a:ext uri="{FF2B5EF4-FFF2-40B4-BE49-F238E27FC236}">
                <a16:creationId xmlns:a16="http://schemas.microsoft.com/office/drawing/2014/main" id="{B9751A89-031A-00BF-F50B-86E3B3907FD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354638" y="2989263"/>
            <a:ext cx="3789362" cy="3141662"/>
          </a:xfrm>
        </p:spPr>
        <p:txBody>
          <a:bodyPr lIns="91223" tIns="45614" rIns="91223" bIns="45614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Novo zlo u 2,7?</a:t>
            </a:r>
          </a:p>
          <a:p>
            <a:pPr lvl="1" defTabSz="1008063" eaLnBrk="1" hangingPunct="1">
              <a:lnSpc>
                <a:spcPct val="90000"/>
              </a:lnSpc>
            </a:pP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Bolest, osobni život 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Središnje pitanje u 2,9?</a:t>
            </a:r>
          </a:p>
          <a:p>
            <a:pPr lvl="1" defTabSz="1008063" eaLnBrk="1" hangingPunct="1">
              <a:lnSpc>
                <a:spcPct val="90000"/>
              </a:lnSpc>
            </a:pPr>
            <a:r>
              <a:rPr lang="hr-HR" altLang="sr-Latn-R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žena: (</a:t>
            </a:r>
            <a:r>
              <a:rPr lang="hr-HR" altLang="sr-Latn-R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Čemu</a:t>
            </a: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još u čestitosti? (2,9) </a:t>
            </a:r>
          </a:p>
          <a:p>
            <a:pPr lvl="1" defTabSz="1008063" eaLnBrk="1" hangingPunct="1">
              <a:lnSpc>
                <a:spcPct val="90000"/>
              </a:lnSpc>
            </a:pPr>
            <a:r>
              <a:rPr lang="hr-HR" altLang="sr-Latn-R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Kakva korist? </a:t>
            </a: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sr-Latn-R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</a:t>
            </a: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1,3)</a:t>
            </a:r>
            <a:endParaRPr lang="hr-HR" altLang="sr-Latn-RS" sz="2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 žene – </a:t>
            </a:r>
            <a:r>
              <a:rPr lang="hr-HR" altLang="sr-Latn-RS" sz="25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(usp. Post 2,18)</a:t>
            </a:r>
          </a:p>
        </p:txBody>
      </p:sp>
      <p:pic>
        <p:nvPicPr>
          <p:cNvPr id="10245" name="Picture 5" descr="job">
            <a:extLst>
              <a:ext uri="{FF2B5EF4-FFF2-40B4-BE49-F238E27FC236}">
                <a16:creationId xmlns:a16="http://schemas.microsoft.com/office/drawing/2014/main" id="{7DE1A2C9-0527-8888-0E97-F62779212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638" y="0"/>
            <a:ext cx="3789362" cy="298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4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44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44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44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104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1044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44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44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044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CE36DFB-1871-4981-50A5-069BD012BF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1223" tIns="45614" rIns="91223" bIns="45614"/>
          <a:lstStyle/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Gornja pozornica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250BF7B4-B4C1-99A0-248F-B1652C93A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73175"/>
            <a:ext cx="8229600" cy="4857750"/>
          </a:xfrm>
        </p:spPr>
        <p:txBody>
          <a:bodyPr lIns="91223" tIns="45614" rIns="91223" bIns="45614"/>
          <a:lstStyle/>
          <a:p>
            <a:pPr marL="738188" lvl="1" indent="-358775" defTabSz="1008063" eaLnBrk="1" hangingPunct="1">
              <a:spcBef>
                <a:spcPts val="0"/>
              </a:spcBef>
              <a:spcAft>
                <a:spcPts val="300"/>
              </a:spcAft>
            </a:pP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nebesko vijeće: npr. </a:t>
            </a:r>
            <a:r>
              <a:rPr lang="he-IL" altLang="sr-Latn-R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1,8?</a:t>
            </a:r>
          </a:p>
          <a:p>
            <a:pPr marL="377825" indent="-377825" defTabSz="1008063" eaLnBrk="1" hangingPunct="1">
              <a:spcBef>
                <a:spcPts val="0"/>
              </a:spcBef>
              <a:spcAft>
                <a:spcPts val="300"/>
              </a:spcAft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r-HR" altLang="sr-Latn-R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slug</a:t>
            </a:r>
            <a:r>
              <a:rPr lang="de-DE" altLang="sr-Latn-R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r-HR" altLang="sr-Latn-R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</a:t>
            </a:r>
            <a:r>
              <a:rPr lang="de-DE" altLang="sr-Latn-R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de-DE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” (usp. 1,1; 2,3)</a:t>
            </a:r>
          </a:p>
          <a:p>
            <a:pPr marL="377825" indent="-377825" defTabSz="1008063" eaLnBrk="1" hangingPunct="1">
              <a:spcBef>
                <a:spcPts val="0"/>
              </a:spcBef>
              <a:spcAft>
                <a:spcPts val="300"/>
              </a:spcAft>
            </a:pPr>
            <a:r>
              <a:rPr lang="he-IL" altLang="sr-Latn-R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שׂטן</a:t>
            </a:r>
            <a:r>
              <a:rPr lang="hr-HR" altLang="sr-Latn-R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r-Latn-RS" sz="2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śāṭān</a:t>
            </a:r>
            <a:r>
              <a:rPr lang="hr-HR" altLang="sr-Latn-RS" sz="2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Protivnik</a:t>
            </a:r>
            <a:r>
              <a:rPr lang="hr-HR" altLang="sr-Latn-RS" sz="2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hr-HR" altLang="sr-Latn-RS" sz="2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1,9?</a:t>
            </a:r>
          </a:p>
          <a:p>
            <a:pPr marL="704850" lvl="1" indent="-377825" defTabSz="1008063" eaLnBrk="1" hangingPunct="1">
              <a:spcBef>
                <a:spcPts val="0"/>
              </a:spcBef>
              <a:spcAft>
                <a:spcPts val="300"/>
              </a:spcAft>
            </a:pP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“Zar se </a:t>
            </a:r>
            <a:r>
              <a:rPr lang="hr-HR" altLang="sr-Latn-R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uzalud</a:t>
            </a: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boji Boga?”</a:t>
            </a:r>
          </a:p>
          <a:p>
            <a:pPr marL="738188" lvl="1" indent="-358775" defTabSz="1008063" eaLnBrk="1" hangingPunct="1">
              <a:spcBef>
                <a:spcPts val="0"/>
              </a:spcBef>
              <a:spcAft>
                <a:spcPts val="300"/>
              </a:spcAft>
            </a:pPr>
            <a:r>
              <a:rPr lang="he-IL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חנם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ḥinam</a:t>
            </a:r>
            <a:r>
              <a:rPr lang="hr-HR" altLang="sr-Latn-RS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(1,9); </a:t>
            </a:r>
            <a:r>
              <a:rPr lang="hr-HR" altLang="sr-Latn-RS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Uzalud 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izazivao (2,3)</a:t>
            </a:r>
            <a:endParaRPr lang="hr-HR" altLang="sr-Latn-RS" sz="2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38188" lvl="1" indent="-358775" defTabSz="1008063" eaLnBrk="1" hangingPunct="1">
              <a:spcBef>
                <a:spcPts val="0"/>
              </a:spcBef>
              <a:spcAft>
                <a:spcPts val="300"/>
              </a:spcAft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Kakva mu korist? 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sr-Latn-R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1,3)</a:t>
            </a:r>
          </a:p>
          <a:p>
            <a:pPr marL="738188" lvl="1" indent="-358775" defTabSz="1008063" eaLnBrk="1" hangingPunct="1">
              <a:spcBef>
                <a:spcPts val="0"/>
              </a:spcBef>
              <a:spcAft>
                <a:spcPts val="300"/>
              </a:spcAft>
            </a:pPr>
            <a:r>
              <a:rPr lang="hr-HR" altLang="sr-Latn-R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Čija </a:t>
            </a:r>
            <a:r>
              <a:rPr lang="hr-HR" altLang="sr-Latn-RS" sz="22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ruka</a:t>
            </a:r>
            <a:r>
              <a:rPr lang="hr-HR" altLang="sr-Latn-R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1,11s; 2,5s? U čijoj </a:t>
            </a:r>
            <a:r>
              <a:rPr lang="hr-HR" altLang="sr-Latn-RS" sz="22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vlasti</a:t>
            </a:r>
            <a:r>
              <a:rPr lang="hr-HR" altLang="sr-Latn-R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377825" indent="-377825" defTabSz="1008063" eaLnBrk="1" hangingPunct="1">
              <a:spcBef>
                <a:spcPts val="0"/>
              </a:spcBef>
              <a:spcAft>
                <a:spcPts val="300"/>
              </a:spcAft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Izazov: “Pruži ruku” (1,11; 2,5)</a:t>
            </a:r>
          </a:p>
          <a:p>
            <a:pPr marL="738188" lvl="1" indent="-358775" defTabSz="1008063" eaLnBrk="1" hangingPunct="1">
              <a:spcBef>
                <a:spcPts val="0"/>
              </a:spcBef>
              <a:spcAft>
                <a:spcPts val="300"/>
              </a:spcAft>
            </a:pP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Božja ruka – Satan govori o Božjoj vlasti</a:t>
            </a:r>
          </a:p>
          <a:p>
            <a:pPr marL="377825" indent="-377825" defTabSz="1008063" eaLnBrk="1" hangingPunct="1">
              <a:spcBef>
                <a:spcPts val="0"/>
              </a:spcBef>
              <a:spcAft>
                <a:spcPts val="300"/>
              </a:spcAft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3x “U tvojoj je ruci” (1,12 [2x]; 2,6) – Božji govor</a:t>
            </a:r>
          </a:p>
          <a:p>
            <a:pPr marL="377825" indent="-377825" defTabSz="1008063" eaLnBrk="1" hangingPunct="1">
              <a:spcBef>
                <a:spcPts val="0"/>
              </a:spcBef>
              <a:spcAft>
                <a:spcPts val="300"/>
              </a:spcAft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stanje stvari (usp. Post 3)</a:t>
            </a:r>
          </a:p>
        </p:txBody>
      </p:sp>
      <p:pic>
        <p:nvPicPr>
          <p:cNvPr id="11268" name="Picture 4" descr="Satan_Before_the_Lord_Giaquinto_17501">
            <a:extLst>
              <a:ext uri="{FF2B5EF4-FFF2-40B4-BE49-F238E27FC236}">
                <a16:creationId xmlns:a16="http://schemas.microsoft.com/office/drawing/2014/main" id="{8B1199D5-7B78-8C69-6F23-61916B940F5A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8513" y="0"/>
            <a:ext cx="3265487" cy="28971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54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>
            <a:extLst>
              <a:ext uri="{FF2B5EF4-FFF2-40B4-BE49-F238E27FC236}">
                <a16:creationId xmlns:a16="http://schemas.microsoft.com/office/drawing/2014/main" id="{01F90706-418D-B400-53B9-BCC2137CE95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93" tIns="45599" rIns="91193" bIns="45599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829DE5C-C1E3-4E61-BD33-1FAE201908BB}" type="slidenum">
              <a:rPr lang="hr-HR" altLang="sr-Latn-RS" sz="1000">
                <a:latin typeface="Verdana" panose="020B0604030504040204" pitchFamily="34" charset="0"/>
                <a:cs typeface="Times New Roman" panose="02020603050405020304" pitchFamily="18" charset="0"/>
              </a:rPr>
              <a:pPr algn="r" eaLnBrk="1" hangingPunct="1"/>
              <a:t>8</a:t>
            </a:fld>
            <a:endParaRPr lang="hr-HR" altLang="sr-Latn-RS" sz="1000">
              <a:latin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FBA71AE-8740-4D84-7856-91F0EB4FD4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31750"/>
            <a:ext cx="8291512" cy="849313"/>
          </a:xfrm>
        </p:spPr>
        <p:txBody>
          <a:bodyPr lIns="91193" tIns="45599" rIns="91193" bIns="45599" anchor="b"/>
          <a:lstStyle/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Zemaljski razgovori</a:t>
            </a:r>
            <a:endParaRPr lang="de-DE" altLang="sr-Latn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50" name="Rectangle 10">
            <a:extLst>
              <a:ext uri="{FF2B5EF4-FFF2-40B4-BE49-F238E27FC236}">
                <a16:creationId xmlns:a16="http://schemas.microsoft.com/office/drawing/2014/main" id="{2F50A49D-E348-70C0-B9A1-5B3E12DA026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836613"/>
            <a:ext cx="5195887" cy="5329237"/>
          </a:xfrm>
        </p:spPr>
        <p:txBody>
          <a:bodyPr lIns="91193" tIns="45599" rIns="91193" bIns="45599"/>
          <a:lstStyle/>
          <a:p>
            <a:pPr marL="377825" indent="-377825" defTabSz="1008063" eaLnBrk="1" hangingPunct="1">
              <a:lnSpc>
                <a:spcPct val="8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 kruga – </a:t>
            </a:r>
            <a:r>
              <a:rPr lang="hr-HR" altLang="sr-Latn-R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3-31</a:t>
            </a:r>
          </a:p>
          <a:p>
            <a:pPr marL="738188" lvl="1" indent="-358775" defTabSz="1008063" eaLnBrk="1" hangingPunct="1">
              <a:lnSpc>
                <a:spcPct val="80000"/>
              </a:lnSpc>
            </a:pP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prijatelji: 2,11 </a:t>
            </a:r>
            <a:b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koliko, odakle, nakana?</a:t>
            </a:r>
          </a:p>
          <a:p>
            <a:pPr marL="377825" indent="-377825" defTabSz="1008063" eaLnBrk="1" hangingPunct="1">
              <a:lnSpc>
                <a:spcPct val="80000"/>
              </a:lnSpc>
            </a:pPr>
            <a:r>
              <a:rPr lang="hr-HR" altLang="sr-Latn-R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Elifaz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altLang="sr-Latn-R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Bildad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altLang="sr-Latn-R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Sofar</a:t>
            </a:r>
            <a:endParaRPr lang="hr-HR" altLang="sr-Latn-R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38188" lvl="1" indent="-358775" defTabSz="1008063" eaLnBrk="1" hangingPunct="1">
              <a:lnSpc>
                <a:spcPct val="80000"/>
              </a:lnSpc>
            </a:pP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međunarodni, </a:t>
            </a:r>
            <a:b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dolaze </a:t>
            </a:r>
            <a:r>
              <a:rPr lang="hr-HR" altLang="sr-Latn-R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utješiti</a:t>
            </a: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(2,11)</a:t>
            </a:r>
          </a:p>
          <a:p>
            <a:pPr marL="738188" lvl="1" indent="-358775" defTabSz="1008063" eaLnBrk="1" hangingPunct="1">
              <a:lnSpc>
                <a:spcPct val="80000"/>
              </a:lnSpc>
            </a:pP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Prije razgovora u 2,13?</a:t>
            </a:r>
          </a:p>
          <a:p>
            <a:pPr marL="377825" indent="-377825" defTabSz="1008063" eaLnBrk="1" hangingPunct="1">
              <a:lnSpc>
                <a:spcPct val="8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Šute, na zemlji, 7 dana (2,13)</a:t>
            </a:r>
          </a:p>
          <a:p>
            <a:pPr marL="738188" lvl="1" indent="-358775" defTabSz="1008063" eaLnBrk="1" hangingPunct="1">
              <a:lnSpc>
                <a:spcPct val="80000"/>
              </a:lnSpc>
            </a:pP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Tko počinje razgovor (c3)?</a:t>
            </a:r>
          </a:p>
          <a:p>
            <a:pPr marL="377825" indent="-377825" defTabSz="1008063" eaLnBrk="1" hangingPunct="1">
              <a:lnSpc>
                <a:spcPct val="80000"/>
              </a:lnSpc>
            </a:pPr>
            <a:r>
              <a:rPr lang="hr-HR" altLang="sr-Latn-R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prvi progovara c3</a:t>
            </a:r>
          </a:p>
          <a:p>
            <a:pPr marL="738188" lvl="1" indent="-358775" defTabSz="1008063" eaLnBrk="1" hangingPunct="1">
              <a:lnSpc>
                <a:spcPct val="80000"/>
              </a:lnSpc>
            </a:pP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 čine prijatelji, npr. </a:t>
            </a:r>
            <a:r>
              <a:rPr lang="en-US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77825" indent="-377825" defTabSz="1008063" eaLnBrk="1" hangingPunct="1">
              <a:lnSpc>
                <a:spcPct val="8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„nesrećom tko</a:t>
            </a:r>
            <a:r>
              <a:rPr lang="en-US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ore</a:t>
            </a:r>
            <a:r>
              <a:rPr lang="en-US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nevolju sije, nju će i požeti” – optužba</a:t>
            </a:r>
          </a:p>
          <a:p>
            <a:pPr marL="377825" indent="-377825" defTabSz="1008063" eaLnBrk="1" hangingPunct="1">
              <a:lnSpc>
                <a:spcPct val="8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 argumenata od c26</a:t>
            </a:r>
          </a:p>
        </p:txBody>
      </p:sp>
      <p:sp>
        <p:nvSpPr>
          <p:cNvPr id="6151" name="Rectangle 11">
            <a:extLst>
              <a:ext uri="{FF2B5EF4-FFF2-40B4-BE49-F238E27FC236}">
                <a16:creationId xmlns:a16="http://schemas.microsoft.com/office/drawing/2014/main" id="{EB95A230-C321-B3E9-E6C8-9A9535BBCA9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219700" y="3081338"/>
            <a:ext cx="3924300" cy="3084512"/>
          </a:xfrm>
        </p:spPr>
        <p:txBody>
          <a:bodyPr lIns="91193" tIns="45599" rIns="91193" bIns="45599"/>
          <a:lstStyle/>
          <a:p>
            <a:pPr marL="377825" indent="-377825" defTabSz="1008063" eaLnBrk="1" hangingPunct="1">
              <a:lnSpc>
                <a:spcPct val="80000"/>
              </a:lnSpc>
              <a:defRPr/>
            </a:pP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32-37:</a:t>
            </a:r>
          </a:p>
          <a:p>
            <a:pPr marL="377825" indent="-377825" defTabSz="1008063" eaLnBrk="1" hangingPunct="1">
              <a:lnSpc>
                <a:spcPct val="80000"/>
              </a:lnSpc>
              <a:defRPr/>
            </a:pP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Elihuov </a:t>
            </a:r>
            <a:r>
              <a:rPr lang="hr-HR" altLang="sr-Latn-R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monolog</a:t>
            </a:r>
          </a:p>
          <a:p>
            <a:pPr marL="742950" lvl="1" indent="-285750" defTabSz="1008063" eaLnBrk="1" hangingPunct="1">
              <a:lnSpc>
                <a:spcPct val="80000"/>
              </a:lnSpc>
              <a:defRPr/>
            </a:pPr>
            <a:r>
              <a:rPr lang="hr-HR" altLang="sr-Latn-R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Dvije pozornice spaja molitva npr. 7,17 </a:t>
            </a:r>
          </a:p>
          <a:p>
            <a:pPr marL="742950" lvl="1" indent="-285750" defTabSz="1008063" eaLnBrk="1" hangingPunct="1">
              <a:lnSpc>
                <a:spcPct val="80000"/>
              </a:lnSpc>
              <a:defRPr/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Što je čovjek da ga toliko </a:t>
            </a:r>
            <a:r>
              <a:rPr lang="hr-HR" altLang="sr-Latn-RS" sz="2200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 cijeniš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 je srcu </a:t>
            </a:r>
            <a:r>
              <a:rPr lang="hr-HR" altLang="sr-Latn-RS" sz="2200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tvojem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tako prirastao</a:t>
            </a:r>
          </a:p>
          <a:p>
            <a:pPr marL="377825" indent="-377825" defTabSz="1008063" eaLnBrk="1" hangingPunct="1">
              <a:lnSpc>
                <a:spcPct val="80000"/>
              </a:lnSpc>
              <a:defRPr/>
            </a:pP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Upravni govor – hebrejska poezija</a:t>
            </a:r>
            <a:endParaRPr lang="de-DE" altLang="sr-Latn-R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8" name="Picture 4">
            <a:extLst>
              <a:ext uri="{FF2B5EF4-FFF2-40B4-BE49-F238E27FC236}">
                <a16:creationId xmlns:a16="http://schemas.microsoft.com/office/drawing/2014/main" id="{92E586EB-0C9C-7782-D080-D88262A6634D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0"/>
            <a:ext cx="3924300" cy="2695575"/>
          </a:xfrm>
          <a:noFill/>
        </p:spPr>
      </p:pic>
      <p:sp>
        <p:nvSpPr>
          <p:cNvPr id="13319" name="Text Box 5">
            <a:extLst>
              <a:ext uri="{FF2B5EF4-FFF2-40B4-BE49-F238E27FC236}">
                <a16:creationId xmlns:a16="http://schemas.microsoft.com/office/drawing/2014/main" id="{E3B2B52C-7105-9549-23CB-7DED35F1C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5" y="2774950"/>
            <a:ext cx="39798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93" tIns="45599" rIns="91193" bIns="4559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50000"/>
              </a:lnSpc>
            </a:pPr>
            <a:r>
              <a:rPr lang="hr-HR" altLang="sr-Latn-RS" sz="1000" b="1"/>
              <a:t>Ilja Repin.</a:t>
            </a:r>
            <a:r>
              <a:rPr lang="hr-HR" altLang="sr-Latn-RS" sz="1000"/>
              <a:t> </a:t>
            </a:r>
            <a:r>
              <a:rPr lang="hr-HR" altLang="sr-Latn-RS" sz="1000" b="1" i="1"/>
              <a:t>Job i prijatelji </a:t>
            </a:r>
            <a:r>
              <a:rPr lang="hr-HR" altLang="sr-Latn-RS" sz="1000"/>
              <a:t> 1869. Ulje na platnu. </a:t>
            </a:r>
            <a:br>
              <a:rPr lang="hr-HR" altLang="sr-Latn-RS" sz="1000"/>
            </a:br>
            <a:r>
              <a:rPr lang="hr-HR" altLang="sr-Latn-RS" sz="1000"/>
              <a:t>The Russian Museum, St. Petersburg</a:t>
            </a:r>
            <a:r>
              <a:rPr lang="hr-HR" altLang="sr-Latn-R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6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61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61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5660665-F3FC-1D0C-8C60-38FBC1DD63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RS" altLang="sr-Latn-R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032428D-3DA8-3A59-C440-1EEEE3C5A0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r-Latn-RS" altLang="sr-Latn-RS"/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9C4E1498-CC97-38EF-6A94-6102BB605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758825"/>
            <a:ext cx="6364288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ADAEABE-8B10-29E5-9255-B6CEFEC92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17500"/>
            <a:ext cx="8229600" cy="735013"/>
          </a:xfrm>
        </p:spPr>
        <p:txBody>
          <a:bodyPr lIns="91380" tIns="45692" rIns="91380" bIns="45692" anchor="b"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Živi Otkupitelj </a:t>
            </a:r>
            <a:endParaRPr lang="de-DE" altLang="sr-Latn-RS" sz="5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1" name="Rectangle 7">
            <a:extLst>
              <a:ext uri="{FF2B5EF4-FFF2-40B4-BE49-F238E27FC236}">
                <a16:creationId xmlns:a16="http://schemas.microsoft.com/office/drawing/2014/main" id="{796C656A-0348-412C-8A14-59F7AD4F3DE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77913"/>
            <a:ext cx="4637088" cy="5053012"/>
          </a:xfrm>
        </p:spPr>
        <p:txBody>
          <a:bodyPr lIns="91380" tIns="45692" rIns="91380" bIns="45692"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Čuveni tekst – </a:t>
            </a:r>
            <a:r>
              <a:rPr lang="hr-HR" altLang="sr-Latn-R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19,25–27</a:t>
            </a:r>
            <a:r>
              <a:rPr lang="de-DE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r-HR" altLang="sr-Latn-R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sr-Latn-R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Okvir: v21s.28s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Smilujte mi se… (21s)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Saznat ćete da ima suda… (28s)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riječi prijateljima (2. lice </a:t>
            </a:r>
            <a:r>
              <a:rPr lang="hr-HR" altLang="sr-Latn-R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Uvod – </a:t>
            </a:r>
            <a:r>
              <a:rPr lang="hr-HR" altLang="sr-Latn-R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sr-Latn-R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želja: v23s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kad bi se moje riječi… 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vječan spomen uklesale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Spoznaja u v25: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“moj Otkupitelj je živ” (v25)</a:t>
            </a:r>
            <a:b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גאל</a:t>
            </a:r>
            <a:r>
              <a:rPr lang="el-G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go’el</a:t>
            </a:r>
            <a:endParaRPr lang="hr-HR" altLang="sr-Latn-RS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sr-Latn-R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Nada u v26s: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“gledat ću Boga” (v26), </a:t>
            </a:r>
            <a:b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mojim očima nije stranac (v27)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096CAA06-550C-AAC5-4F65-F95380B4FA2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832350" y="3101975"/>
            <a:ext cx="4311650" cy="302895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hr-HR" altLang="sr-Latn-RS" sz="2000" b="1" i="1" dirty="0">
                <a:solidFill>
                  <a:schemeClr val="tx2"/>
                </a:solidFill>
                <a:latin typeface="Times New Roman" panose="02020603050405020304" pitchFamily="18" charset="0"/>
              </a:rPr>
              <a:t>otkupitelj</a:t>
            </a:r>
            <a:r>
              <a:rPr lang="hr-HR" altLang="sr-Latn-RS" sz="20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 opisan u </a:t>
            </a:r>
            <a:r>
              <a:rPr lang="hr-HR" altLang="sr-Latn-RS" sz="2000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Lev</a:t>
            </a:r>
            <a:r>
              <a:rPr lang="hr-HR" altLang="sr-Latn-RS" sz="20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 25,25: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“Ako brat proda očevinu, neka njegov najbliži izbavitelj otkupi” (</a:t>
            </a:r>
            <a:r>
              <a:rPr lang="hr-HR" altLang="sr-Latn-R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25,25)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c19 patnja preobražava i preobražena je </a:t>
            </a:r>
            <a:r>
              <a:rPr lang="hr-HR" altLang="sr-Latn-R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prije</a:t>
            </a:r>
            <a:r>
              <a:rPr lang="hr-HR" altLang="sr-Latn-R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Jobovo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oko plače (</a:t>
            </a:r>
            <a:r>
              <a:rPr lang="hr-HR" altLang="sr-Latn-R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16,20)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smrt mu je kraj (c3)</a:t>
            </a:r>
            <a:endParaRPr lang="de-DE" altLang="sr-Latn-R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hr-HR" altLang="sr-Latn-RS" sz="2200" dirty="0"/>
          </a:p>
        </p:txBody>
      </p:sp>
      <p:pic>
        <p:nvPicPr>
          <p:cNvPr id="15365" name="Picture 6">
            <a:extLst>
              <a:ext uri="{FF2B5EF4-FFF2-40B4-BE49-F238E27FC236}">
                <a16:creationId xmlns:a16="http://schemas.microsoft.com/office/drawing/2014/main" id="{4DB63EF9-081F-30E1-5FF6-6EA0EBFA2374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3763" y="0"/>
            <a:ext cx="4440237" cy="29829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BE3F1E4-74CD-9F29-8CBD-88509ED986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Smiluj nam se (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51)</a:t>
            </a:r>
          </a:p>
        </p:txBody>
      </p:sp>
      <p:pic>
        <p:nvPicPr>
          <p:cNvPr id="3" name="Picture 2" descr="A sheet music with notes&#10;&#10;Description automatically generated">
            <a:extLst>
              <a:ext uri="{FF2B5EF4-FFF2-40B4-BE49-F238E27FC236}">
                <a16:creationId xmlns:a16="http://schemas.microsoft.com/office/drawing/2014/main" id="{628AAAFF-9A9F-12B7-C697-A1CAA5A7B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3409"/>
            <a:ext cx="9144000" cy="26511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>
            <a:extLst>
              <a:ext uri="{FF2B5EF4-FFF2-40B4-BE49-F238E27FC236}">
                <a16:creationId xmlns:a16="http://schemas.microsoft.com/office/drawing/2014/main" id="{71558A47-3FBF-3146-56A5-C905A7E2867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32" tIns="45418" rIns="90832" bIns="45418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03FD469-9DD5-4A9D-B533-29A4BE093282}" type="slidenum">
              <a:rPr lang="hr-HR" altLang="sr-Latn-RS" sz="1000">
                <a:latin typeface="Verdana" panose="020B0604030504040204" pitchFamily="34" charset="0"/>
                <a:cs typeface="Times New Roman" panose="02020603050405020304" pitchFamily="18" charset="0"/>
              </a:rPr>
              <a:pPr algn="r" eaLnBrk="1" hangingPunct="1"/>
              <a:t>12</a:t>
            </a:fld>
            <a:endParaRPr lang="hr-HR" altLang="sr-Latn-RS" sz="1000">
              <a:latin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17CE070-D67B-BCF8-9AAD-D9AD4BA26E9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339850"/>
            <a:ext cx="7772400" cy="2665413"/>
          </a:xfrm>
        </p:spPr>
        <p:txBody>
          <a:bodyPr lIns="90832" tIns="45418" rIns="90832" bIns="45418" anchor="b"/>
          <a:lstStyle/>
          <a:p>
            <a:pPr eaLnBrk="1" hangingPunct="1"/>
            <a:r>
              <a:rPr lang="hr-HR" altLang="sr-Latn-RS" sz="5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Job </a:t>
            </a:r>
            <a:br>
              <a:rPr lang="hr-HR" altLang="sr-Latn-RS" sz="5600" b="1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 razgovoru </a:t>
            </a:r>
            <a:br>
              <a:rPr lang="hr-HR" altLang="sr-Latn-RS" sz="5600" b="1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 Bogom</a:t>
            </a:r>
            <a:endParaRPr lang="de-DE" altLang="sr-Latn-RS" sz="56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Rectangle 8">
            <a:extLst>
              <a:ext uri="{FF2B5EF4-FFF2-40B4-BE49-F238E27FC236}">
                <a16:creationId xmlns:a16="http://schemas.microsoft.com/office/drawing/2014/main" id="{308E91E4-8134-3197-3B45-BF216C90B54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024063" y="4148138"/>
            <a:ext cx="5748337" cy="1752600"/>
          </a:xfrm>
        </p:spPr>
        <p:txBody>
          <a:bodyPr lIns="90920" tIns="45462" rIns="90920" bIns="45462"/>
          <a:lstStyle/>
          <a:p>
            <a:pPr defTabSz="1008063" eaLnBrk="1" hangingPunct="1"/>
            <a:r>
              <a:rPr lang="hr-HR" altLang="sr-Latn-R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Job 38,1–42,6</a:t>
            </a:r>
          </a:p>
        </p:txBody>
      </p:sp>
      <p:pic>
        <p:nvPicPr>
          <p:cNvPr id="16389" name="Picture 4">
            <a:extLst>
              <a:ext uri="{FF2B5EF4-FFF2-40B4-BE49-F238E27FC236}">
                <a16:creationId xmlns:a16="http://schemas.microsoft.com/office/drawing/2014/main" id="{FFDD16D1-FC96-FE13-8FDD-761E4DDCA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850" y="0"/>
            <a:ext cx="3359150" cy="41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 Box 5">
            <a:extLst>
              <a:ext uri="{FF2B5EF4-FFF2-40B4-BE49-F238E27FC236}">
                <a16:creationId xmlns:a16="http://schemas.microsoft.com/office/drawing/2014/main" id="{8FCE76B1-28BA-966D-0763-E429A5BB5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75" y="4148138"/>
            <a:ext cx="2447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32" tIns="45418" rIns="90832" bIns="4541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900"/>
              <a:t>Leon Bonnat, Job </a:t>
            </a:r>
            <a:r>
              <a:rPr lang="en-US" altLang="sr-Latn-RS" sz="900"/>
              <a:t>The Lilith Gallery of Toronto</a:t>
            </a:r>
            <a:endParaRPr lang="hr-HR" altLang="sr-Latn-RS"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0CA4AF8-F599-7EA4-B574-46FB429203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46063"/>
            <a:ext cx="8229600" cy="735012"/>
          </a:xfrm>
        </p:spPr>
        <p:txBody>
          <a:bodyPr lIns="90988" tIns="45497" rIns="90988" bIns="45497" anchor="b"/>
          <a:lstStyle/>
          <a:p>
            <a:pPr eaLnBrk="1" hangingPunct="1"/>
            <a:r>
              <a:rPr lang="hr-HR" altLang="sr-Latn-R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Višestruk Božji odgovor</a:t>
            </a:r>
            <a:endParaRPr lang="de-DE" altLang="sr-Latn-RS" sz="4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8" name="Rectangle 3">
            <a:extLst>
              <a:ext uri="{FF2B5EF4-FFF2-40B4-BE49-F238E27FC236}">
                <a16:creationId xmlns:a16="http://schemas.microsoft.com/office/drawing/2014/main" id="{9CEE5E2E-F73E-9093-86CA-6E674C678E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08050"/>
            <a:ext cx="5554663" cy="5222875"/>
          </a:xfrm>
        </p:spPr>
        <p:txBody>
          <a:bodyPr lIns="90988" tIns="45497" rIns="90988" bIns="45497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1) Prvi odgovor 38,1–42,6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Tko govori u 38,1; 40,1; 40,6?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“i odgovori </a:t>
            </a:r>
            <a:r>
              <a:rPr lang="he-IL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 Jobu” </a:t>
            </a:r>
            <a:b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(38,1; 40,1; 40,6)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Tko govori u </a:t>
            </a:r>
            <a:r>
              <a:rPr lang="hr-HR" altLang="sr-Latn-RS" sz="23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40,3; 42,1</a:t>
            </a:r>
            <a:r>
              <a:rPr lang="hr-HR" altLang="sr-Latn-RS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“i odgovori Job” (40,3; 42,1)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Kako Job odgovara poslije </a:t>
            </a:r>
            <a:br>
              <a:rPr lang="hr-HR" altLang="sr-Latn-RS" sz="23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39,30; u 40,4; 42,4?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Šutnja → 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→ Volja za šutnjom: </a:t>
            </a:r>
            <a:b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“ruku na usta”  (40,4)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→ Poučljivost: “pouči me!” (42,4)</a:t>
            </a:r>
          </a:p>
        </p:txBody>
      </p:sp>
      <p:sp>
        <p:nvSpPr>
          <p:cNvPr id="87046" name="Rectangle 6">
            <a:extLst>
              <a:ext uri="{FF2B5EF4-FFF2-40B4-BE49-F238E27FC236}">
                <a16:creationId xmlns:a16="http://schemas.microsoft.com/office/drawing/2014/main" id="{F387023E-1D10-E93C-BFBA-E80C1C544DF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580063" y="4213225"/>
            <a:ext cx="3563937" cy="1917700"/>
          </a:xfrm>
        </p:spPr>
        <p:txBody>
          <a:bodyPr lIns="91008" tIns="45506" rIns="91008" bIns="45506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hr-HR" altLang="sr-Latn-RS" sz="27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Kome i kako Bog govori u </a:t>
            </a: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42,7–9?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Elifazu </a:t>
            </a:r>
          </a:p>
          <a:p>
            <a:pPr lvl="1" defTabSz="1008063" eaLnBrk="1" hangingPunct="1">
              <a:lnSpc>
                <a:spcPct val="90000"/>
              </a:lnSpc>
            </a:pPr>
            <a:r>
              <a:rPr lang="hr-HR" altLang="sr-Latn-RS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negativna procjena</a:t>
            </a:r>
            <a:endParaRPr lang="hr-HR" altLang="sr-Latn-RS" sz="2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7" name="Picture 4">
            <a:extLst>
              <a:ext uri="{FF2B5EF4-FFF2-40B4-BE49-F238E27FC236}">
                <a16:creationId xmlns:a16="http://schemas.microsoft.com/office/drawing/2014/main" id="{D69BB5E8-0A82-35DC-5291-D77ECC50105D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5438" y="946150"/>
            <a:ext cx="3738562" cy="3235325"/>
          </a:xfrm>
          <a:noFill/>
        </p:spPr>
      </p:pic>
      <p:sp>
        <p:nvSpPr>
          <p:cNvPr id="18438" name="Text Box 5">
            <a:extLst>
              <a:ext uri="{FF2B5EF4-FFF2-40B4-BE49-F238E27FC236}">
                <a16:creationId xmlns:a16="http://schemas.microsoft.com/office/drawing/2014/main" id="{025158F3-0CAD-F373-986C-46A463493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2738" y="358775"/>
            <a:ext cx="24812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88" tIns="45497" rIns="90988" bIns="454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sr-Latn-RS" sz="1000"/>
              <a:t>Lord answering Job out of the whirlwind, </a:t>
            </a:r>
            <a:r>
              <a:rPr lang="hr-HR" altLang="sr-Latn-RS" sz="1000"/>
              <a:t>B</a:t>
            </a:r>
            <a:r>
              <a:rPr lang="en-US" altLang="sr-Latn-RS" sz="1000"/>
              <a:t>LAKE, William</a:t>
            </a:r>
            <a:r>
              <a:rPr lang="hr-HR" altLang="sr-Latn-RS" sz="1000"/>
              <a:t> (</a:t>
            </a:r>
            <a:r>
              <a:rPr lang="en-US" altLang="sr-Latn-RS" sz="1000"/>
              <a:t>1805-06</a:t>
            </a:r>
            <a:r>
              <a:rPr lang="hr-HR" altLang="sr-Latn-RS" sz="1000"/>
              <a:t>), Akvarel,</a:t>
            </a:r>
            <a:r>
              <a:rPr lang="en-US" altLang="sr-Latn-RS" sz="1000"/>
              <a:t> Morgan Library, New York</a:t>
            </a:r>
            <a:endParaRPr lang="hr-HR" altLang="sr-Latn-RS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1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1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70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7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7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7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EADDB69-2126-8E53-139B-32068E482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2113" y="227013"/>
            <a:ext cx="8229600" cy="606425"/>
          </a:xfrm>
        </p:spPr>
        <p:txBody>
          <a:bodyPr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Struktura 38,1–42,6</a:t>
            </a:r>
            <a:endParaRPr lang="de-DE" altLang="sr-Latn-RS" sz="5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7C3D35B-4242-96E3-44A9-207EB15B96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04938"/>
            <a:ext cx="8229600" cy="4725987"/>
          </a:xfrm>
        </p:spPr>
        <p:txBody>
          <a:bodyPr/>
          <a:lstStyle/>
          <a:p>
            <a:pPr lvl="1"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3 Božja govora Jobu i </a:t>
            </a:r>
            <a:b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2 Jobova odgovora:</a:t>
            </a:r>
          </a:p>
          <a:p>
            <a:pPr eaLnBrk="1" hangingPunct="1"/>
            <a:r>
              <a:rPr lang="he-IL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: 38s</a:t>
            </a:r>
          </a:p>
          <a:p>
            <a:pPr eaLnBrk="1" hangingPunct="1"/>
            <a:r>
              <a:rPr lang="he-IL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: 40,1s</a:t>
            </a:r>
          </a:p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Job: 40,3–5</a:t>
            </a:r>
          </a:p>
          <a:p>
            <a:pPr eaLnBrk="1" hangingPunct="1"/>
            <a:r>
              <a:rPr lang="he-IL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: 40,6–41,26</a:t>
            </a:r>
          </a:p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Job: 42,1–6 </a:t>
            </a:r>
          </a:p>
          <a:p>
            <a:pPr lvl="1"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3x “i odgovori </a:t>
            </a:r>
            <a:r>
              <a:rPr lang="he-IL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 Jobu” (38,1; 40,1; 40,6)</a:t>
            </a:r>
          </a:p>
          <a:p>
            <a:pPr lvl="1"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2x “i odgovori Job” (40,3; 42,1)</a:t>
            </a:r>
            <a:endParaRPr lang="de-DE" altLang="sr-Latn-R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0" name="Picture 5">
            <a:extLst>
              <a:ext uri="{FF2B5EF4-FFF2-40B4-BE49-F238E27FC236}">
                <a16:creationId xmlns:a16="http://schemas.microsoft.com/office/drawing/2014/main" id="{09F03948-C960-6E84-A2C5-CF9282E9B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946150"/>
            <a:ext cx="4703762" cy="349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32522AD-E011-C4C6-CE2A-A60DEEBB3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 lIns="91008" tIns="45506" rIns="91008" bIns="45506"/>
          <a:lstStyle/>
          <a:p>
            <a:pPr eaLnBrk="1" hangingPunct="1"/>
            <a:r>
              <a:rPr lang="hr-HR" altLang="sr-Latn-R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Konačan odgovor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B39B5A25-743B-3D27-8B4B-ADADBD364A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5750"/>
          </a:xfrm>
        </p:spPr>
        <p:txBody>
          <a:bodyPr lIns="91008" tIns="45506" rIns="91008" bIns="45506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hr-HR" altLang="sr-Latn-R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42,10-17: Epilog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vanjski preokret (42,10):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e-IL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שׁוב שׁבות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šub </a:t>
            </a:r>
            <a:r>
              <a:rPr lang="hr-HR" altLang="sr-Latn-R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hr-HR" altLang="sr-Latn-RS" sz="2700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sr-Latn-R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ar-SA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“preokrenuti sudbinu”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povijesno iskustvo Izraela: </a:t>
            </a:r>
            <a:b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</a:t>
            </a:r>
            <a:r>
              <a:rPr lang="da-DK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8x Jr 29,14; 30,3.18; </a:t>
            </a:r>
            <a:b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a-DK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31,23; 32,44; 33,7.11.26</a:t>
            </a:r>
            <a:endParaRPr lang="hr-HR" altLang="sr-Latn-R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Koliko dugo </a:t>
            </a:r>
            <a:r>
              <a:rPr lang="hr-HR" altLang="sr-Latn-RS" sz="23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živi (</a:t>
            </a:r>
            <a:r>
              <a:rPr lang="hr-HR" altLang="sr-Latn-RS" sz="2300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42,16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 godina (42,16)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kakvom je stanju </a:t>
            </a:r>
            <a:r>
              <a:rPr lang="hr-HR" altLang="sr-Latn-RS" sz="23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3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42,6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još uvijek u prahu i pepelu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kojoj je “pozornici” </a:t>
            </a:r>
            <a:r>
              <a:rPr lang="hr-HR" altLang="sr-Latn-RS" sz="23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38,1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nebesko vijeće, gornja pozornica</a:t>
            </a:r>
          </a:p>
        </p:txBody>
      </p:sp>
      <p:pic>
        <p:nvPicPr>
          <p:cNvPr id="20484" name="Picture 4" descr="Job-restored-to-prosperity">
            <a:extLst>
              <a:ext uri="{FF2B5EF4-FFF2-40B4-BE49-F238E27FC236}">
                <a16:creationId xmlns:a16="http://schemas.microsoft.com/office/drawing/2014/main" id="{1BD947DC-A633-A507-9A4B-E8AAD711B964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0"/>
            <a:ext cx="4038600" cy="4343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88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4DE8505-DFA1-3EC0-49F5-A3E7AC1E85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68337"/>
          </a:xfrm>
        </p:spPr>
        <p:txBody>
          <a:bodyPr lIns="90988" tIns="45497" rIns="90988" bIns="45497" anchor="b"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Nov Jobov položaj</a:t>
            </a:r>
          </a:p>
        </p:txBody>
      </p:sp>
      <p:sp>
        <p:nvSpPr>
          <p:cNvPr id="9222" name="Rectangle 8">
            <a:extLst>
              <a:ext uri="{FF2B5EF4-FFF2-40B4-BE49-F238E27FC236}">
                <a16:creationId xmlns:a16="http://schemas.microsoft.com/office/drawing/2014/main" id="{589ACA4B-1BBA-7AF0-7EF5-E8649B70CA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94312"/>
          </a:xfrm>
        </p:spPr>
        <p:txBody>
          <a:bodyPr lIns="90988" tIns="45497" rIns="90988" bIns="45497"/>
          <a:lstStyle/>
          <a:p>
            <a:pPr marL="738188" lvl="1" indent="-358775" defTabSz="1008063" eaLnBrk="1" hangingPunct="1"/>
            <a:r>
              <a:rPr lang="hr-HR" altLang="sr-Latn-R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želja iz npr. </a:t>
            </a:r>
            <a:r>
              <a:rPr lang="hr-HR" altLang="sr-Latn-R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9,16; 31,35</a:t>
            </a:r>
          </a:p>
          <a:p>
            <a:pPr marL="377825" indent="-377825" defTabSz="1008063"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 kad bi se na moj zov </a:t>
            </a:r>
            <a:b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odazvao” (9,16)</a:t>
            </a:r>
          </a:p>
          <a:p>
            <a:pPr marL="377825" indent="-377825" defTabSz="1008063"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“na </a:t>
            </a:r>
            <a:r>
              <a:rPr lang="hr-HR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Svesilnom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b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mi odgovori!” (31,35)</a:t>
            </a:r>
          </a:p>
          <a:p>
            <a:pPr marL="738188" lvl="1" indent="-358775" defTabSz="1008063" eaLnBrk="1" hangingPunct="1"/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Tko govori i kako u </a:t>
            </a:r>
            <a:r>
              <a:rPr lang="hr-HR" altLang="sr-Latn-R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7,12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hr-HR" altLang="sr-Latn-R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30,20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hr-HR" altLang="sr-Latn-R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38,4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77825" indent="-377825" defTabSz="1008063"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“stražu si nada mnom postavio” – </a:t>
            </a:r>
            <a:r>
              <a:rPr lang="hr-HR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(7,12)</a:t>
            </a:r>
          </a:p>
          <a:p>
            <a:pPr marL="377825" indent="-377825" defTabSz="1008063"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 tebi vičem, pred tobom stojim” – </a:t>
            </a:r>
            <a:r>
              <a:rPr lang="hr-HR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(30,20) </a:t>
            </a:r>
          </a:p>
          <a:p>
            <a:pPr marL="377825" indent="-377825" defTabSz="1008063"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“Gdje si bio kad zemlju utemeljih?” – Bog (38,4)</a:t>
            </a:r>
          </a:p>
          <a:p>
            <a:pPr marL="377825" indent="-377825" defTabSz="1008063" eaLnBrk="1" hangingPunct="1"/>
            <a:r>
              <a:rPr lang="hr-HR" altLang="sr-Latn-R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Tko zamračuje Božju misao? (38,2; 42,3) </a:t>
            </a:r>
          </a:p>
          <a:p>
            <a:pPr marL="738188" lvl="1" indent="-358775" defTabSz="1008063" eaLnBrk="1" hangingPunct="1"/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(38,2), </a:t>
            </a:r>
            <a:r>
              <a:rPr lang="hr-HR" altLang="sr-Latn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(42,3)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538117E8-880B-8B29-AF8B-64DD816DB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0"/>
            <a:ext cx="287020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 Box 5">
            <a:extLst>
              <a:ext uri="{FF2B5EF4-FFF2-40B4-BE49-F238E27FC236}">
                <a16:creationId xmlns:a16="http://schemas.microsoft.com/office/drawing/2014/main" id="{32F3372E-249E-EA49-FB09-2B49140D2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4850" y="3689350"/>
            <a:ext cx="20891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710" tIns="41356" rIns="82710" bIns="41356">
            <a:spAutoFit/>
          </a:bodyPr>
          <a:lstStyle>
            <a:lvl1pPr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hr-HR" altLang="sr-Latn-RS" sz="1300">
                <a:latin typeface="Verdana" panose="020B0604030504040204" pitchFamily="34" charset="0"/>
              </a:rPr>
              <a:t>I. Meštrović, Job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3F9FCAE-CD1D-3188-6022-7185763B1D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68337"/>
          </a:xfrm>
        </p:spPr>
        <p:txBody>
          <a:bodyPr lIns="90988" tIns="45497" rIns="90988" bIns="45497" anchor="b"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Otvoreno sučeljenje</a:t>
            </a:r>
          </a:p>
        </p:txBody>
      </p:sp>
      <p:sp>
        <p:nvSpPr>
          <p:cNvPr id="9225" name="Rectangle 9">
            <a:extLst>
              <a:ext uri="{FF2B5EF4-FFF2-40B4-BE49-F238E27FC236}">
                <a16:creationId xmlns:a16="http://schemas.microsoft.com/office/drawing/2014/main" id="{CA24EF48-6C75-9993-9913-AD6E01C64C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46150"/>
            <a:ext cx="8229600" cy="5184775"/>
          </a:xfrm>
        </p:spPr>
        <p:txBody>
          <a:bodyPr lIns="90988" tIns="45497" rIns="90988" bIns="45497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he-IL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  <a:t>תרשׁיעני</a:t>
            </a:r>
            <a: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900" i="1">
                <a:latin typeface="Times New Roman" panose="02020603050405020304" pitchFamily="18" charset="0"/>
                <a:cs typeface="Times New Roman" panose="02020603050405020304" pitchFamily="18" charset="0"/>
              </a:rPr>
              <a:t>taršî‘enî</a:t>
            </a:r>
            <a: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  <a:t> Job 10,2 </a:t>
            </a:r>
            <a: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40,8</a:t>
            </a:r>
            <a:endParaRPr lang="hr-HR" altLang="sr-Latn-RS" sz="29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defTabSz="1008063" eaLnBrk="1" hangingPunct="1">
              <a:lnSpc>
                <a:spcPct val="90000"/>
              </a:lnSpc>
            </a:pPr>
            <a: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“ti me proglašavaš zlikovcem”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  <a:t>Job Bogu 10,2 </a:t>
            </a:r>
            <a: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Bog Jobu 40,8</a:t>
            </a:r>
          </a:p>
          <a:p>
            <a:pPr lvl="1" defTabSz="1008063" eaLnBrk="1" hangingPunct="1">
              <a:lnSpc>
                <a:spcPct val="90000"/>
              </a:lnSpc>
            </a:pPr>
            <a: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KS: “suditi” (10,2) </a:t>
            </a:r>
            <a:b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“okriviti” (40,8)</a:t>
            </a:r>
            <a:endParaRPr lang="hr-HR" altLang="sr-Latn-RS" sz="25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  <a:t>2. Bog stavlja patnju u </a:t>
            </a:r>
            <a:b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  <a:t>kontekst stvaranja svijeta i </a:t>
            </a:r>
            <a:b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  <a:t>smisla ljudske egzistencije 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  <a:t>Kao Job u c3 </a:t>
            </a:r>
          </a:p>
          <a:p>
            <a:pPr lvl="1" defTabSz="1008063" eaLnBrk="1" hangingPunct="1">
              <a:lnSpc>
                <a:spcPct val="90000"/>
              </a:lnSpc>
            </a:pPr>
            <a:r>
              <a:rPr lang="hr-HR" altLang="sr-Latn-RS" sz="25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Što to znači?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>
                <a:latin typeface="Times New Roman" panose="02020603050405020304" pitchFamily="18" charset="0"/>
                <a:cs typeface="Times New Roman" panose="02020603050405020304" pitchFamily="18" charset="0"/>
              </a:rPr>
              <a:t>Bog sluša otpočetka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46EB3124-A554-F14E-E3CE-F7A053E14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6196013"/>
            <a:ext cx="3200400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710" tIns="41356" rIns="82710" bIns="41356">
            <a:spAutoFit/>
          </a:bodyPr>
          <a:lstStyle>
            <a:lvl1pPr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300">
                <a:latin typeface="Verdana" panose="020B0604030504040204" pitchFamily="34" charset="0"/>
              </a:rPr>
              <a:t>Gonzalo Carrasco, Job on the Dunghill. Oil on canvas, 1881. Museo Nacional </a:t>
            </a:r>
          </a:p>
        </p:txBody>
      </p:sp>
      <p:pic>
        <p:nvPicPr>
          <p:cNvPr id="23557" name="Picture 5" descr="Related image">
            <a:extLst>
              <a:ext uri="{FF2B5EF4-FFF2-40B4-BE49-F238E27FC236}">
                <a16:creationId xmlns:a16="http://schemas.microsoft.com/office/drawing/2014/main" id="{50F3E64A-9E1B-8C2C-FA7F-835EE9B99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404938"/>
            <a:ext cx="3203575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DAB95E8-064E-5084-E557-10637BA76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3688"/>
            <a:ext cx="8229600" cy="735012"/>
          </a:xfrm>
        </p:spPr>
        <p:txBody>
          <a:bodyPr lIns="91086" tIns="45545" rIns="91086" bIns="45545" anchor="b"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Poput proroka?</a:t>
            </a:r>
            <a:endParaRPr lang="de-DE" altLang="sr-Latn-RS" sz="5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9C5C562-198F-2296-034F-5C8769764CB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12825"/>
            <a:ext cx="4044950" cy="5118100"/>
          </a:xfrm>
        </p:spPr>
        <p:txBody>
          <a:bodyPr lIns="91086" tIns="45545" rIns="91086" bIns="45545"/>
          <a:lstStyle/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Kako se Bog objavljuje Iliji u 1 Kr </a:t>
            </a: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19,12</a:t>
            </a: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šapat blagog lahora 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Kako se Bog 2x obraća Iliji u </a:t>
            </a: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19,9.13</a:t>
            </a: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2x pitanje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“Što ćeš ti ovdje?”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r-HR" altLang="sr-Latn-RS" sz="2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Želja Ilijina u </a:t>
            </a: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19,4</a:t>
            </a: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“uzmi dušu moju” (4)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2x isti odgovor 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(1 Kr 19,10.14)</a:t>
            </a:r>
          </a:p>
        </p:txBody>
      </p:sp>
      <p:sp>
        <p:nvSpPr>
          <p:cNvPr id="80903" name="Rectangle 4">
            <a:extLst>
              <a:ext uri="{FF2B5EF4-FFF2-40B4-BE49-F238E27FC236}">
                <a16:creationId xmlns:a16="http://schemas.microsoft.com/office/drawing/2014/main" id="{7341C07B-DA1B-8AD6-25DE-7CC38C3709C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012825"/>
            <a:ext cx="4506913" cy="5118100"/>
          </a:xfrm>
        </p:spPr>
        <p:txBody>
          <a:bodyPr lIns="91086" tIns="45545" rIns="91086" bIns="45545"/>
          <a:lstStyle/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Job </a:t>
            </a: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38,1; </a:t>
            </a:r>
            <a:b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40,6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u oluji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2x Jobu u</a:t>
            </a:r>
            <a:b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38,3; 40,7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2x naredba, izazov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“opaši svoje bokove...!”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r-HR" altLang="sr-Latn-RS" sz="2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Jobova želja u </a:t>
            </a: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3,11</a:t>
            </a: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“što ne umrijeh...” (3,11)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r-HR" altLang="sr-Latn-RS" sz="2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Šutnja &gt; volja za šutnjom (40,4s) &gt; poučljivost (42,2)</a:t>
            </a:r>
            <a:endParaRPr lang="de-DE" altLang="sr-Latn-RS" sz="2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81" name="Picture 6">
            <a:extLst>
              <a:ext uri="{FF2B5EF4-FFF2-40B4-BE49-F238E27FC236}">
                <a16:creationId xmlns:a16="http://schemas.microsoft.com/office/drawing/2014/main" id="{7F4C18BC-7EF6-AC81-7872-358037674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825" y="0"/>
            <a:ext cx="26701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0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09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809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09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09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09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E30D25A-6FEF-3592-E62C-2425694395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sr-Latn-R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sr-Latn-R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utjeha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3EAC013-F4BD-D575-2D8A-345249BA3A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5750"/>
          </a:xfrm>
        </p:spPr>
        <p:txBody>
          <a:bodyPr/>
          <a:lstStyle/>
          <a:p>
            <a:pPr lvl="1" eaLnBrk="1" hangingPunct="1"/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Osjećaj u </a:t>
            </a:r>
            <a:r>
              <a:rPr lang="hr-HR" altLang="sr-Latn-R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42,6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“Kajem se” (?)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e-IL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נחם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niḥam</a:t>
            </a:r>
            <a:r>
              <a:rPr lang="hr-HR" altLang="sr-Latn-R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ražaliti se – utjeha?</a:t>
            </a:r>
          </a:p>
          <a:p>
            <a:pPr lvl="1" eaLnBrk="1" hangingPunct="1"/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2,11; 7,13; 16,2; 21,34; </a:t>
            </a:r>
            <a:b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29,25; 42,11: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prijatelji žele utješiti </a:t>
            </a:r>
            <a:r>
              <a:rPr lang="hr-HR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Joba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(2,11)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nadao se </a:t>
            </a:r>
            <a:r>
              <a:rPr lang="hr-HR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utjehi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ležaja (7,13)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prijatelji ga ne mogu utješiti (16,2; 21,34)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 je drugima utjeha (29,25)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rodbina naknadno tješi (42,11)</a:t>
            </a:r>
          </a:p>
          <a:p>
            <a:pPr lvl="1" eaLnBrk="1" hangingPunct="1"/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Ukupno 7x</a:t>
            </a:r>
          </a:p>
        </p:txBody>
      </p:sp>
      <p:pic>
        <p:nvPicPr>
          <p:cNvPr id="25604" name="Picture 4" descr="Povezana slika">
            <a:extLst>
              <a:ext uri="{FF2B5EF4-FFF2-40B4-BE49-F238E27FC236}">
                <a16:creationId xmlns:a16="http://schemas.microsoft.com/office/drawing/2014/main" id="{EEB11943-3D11-9C08-D147-BE71C1713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50" y="0"/>
            <a:ext cx="3194050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5">
            <a:extLst>
              <a:ext uri="{FF2B5EF4-FFF2-40B4-BE49-F238E27FC236}">
                <a16:creationId xmlns:a16="http://schemas.microsoft.com/office/drawing/2014/main" id="{E67FE195-C817-EDE9-70A7-E8EEF294E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3821113"/>
            <a:ext cx="2911475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771" tIns="41386" rIns="82771" bIns="41386" anchor="ctr">
            <a:spAutoFit/>
          </a:bodyPr>
          <a:lstStyle>
            <a:lvl1pPr defTabSz="407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 defTabSz="407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 defTabSz="407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 defTabSz="407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 defTabSz="407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sr-Latn-RS" sz="1100">
                <a:latin typeface="Verdana" panose="020B0604030504040204" pitchFamily="34" charset="0"/>
              </a:rPr>
              <a:t>Jan Lievens, Job on the Dunghill, 1631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4C88A43-C2EC-7E94-8D40-348BF6618E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0628"/>
            <a:ext cx="8229600" cy="800100"/>
          </a:xfrm>
        </p:spPr>
        <p:txBody>
          <a:bodyPr lIns="90852" tIns="45428" rIns="90852" bIns="45428" anchor="b"/>
          <a:lstStyle/>
          <a:p>
            <a:pPr eaLnBrk="1" hangingPunct="1"/>
            <a:r>
              <a:rPr lang="hr-HR" altLang="sr-Latn-R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Jobovo</a:t>
            </a:r>
            <a:r>
              <a:rPr lang="hr-HR" altLang="sr-Latn-R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oko</a:t>
            </a:r>
            <a:endParaRPr lang="de-DE" altLang="sr-Latn-R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70" name="Rectangle 3">
            <a:extLst>
              <a:ext uri="{FF2B5EF4-FFF2-40B4-BE49-F238E27FC236}">
                <a16:creationId xmlns:a16="http://schemas.microsoft.com/office/drawing/2014/main" id="{828D6881-A551-4E53-F503-CA0BAE21E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61356"/>
            <a:ext cx="8229600" cy="4969569"/>
          </a:xfrm>
        </p:spPr>
        <p:txBody>
          <a:bodyPr lIns="90852" tIns="45428" rIns="90852" bIns="45428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e-IL" altLang="sr-Latn-RS" sz="3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עיני</a:t>
            </a:r>
            <a:r>
              <a:rPr lang="hr-HR" altLang="sr-Latn-RS" sz="3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hr-HR" altLang="sr-Latn-RS" sz="3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ênî</a:t>
            </a:r>
            <a:r>
              <a:rPr lang="hr-HR" altLang="sr-Latn-RS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r-HR" altLang="sr-Latn-RS" sz="3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moje oko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(oči)” </a:t>
            </a:r>
            <a:b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16,20 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42,5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 Bogom sa suzama (16,20)</a:t>
            </a:r>
          </a:p>
          <a:p>
            <a:pPr marL="1127125" lvl="2" indent="-387350" defTabSz="1008063" eaLnBrk="1" hangingPunct="1">
              <a:lnSpc>
                <a:spcPct val="90000"/>
              </a:lnSpc>
            </a:pP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Š., KS: “suze moje” 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sada ga vidi (42,5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Moje oko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he-IL" altLang="sr-Latn-RS" sz="29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ראה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ra’â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hr-HR" altLang="sr-Latn-RS" sz="29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vidjeti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”: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Čežnja u 19,27?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“Njega ću gledati, svojim očima...” 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Ostvarenje u 42,5?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“sada te oko moje vidi” (42,5) </a:t>
            </a:r>
            <a:b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prije </a:t>
            </a:r>
            <a:r>
              <a:rPr lang="hr-HR" altLang="sr-Latn-RS" sz="29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čuo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o njemu</a:t>
            </a:r>
            <a:endParaRPr lang="hr-HR" altLang="sr-Latn-R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F5932412-461E-9911-D9D5-507AD725113B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9875" y="0"/>
            <a:ext cx="2524125" cy="3429000"/>
          </a:xfrm>
          <a:noFill/>
        </p:spPr>
      </p:pic>
      <p:sp>
        <p:nvSpPr>
          <p:cNvPr id="26629" name="Text Box 5">
            <a:extLst>
              <a:ext uri="{FF2B5EF4-FFF2-40B4-BE49-F238E27FC236}">
                <a16:creationId xmlns:a16="http://schemas.microsoft.com/office/drawing/2014/main" id="{025A169A-3397-99C2-6D32-B3A228D43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0"/>
            <a:ext cx="19780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52" tIns="45428" rIns="90852" bIns="4542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900"/>
              <a:t>Marc Chagall, Job u molitvi, 1960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S001069000">
  <a:themeElements>
    <a:clrScheme name="1_TS001069000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1_TS001069000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TS001069000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S001069000">
  <a:themeElements>
    <a:clrScheme name="1_TS001069000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1_TS001069000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S001069000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1578</Words>
  <Application>Microsoft Office PowerPoint</Application>
  <PresentationFormat>On-screen Show (4:3)</PresentationFormat>
  <Paragraphs>217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Garamond</vt:lpstr>
      <vt:lpstr>Tahoma</vt:lpstr>
      <vt:lpstr>Times New Roman</vt:lpstr>
      <vt:lpstr>Verdana</vt:lpstr>
      <vt:lpstr>Wingdings</vt:lpstr>
      <vt:lpstr>Edge</vt:lpstr>
      <vt:lpstr>1_TS001069000</vt:lpstr>
      <vt:lpstr>2_TS001069000</vt:lpstr>
      <vt:lpstr>1_Edge</vt:lpstr>
      <vt:lpstr>Knjiga o Jobu </vt:lpstr>
      <vt:lpstr>Podignite, vrata (Ps 24)</vt:lpstr>
      <vt:lpstr>Biblijska egzegeza:  Poučne knjige  Staroga zavjeta</vt:lpstr>
      <vt:lpstr>Knjiga o Jobu </vt:lpstr>
      <vt:lpstr>Tko je Job</vt:lpstr>
      <vt:lpstr>Uvod – zemaljski </vt:lpstr>
      <vt:lpstr>Gornja pozornica</vt:lpstr>
      <vt:lpstr>Zemaljski razgovori</vt:lpstr>
      <vt:lpstr>PowerPoint Presentation</vt:lpstr>
      <vt:lpstr>Živi Otkupitelj </vt:lpstr>
      <vt:lpstr>Smiluj nam se (Ps 51)</vt:lpstr>
      <vt:lpstr>Job  u razgovoru  s Bogom</vt:lpstr>
      <vt:lpstr>Višestruk Božji odgovor</vt:lpstr>
      <vt:lpstr>Struktura 38,1–42,6</vt:lpstr>
      <vt:lpstr>Konačan odgovor</vt:lpstr>
      <vt:lpstr>Nov Jobov položaj</vt:lpstr>
      <vt:lpstr>Otvoreno sučeljenje</vt:lpstr>
      <vt:lpstr>Poput proroka?</vt:lpstr>
      <vt:lpstr>Jobova utjeha</vt:lpstr>
      <vt:lpstr>Jobovo oko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Niko</dc:creator>
  <cp:lastModifiedBy>Niko Bilić</cp:lastModifiedBy>
  <cp:revision>21</cp:revision>
  <dcterms:created xsi:type="dcterms:W3CDTF">2021-02-24T08:51:49Z</dcterms:created>
  <dcterms:modified xsi:type="dcterms:W3CDTF">2026-10-07T07:28:26Z</dcterms:modified>
</cp:coreProperties>
</file>