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722" r:id="rId3"/>
    <p:sldMasterId id="2147483898" r:id="rId4"/>
    <p:sldMasterId id="2147483901" r:id="rId5"/>
    <p:sldMasterId id="2147483905" r:id="rId6"/>
  </p:sldMasterIdLst>
  <p:notesMasterIdLst>
    <p:notesMasterId r:id="rId23"/>
  </p:notesMasterIdLst>
  <p:sldIdLst>
    <p:sldId id="432" r:id="rId7"/>
    <p:sldId id="292" r:id="rId8"/>
    <p:sldId id="275" r:id="rId9"/>
    <p:sldId id="295" r:id="rId10"/>
    <p:sldId id="277" r:id="rId11"/>
    <p:sldId id="278" r:id="rId12"/>
    <p:sldId id="280" r:id="rId13"/>
    <p:sldId id="281" r:id="rId14"/>
    <p:sldId id="279" r:id="rId15"/>
    <p:sldId id="433" r:id="rId16"/>
    <p:sldId id="282" r:id="rId17"/>
    <p:sldId id="259" r:id="rId18"/>
    <p:sldId id="434" r:id="rId19"/>
    <p:sldId id="429" r:id="rId20"/>
    <p:sldId id="431" r:id="rId21"/>
    <p:sldId id="430" r:id="rId22"/>
  </p:sldIdLst>
  <p:sldSz cx="9144000" cy="6858000" type="screen4x3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598" autoAdjust="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EF10D6A-D11D-9F60-6360-88E954F08C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D9D4E72-8DFF-445B-7ABD-A49E043FF3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5A337E0-B3AF-B237-AE77-2060DE994C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F8C69FC-5902-74DB-B4B7-ACC75570E2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F926B88-4FA2-713A-DEB6-EB93807FF2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0017CA13-2CF7-C265-5E20-3EB33DFC6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396C576-18A9-4948-9321-C5F5D2A274F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960" tIns="44280" rIns="84960" bIns="4428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682560" algn="l"/>
                <a:tab pos="1365120" algn="l"/>
                <a:tab pos="2048040" algn="l"/>
                <a:tab pos="2727360" algn="l"/>
                <a:tab pos="2944800" algn="l"/>
                <a:tab pos="3365640" algn="l"/>
                <a:tab pos="3786120" algn="l"/>
                <a:tab pos="4206960" algn="l"/>
                <a:tab pos="4627440" algn="l"/>
                <a:tab pos="5048280" algn="l"/>
                <a:tab pos="5468760" algn="l"/>
                <a:tab pos="5889600" algn="l"/>
                <a:tab pos="6310440" algn="l"/>
                <a:tab pos="6730920" algn="l"/>
                <a:tab pos="7151760" algn="l"/>
                <a:tab pos="7572240" algn="l"/>
                <a:tab pos="7993080" algn="l"/>
                <a:tab pos="8413920" algn="l"/>
                <a:tab pos="8834400" algn="l"/>
                <a:tab pos="9255240" algn="l"/>
                <a:tab pos="9675720" algn="l"/>
                <a:tab pos="10096560" algn="l"/>
                <a:tab pos="10517040" algn="l"/>
                <a:tab pos="10937880" algn="l"/>
              </a:tabLst>
              <a:defRPr/>
            </a:pPr>
            <a:fld id="{6FA6183F-73EE-4C60-8470-3DB4FC80DCDE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682560" algn="l"/>
                  <a:tab pos="1365120" algn="l"/>
                  <a:tab pos="2048040" algn="l"/>
                  <a:tab pos="2727360" algn="l"/>
                  <a:tab pos="2944800" algn="l"/>
                  <a:tab pos="3365640" algn="l"/>
                  <a:tab pos="3786120" algn="l"/>
                  <a:tab pos="4206960" algn="l"/>
                  <a:tab pos="4627440" algn="l"/>
                  <a:tab pos="5048280" algn="l"/>
                  <a:tab pos="5468760" algn="l"/>
                  <a:tab pos="5889600" algn="l"/>
                  <a:tab pos="6310440" algn="l"/>
                  <a:tab pos="6730920" algn="l"/>
                  <a:tab pos="7151760" algn="l"/>
                  <a:tab pos="7572240" algn="l"/>
                  <a:tab pos="7993080" algn="l"/>
                  <a:tab pos="8413920" algn="l"/>
                  <a:tab pos="8834400" algn="l"/>
                  <a:tab pos="9255240" algn="l"/>
                  <a:tab pos="9675720" algn="l"/>
                  <a:tab pos="10096560" algn="l"/>
                  <a:tab pos="10517040" algn="l"/>
                  <a:tab pos="10937880" algn="l"/>
                </a:tabLst>
                <a:defRPr/>
              </a:pPr>
              <a:t>4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650875"/>
            <a:ext cx="4346575" cy="3259138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119BE45B-CD0D-929F-A5E5-980252B3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703A485F-961E-EE75-2FDD-C2CE20088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AB7453-1768-A75B-0725-1065B23BE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9DD0C-A99B-BA4A-31CD-DA51A96D5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 dirty="0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8B0FD1-9322-808F-CCF6-61F95C14C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47CFF-3F2E-4C15-866E-9F49890924D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2155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AB0B0-F907-6193-389F-6AAB3040E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7E04F-BBD9-0D9A-6167-95016F474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2F9177-CEE7-50CC-6CDC-1AE2D5C15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6ACBA-601E-44B4-8C28-5A2B43B7DFF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0842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2B788-56A0-38BA-5F98-8B2DE156D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C62E9E-0480-5892-272B-2ED792B32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 dirty="0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E5A8E2-0448-6079-3A16-3DCB45FE8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5E3FD-2479-466F-8778-A31CB9BE266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7846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9CB445-1621-7A4F-A897-D125E056F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EC5F-0BC3-4A44-AC08-D83C73C45A2B}" type="datetimeFigureOut">
              <a:rPr lang="hr-HR"/>
              <a:pPr>
                <a:defRPr/>
              </a:pPr>
              <a:t>27.5.2026.</a:t>
            </a:fld>
            <a:endParaRPr lang="hr-HR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F5FA0A-B021-49F6-1537-88DA60059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DCDC5A-25C7-7645-D06D-414134A7C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F2C56-D698-4F07-A995-77C6FEEB718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51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8051A6-8C5C-78DF-AF5C-2BAE4237D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E37B-1A1C-4A1E-ACAC-15D6DED64D49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4A585-E5EB-6BEA-EE09-77514E89F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3F8D23-EEA4-2453-95F4-ADB11A0FF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5DE01-DA37-45E3-8B7B-0415CAAAF25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3906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C56C0E-34F7-3FE6-4BC0-933AAC2A3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3BC3-B964-48D5-9055-D1533F217615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BE349-E95E-B667-FC92-8BD6613CC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2CFC2-0BC2-CCB7-AC35-76DA4E559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58B34-F242-44B6-8370-4DF9395035B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7555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31D14-DC3E-9400-548A-2FB94157B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90F4-E7F2-4EC1-8531-C22366589A6E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348B3-B66B-0569-DE93-952B462CD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C8EB99-662B-D165-0B3B-E5DE5FD54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5C3EC-6132-4F49-8BFC-1A4F259D380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0491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AF8843-C7C0-CAEE-E206-E96F0123A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C939-AFD5-4136-A318-7AA6E934A9AD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0CA121-62CA-355A-5989-477DA8810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4E80EA-43AF-7A74-C1B8-C7716BC19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21CAA-4EC9-4734-8CD0-FCEF9ECAC7F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5947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67BB72-782C-4781-6711-CB89D95E3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7CEF-6C7B-4E38-A395-3CC59E843E97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595AB5-DE37-16E5-9091-5DFFA60AA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881D38-B45F-6C8C-515D-54B430EFC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8CE9D-5F5D-4F21-9A69-34BE36F9982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4632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7E7864-A801-4C44-378C-42CD6B614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1E89-D1E7-4DEF-A754-286722D2986B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183B06-E6DE-2B0A-6340-9F7F0DBC7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E18514-565D-7A7C-CE88-76BE1CBD6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C648-77F9-4186-AFEF-CF18BB96342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60215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5064D-0396-D1BC-A25F-BBE87423D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2A2D-F5FA-438B-9E74-112D69499F04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6C5D3-5711-7F01-5BCF-2E40B2238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4DD7A-82E1-8107-AB58-81BFFEC51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3564C-4527-435F-A8E1-26389D81BB7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5131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DE729-338C-8C15-9F5D-5748DFD6B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9523B5-6D84-C4A6-6ABD-963AA02F0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53FCA-1AB9-174A-F19F-D577148E7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46675-A565-4109-A36E-631A6FFB810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0025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FDE3C9-428C-61AA-458F-2C0A1AAEC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7016-0619-4CBA-A035-06985191380C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A78FF-1239-CE47-81C2-B7C3B8B29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003F5-E076-9BD5-7525-689940A02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58E0C-5A94-4946-8C6C-A029EDE6B48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56759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02FB3-00A4-4A39-8E7A-5C46B7C91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EBFD-BB07-4E28-96D1-BE19C29D8E80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3F318-1D27-7CEF-E4BC-7EB494575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27C904-24C9-2E5D-DF0C-47C2C5DAA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CCA58-5ED4-4AED-9DD2-7EFFB3EA5C8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4222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DA69C4-E5FD-9636-4A9C-3CBB3FFF6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45EE-97D4-40D5-8FB3-86DBAB30717B}" type="datetimeFigureOut">
              <a:rPr lang="hr-HR"/>
              <a:pPr>
                <a:defRPr/>
              </a:pPr>
              <a:t>27.5.2026.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7F500E-E644-AB7D-E924-907430FC2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70538D-9BF4-5DD6-3E15-10483ED71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7ED44-392A-4F70-80A2-36C706DF487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5929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E081C7BD-685C-4DA7-72FA-1750B222C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91AC3672-18B4-46C3-FC5B-DFF196E22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de-DE" altLang="en-US" noProof="0"/>
              <a:t>Titelmasterformat durch Klicken bearbeiten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de-DE" altLang="en-US" noProof="0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4EFC9E-07E6-8451-30AE-439106742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BA92-266F-4E8F-B257-C154B3866D91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9EAD46-A479-4A03-5E21-5C7564A6C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9D9254-9835-7ACF-21FE-237102A5B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B2D61-8396-4BD4-921E-2A78AE396CD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32475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C885A7-0FF3-B660-DCEA-6F61D0E05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C32D14-5150-8B98-92B3-8DB323152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433A4-9336-7949-B4B4-4FA337C54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B9544-7A4F-448A-9B32-DF8DE948927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71133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BBD1AB-74F4-13D1-59BC-294A130F4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0DB5F4-B980-1579-25F8-A109D7439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3E9093-24D7-B90F-B941-263169393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8AD3E-DBEF-4F66-B84F-BF82D8DA5BB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32407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24DA56-D5F1-8D75-D686-FD68BC778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ECC3A-F6C8-2CF4-3BF9-94310A12F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C6957-9C22-203B-46D6-D2B97254D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970D-5696-4493-BB0C-1F1CDBEE20E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8319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21D5AF-49ED-6FD4-4768-3F4EA17A8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65D35E-4934-31B9-53C0-770031646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77C9FC-2F82-4899-6001-58CD56D26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6F973-6D73-4E9C-90AC-BCED126A474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82758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58CBE9-093C-2B05-559F-0A3F64824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3C25F6-9CE5-542F-2897-5A2CA58B5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72947F-31A7-94F3-5CD6-F4BB316E5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F1911-8A31-4E44-A554-88486DE1D70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47744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96E3B2-E94E-F77D-F957-958E80658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24027A-8E52-D9C4-1BAE-833C42833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294242-4DDE-DCF2-2FDE-A9CC6035B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F9527-7AB1-4DDC-9EB4-7A001B06283C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9825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3A7E58-D7DF-5AC7-71FA-FEF3B93E1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7EE400-5A7B-3783-2BC0-86392CD2B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48DCE-8DFD-6E6E-31C8-7A78223A6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C6C12-E3D0-44AC-891F-8E205ED1467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05825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495D7-4417-0E20-EBDD-A0694215A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29331-AE08-DD3D-2DC1-015CAB886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85131-D43D-1500-8BFE-F762AB5F7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85897-5D54-4D89-B54A-AB150FA879E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73808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4560C-220C-99D6-79EC-EA7525828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1279F-6F6C-46EE-E0C8-0DD1250CA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E4AC0-62A7-69F1-9880-D97BC7212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69A0E-8BF9-44C8-96CA-E903453CDBC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72603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A30FB-0E73-6D18-1542-0F81005AED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0B2FDF-7156-DCBA-A6F8-FE61CB1B7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B07DD-DF99-6DA7-33B0-9CB2251D2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A7132-412C-4C83-A84B-8209D69B305C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70219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01B411-3536-A965-330D-62149AC14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ED52D-6287-89D3-318E-2ACB15EDC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FB66E5-BA21-2BCF-6642-540853F3F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8E0E4-9793-4516-BF79-BA7BF33692D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50820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E15EC-02FF-FFA9-3F97-D3ACFD62B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9F612-C7CA-BB6E-BB55-41F309BA6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0E912-6F18-8CEB-F766-92B91F075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586B1-565E-4659-8695-3FD57CA93B5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79833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3520" y="828601"/>
            <a:ext cx="7772400" cy="704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>
            <a:lvl1pPr indent="0" algn="ctr">
              <a:buNone/>
              <a:tabLst>
                <a:tab pos="0" algn="l"/>
                <a:tab pos="193578" algn="l"/>
                <a:tab pos="387157" algn="l"/>
                <a:tab pos="580735" algn="l"/>
                <a:tab pos="774314" algn="l"/>
                <a:tab pos="967892" algn="l"/>
                <a:tab pos="1161471" algn="l"/>
                <a:tab pos="1355049" algn="l"/>
                <a:tab pos="1548628" algn="l"/>
                <a:tab pos="1742206" algn="l"/>
                <a:tab pos="1935785" algn="l"/>
                <a:tab pos="2129363" algn="l"/>
              </a:tabLst>
              <a:defRPr/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1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33520" y="3969521"/>
            <a:ext cx="7772400" cy="4431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>
            <a:lvl1pPr indent="0" algn="ctr">
              <a:spcBef>
                <a:spcPts val="169"/>
              </a:spcBef>
              <a:buNone/>
              <a:tabLst>
                <a:tab pos="0" algn="l"/>
                <a:tab pos="193578" algn="l"/>
                <a:tab pos="387157" algn="l"/>
                <a:tab pos="580735" algn="l"/>
                <a:tab pos="774314" algn="l"/>
                <a:tab pos="967892" algn="l"/>
                <a:tab pos="1161471" algn="l"/>
                <a:tab pos="1355049" algn="l"/>
                <a:tab pos="1548628" algn="l"/>
                <a:tab pos="1742206" algn="l"/>
                <a:tab pos="1935785" algn="l"/>
                <a:tab pos="2129363" algn="l"/>
              </a:tabLst>
              <a:defRPr/>
            </a:lvl1pPr>
          </a:lstStyle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966B566-2A9D-4E9D-A827-E881CC16F60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31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1ACF3BE2-A558-49F5-90CF-B2646B81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813B3784-6410-491B-17D4-ECABED020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1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FD53E-7BB0-5CD1-33C6-E9A7191EC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B02282-B494-D1DE-60A8-55890963D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E02BCE-EFAA-51C2-F904-49F060A9B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EC6F-6E76-4D92-92B6-145E2191B72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08146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l">
              <a:buNone/>
            </a:pP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33160" y="213336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108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3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l">
              <a:buNone/>
            </a:pP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3160" y="213336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l">
              <a:spcBef>
                <a:spcPts val="1412"/>
              </a:spcBef>
              <a:buNone/>
            </a:pPr>
            <a:endParaRPr lang="de-DE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7146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310E08BF-615F-AF6C-75A3-03183ADC6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F1075B9-7CD1-F16E-9E28-805DD6878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8E5ADD0-9FC8-D673-82DE-C2A2576BE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F5A7B-270E-424D-9E9E-6D61EE838FE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87523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014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l">
              <a:buNone/>
            </a:pP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33160" y="213336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l">
              <a:spcBef>
                <a:spcPts val="1412"/>
              </a:spcBef>
              <a:buNone/>
            </a:pPr>
            <a:endParaRPr lang="de-DE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620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22B146-3C9A-FE59-E93F-3B8DEB57B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3F01AC-E659-C712-7CB9-4953FCB45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 dirty="0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A45566-50C5-1233-86F4-8A4D43B19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E1942-C318-4A41-B310-43402BC1A4D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5830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96FD77-E884-F427-D376-4BB039B8F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C76F5A-50CF-C2D5-3AE4-463F06F16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E94DB7-E122-BC39-7E56-C17522621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0F399-8CDD-47D8-ACF5-4FD5AA283AE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6447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FBA7C3-AD62-BC9D-4063-C448775D8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28637F-032F-A345-3B41-079D02D3F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06A362-8064-7346-0D62-36BA119AC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F4569-CBBF-4C74-AC1C-AFC4FEF0293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0312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4385BB3-EBF3-DC99-148D-C83DF3F6A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1CAC50A-4A84-A4AB-7B50-45B222582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B221971-3BFC-2538-6821-170A892A9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B1C5B-6609-4854-AC43-FBDDEB48E5C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6113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6812E-5268-C85A-98D8-473FDCFAA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87071-16F4-ADBC-259C-1D1096A72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41E25-8C74-E0E4-6495-4D1DA97EF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25230-C9E6-494F-B71A-019E94E98FF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2226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59C37C-315B-7C80-C163-1E5621A5F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AAE45C-046E-23F5-EE01-709CFBD86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61A3551-26E2-C4F2-217C-3BEBD9C299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88A0C04-187D-DDF2-E263-F7D9DF19C6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r-HR" altLang="en-US" dirty="0"/>
              <a:t>amdg.eu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93C851EC-613E-003B-8EC8-4334C6A56B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DD0ABE1D-C64C-47F1-96FD-D149EB8A3D45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C75ED2A7-2D6F-7CAF-A590-ED9909C1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FF11EFC-AB79-8C44-FFD7-90922C57B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53" r:id="rId9"/>
    <p:sldLayoutId id="2147483854" r:id="rId10"/>
    <p:sldLayoutId id="214748385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>
            <a:extLst>
              <a:ext uri="{FF2B5EF4-FFF2-40B4-BE49-F238E27FC236}">
                <a16:creationId xmlns:a16="http://schemas.microsoft.com/office/drawing/2014/main" id="{CE7F5DF4-3791-410C-1C6C-433AD1AD9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1903CBB5-F6F3-3B32-FE7D-E6D28D9BC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B7DFAF17-C6DF-559C-ABBC-EB9A9873A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3875DA1-F3DD-C3EC-4C04-E23A48898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D0D0E5F-73FF-FA89-B024-940CCFFF85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2B3890E-25BA-A13F-0794-4C79AFC54C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34C1184-641C-3F1E-3EE5-7844937A25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70F729E0-85A6-452B-97E9-65A31657A526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49E32E-CB56-9667-6FE3-809A86AB6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249B0D-A736-C7B7-B06C-A02189301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96832C64-3769-39E5-F276-C6E9D92CF8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400AA1DA-79F2-477D-9EC7-FF4A0404B96C}" type="datetime1">
              <a:rPr lang="hr-HR" altLang="sr-Latn-RS"/>
              <a:pPr>
                <a:defRPr/>
              </a:pPr>
              <a:t>27.5.2026.</a:t>
            </a:fld>
            <a:endParaRPr lang="de-DE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19C98084-98EA-6439-12D1-C35846B7A4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24C6CFE2-E25B-3817-1037-FF7E36A1F5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35B5A5B0-8D02-43DD-A942-42E8083F69A5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8F22BA86-CD9A-D6A7-1B5A-166DC1E2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37BBB48E-0B78-287E-5065-36177F7EC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1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70050" lvl="1" indent="-325484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537" lvl="2" indent="-351047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40100" lvl="3" indent="-31612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426" lvl="4" indent="-339886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426" lvl="5" indent="-33988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426" lvl="6" indent="-33988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r>
              <a:rPr lang="en-GB"/>
              <a:t>04.12.12.</a:t>
            </a:r>
            <a:endParaRPr lang="en-GB"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endParaRPr lang="en-GB" dirty="0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fld id="{9879D5CD-EB59-4018-8635-878F283831DE}" type="slidenum">
              <a:rPr lang="en-GB" smtClean="0"/>
              <a:pPr/>
              <a:t>‹#›</a:t>
            </a:fld>
            <a:endParaRPr lang="en-GB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808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</p:sldLayoutIdLst>
  <p:txStyles>
    <p:titleStyle>
      <a:lvl1pPr indent="0" algn="l" defTabSz="914523" rtl="0" eaLnBrk="1" latinLnBrk="0" hangingPunct="1">
        <a:lnSpc>
          <a:spcPct val="90000"/>
        </a:lnSpc>
        <a:spcBef>
          <a:spcPct val="0"/>
        </a:spcBef>
        <a:buNone/>
        <a:tabLst>
          <a:tab pos="0" algn="l"/>
          <a:tab pos="193578" algn="l"/>
          <a:tab pos="387157" algn="l"/>
          <a:tab pos="580735" algn="l"/>
          <a:tab pos="774314" algn="l"/>
          <a:tab pos="967892" algn="l"/>
          <a:tab pos="1161471" algn="l"/>
          <a:tab pos="1355049" algn="l"/>
          <a:tab pos="1548628" algn="l"/>
          <a:tab pos="1742206" algn="l"/>
          <a:tab pos="1935785" algn="l"/>
          <a:tab pos="2129363" algn="l"/>
        </a:tabLs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630" indent="-72630" algn="l" defTabSz="914523" rtl="0" eaLnBrk="1" latinLnBrk="0" hangingPunct="1">
        <a:lnSpc>
          <a:spcPct val="90000"/>
        </a:lnSpc>
        <a:spcBef>
          <a:spcPts val="159"/>
        </a:spcBef>
        <a:buClr>
          <a:srgbClr val="CC9900"/>
        </a:buClr>
        <a:buSzPct val="65000"/>
        <a:buFont typeface="Wingdings" charset="2"/>
        <a:buChar char=""/>
        <a:tabLst>
          <a:tab pos="193578" algn="l"/>
          <a:tab pos="387157" algn="l"/>
          <a:tab pos="580735" algn="l"/>
          <a:tab pos="774314" algn="l"/>
          <a:tab pos="967892" algn="l"/>
          <a:tab pos="1161471" algn="l"/>
          <a:tab pos="1355049" algn="l"/>
          <a:tab pos="1548628" algn="l"/>
          <a:tab pos="1742206" algn="l"/>
          <a:tab pos="1935785" algn="l"/>
          <a:tab pos="2129363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92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54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15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76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38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99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61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22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1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23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84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46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07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68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30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91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2560" cy="6856560"/>
            <a:chOff x="0" y="0"/>
            <a:chExt cx="9142560" cy="6856560"/>
          </a:xfrm>
        </p:grpSpPr>
        <p:sp>
          <p:nvSpPr>
            <p:cNvPr id="3" name="Free-form: Shape 2"/>
            <p:cNvSpPr/>
            <p:nvPr/>
          </p:nvSpPr>
          <p:spPr>
            <a:xfrm>
              <a:off x="0" y="0"/>
              <a:ext cx="2894040" cy="685656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5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00200" y="0"/>
              <a:ext cx="7542360" cy="37944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5" name="Picture 4"/>
            <p:cNvPicPr/>
            <p:nvPr/>
          </p:nvPicPr>
          <p:blipFill>
            <a:blip r:embed="rId6"/>
            <a:srcRect l="38331" r="6669" b="108504"/>
            <a:stretch/>
          </p:blipFill>
          <p:spPr>
            <a:xfrm>
              <a:off x="2514600" y="0"/>
              <a:ext cx="6627960" cy="1364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600200" y="380880"/>
              <a:ext cx="7542360" cy="7488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8080" rIns="90000" bIns="2808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3581280"/>
              <a:ext cx="5780160" cy="147600"/>
              <a:chOff x="0" y="3581280"/>
              <a:chExt cx="5780160" cy="147600"/>
            </a:xfrm>
          </p:grpSpPr>
          <p:sp>
            <p:nvSpPr>
              <p:cNvPr id="8" name="Free-form: Shape 7"/>
              <p:cNvSpPr/>
              <p:nvPr/>
            </p:nvSpPr>
            <p:spPr>
              <a:xfrm>
                <a:off x="0" y="3666960"/>
                <a:ext cx="5780160" cy="36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6440" rIns="90000" bIns="-4644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523880" y="3581280"/>
                <a:ext cx="2662200" cy="147600"/>
                <a:chOff x="1523880" y="3581280"/>
                <a:chExt cx="2662200" cy="147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52388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36232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20040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03848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3160" y="2133360"/>
            <a:ext cx="7770600" cy="411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marL="343080" indent="-343080" algn="l">
              <a:spcBef>
                <a:spcPts val="814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  <a:lvl2pPr marL="743040" lvl="1" indent="-285840" algn="l">
              <a:spcBef>
                <a:spcPts val="709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  <a:def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2pPr>
            <a:lvl3pPr marL="1143000" lvl="2" indent="-228600" algn="l">
              <a:spcBef>
                <a:spcPts val="61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3pPr>
            <a:lvl4pPr marL="1600200" lvl="3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4pPr>
            <a:lvl5pPr marL="2057400" lvl="4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814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 algn="l">
              <a:spcBef>
                <a:spcPts val="709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 algn="l">
              <a:spcBef>
                <a:spcPts val="61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1448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85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1997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19978 h 3840"/>
                <a:gd name="GluePoint5X" fmla="*/ 0 w 1824"/>
                <a:gd name="GluePoint5Y" fmla="*/ 1997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tl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6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endParaRPr>
            </a:p>
          </p:txBody>
        </p:sp>
        <p:pic>
          <p:nvPicPr>
            <p:cNvPr id="87" name="Picture 8" descr="CITBANND"/>
            <p:cNvPicPr/>
            <p:nvPr/>
          </p:nvPicPr>
          <p:blipFill>
            <a:blip r:embed="rId5"/>
            <a:srcRect l="30669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8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31320" rIns="90000" bIns="31320" anchor="ctr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endParaRPr>
            </a:p>
          </p:txBody>
        </p:sp>
        <p:grpSp>
          <p:nvGrpSpPr>
            <p:cNvPr id="89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90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3560" rIns="90000" bIns="-43560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9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9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r-H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93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r-H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94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r-H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9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r-H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4400" b="0" u="none" strike="noStrike">
                <a:solidFill>
                  <a:schemeClr val="dk2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lang="hr-HR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algn="l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Tahoma"/>
              </a:defRPr>
            </a:lvl1pPr>
            <a:lvl2pPr lvl="1" algn="l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Tahoma"/>
              </a:defRPr>
            </a:lvl2pPr>
            <a:lvl3pPr lvl="2" algn="l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Tahoma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defRPr>
            </a:lvl5pPr>
          </a:lstStyle>
          <a:p>
            <a:pPr marL="432000" indent="-324000" algn="l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lang="hr-HR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864000" lvl="1" indent="-324000" algn="l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lang="hr-HR" sz="28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296000" lvl="2" indent="-288000" algn="l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lang="hr-HR" sz="24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728000" lvl="3" indent="-216000" algn="l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lang="hr-HR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2160000" lvl="4" indent="-216000" algn="l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lang="hr-HR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46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B6F648E4-D373-984D-5CED-A70DC3E078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2259012"/>
          </a:xfrm>
        </p:spPr>
        <p:txBody>
          <a:bodyPr/>
          <a:lstStyle/>
          <a:p>
            <a:pPr eaLnBrk="1" hangingPunct="1"/>
            <a:r>
              <a:rPr lang="hr-HR" altLang="sr-Latn-R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Knjiga </a:t>
            </a:r>
            <a:br>
              <a:rPr lang="hr-HR" altLang="sr-Latn-RS" sz="7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Tužaljki</a:t>
            </a:r>
            <a:br>
              <a:rPr lang="hr-HR" altLang="sr-Latn-RS" sz="7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A6EF03C5-A08F-6F8E-320C-B8133DC895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4065588"/>
            <a:ext cx="6400800" cy="1752600"/>
          </a:xfrm>
        </p:spPr>
        <p:txBody>
          <a:bodyPr/>
          <a:lstStyle/>
          <a:p>
            <a:pPr eaLnBrk="1" hangingPunct="1"/>
            <a:endParaRPr lang="hr-HR" altLang="sr-Latn-R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7" descr="Slikovni rezultat za lamentations bible">
            <a:extLst>
              <a:ext uri="{FF2B5EF4-FFF2-40B4-BE49-F238E27FC236}">
                <a16:creationId xmlns:a16="http://schemas.microsoft.com/office/drawing/2014/main" id="{DCEF51BB-6DF1-182A-F6FA-2977593E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0"/>
            <a:ext cx="27098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hr-HR" sz="4400" b="1" u="none" strike="noStrike" dirty="0">
                <a:solidFill>
                  <a:schemeClr val="dk2"/>
                </a:solidFill>
                <a:effectLst/>
                <a:uFillTx/>
                <a:latin typeface="Times New Roman"/>
              </a:rPr>
              <a:t>Smiluj nam se (</a:t>
            </a:r>
            <a:r>
              <a:rPr lang="hr-HR" sz="4400" b="1" u="none" strike="noStrike" dirty="0" err="1">
                <a:solidFill>
                  <a:schemeClr val="dk2"/>
                </a:solidFill>
                <a:effectLst/>
                <a:uFillTx/>
                <a:latin typeface="Times New Roman"/>
              </a:rPr>
              <a:t>Ps</a:t>
            </a:r>
            <a:r>
              <a:rPr lang="hr-HR" sz="4400" b="1" u="none" strike="noStrike" dirty="0">
                <a:solidFill>
                  <a:schemeClr val="dk2"/>
                </a:solidFill>
                <a:effectLst/>
                <a:uFillTx/>
                <a:latin typeface="Times New Roman"/>
              </a:rPr>
              <a:t> 51)</a:t>
            </a:r>
            <a:endParaRPr lang="hr-HR" sz="4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39" name="Picture 4" descr="A sheet music with notes&#10;&#10;Description automatically generated"/>
          <p:cNvPicPr/>
          <p:nvPr/>
        </p:nvPicPr>
        <p:blipFill>
          <a:blip r:embed="rId2"/>
          <a:stretch/>
        </p:blipFill>
        <p:spPr>
          <a:xfrm>
            <a:off x="0" y="2103480"/>
            <a:ext cx="9143640" cy="26506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6708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D204D2-5599-8B5C-B7FC-B48D47EF16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C0B105-73A8-41F5-DE17-C5F3EE0D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5604" name="Rezervirano mjesto broja slajda 5">
            <a:extLst>
              <a:ext uri="{FF2B5EF4-FFF2-40B4-BE49-F238E27FC236}">
                <a16:creationId xmlns:a16="http://schemas.microsoft.com/office/drawing/2014/main" id="{F24AD179-E03F-1A1A-A259-D2D8A86E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34745F-700E-49EA-BBCC-2F43806116E9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8A6C3523-4E1E-1F2B-8ABF-81B3DB69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8935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u </a:t>
            </a:r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4BC9E14-21F8-27FA-5A92-49E183251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lvl="1" eaLnBrk="1" hangingPunct="1">
              <a:spcBef>
                <a:spcPts val="200"/>
              </a:spcBef>
            </a:pPr>
            <a:r>
              <a:rPr lang="he-IL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7x 1,5.9.11s.17s.20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Ucvilio ju je (5)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moju nevolju! (9)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kako sam prezrena! (11)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Udario me u dan svojega gnjeva (12)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Protiv Jakova pozvao tlačitelje (17)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je pravedan (18)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u kakvoj sam tjeskobi (20)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+ 3x Gospodin </a:t>
            </a:r>
            <a:r>
              <a:rPr lang="he-IL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אֲדֹנָי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adonaj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1,14.15[2x]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Predao me u njihove ruke (14)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Odbacio je sve moje junake (15)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tijesku gazi kćer 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)u (15)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B91A2-E536-7050-1380-7C0C97CFA3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1" y="-744"/>
            <a:ext cx="3223581" cy="220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841D7B-AD9F-F64F-F837-5A010F063D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15820E-8FE5-570D-B8C9-9324617E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6628" name="Rezervirano mjesto broja slajda 5">
            <a:extLst>
              <a:ext uri="{FF2B5EF4-FFF2-40B4-BE49-F238E27FC236}">
                <a16:creationId xmlns:a16="http://schemas.microsoft.com/office/drawing/2014/main" id="{2EF317F8-8375-4F6C-FD52-62E507E1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7CCD0D-43DF-4F6F-98FE-4B43A685DD88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DE1AE4CF-95FD-40C1-682F-A1C2E80B7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Remek-djelo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1A2407B-03A4-94E9-4D27-57D918BF8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HB u trećem dijelu: Spisi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Knjiga vezana uz proroka </a:t>
            </a:r>
            <a:b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 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r-HR" altLang="sr-Latn-R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Ljet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35,25: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Jeremija oplakuje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Jošiju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postoje “Tužaljke”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 poglavlja?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poglavlja, 5 tužaljki (~ Tora?)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Umjetnost akrostiha: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Prve četiri tužaljke s abecednim stihovima prema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abecedi (iza svakoga </a:t>
            </a:r>
            <a:r>
              <a:rPr lang="hr-HR" altLang="sr-Latn-R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setuma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sr-Latn-R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tužaljka istaknuta: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Abecedni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tristih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setuma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tristiha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6631" name="Picture 9" descr="A Very Old City. | Old city jerusalem, Ancient jerusalem, Jericho city">
            <a:extLst>
              <a:ext uri="{FF2B5EF4-FFF2-40B4-BE49-F238E27FC236}">
                <a16:creationId xmlns:a16="http://schemas.microsoft.com/office/drawing/2014/main" id="{34057932-A397-C47B-5F11-4AC836E04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-11113"/>
            <a:ext cx="34305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06E698-96AF-66F3-AC59-70F2CF89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>
            <a:extLst>
              <a:ext uri="{FF2B5EF4-FFF2-40B4-BE49-F238E27FC236}">
                <a16:creationId xmlns:a16="http://schemas.microsoft.com/office/drawing/2014/main" id="{1BBEEA76-3432-BB77-BAD5-9423D32EA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224136"/>
          </a:xfrm>
        </p:spPr>
        <p:txBody>
          <a:bodyPr/>
          <a:lstStyle/>
          <a:p>
            <a:pPr eaLnBrk="1" hangingPunct="1"/>
            <a:r>
              <a:rPr lang="hr-HR" altLang="sr-Latn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slova u stihu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				 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de-DE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79B72-9D9D-AD73-5E0D-796DBCC34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891" y="1453481"/>
            <a:ext cx="4532312" cy="467268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א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ֵיכָ֣ה ׀ יָשְׁבָ֣ה בָדָ֗ד הָעִיר֙ רַבָּ֣תִי עָ֔ם הָיְתָ֖ה כְּאַלְמָנָ֑ה רַבָּ֣תִי בַגּוֹיִ֗ם שָׂרָ֨תִי֙ בַּמְּדִינ֔וֹת הָיְתָ֖ה לָמַֽס׃ </a:t>
            </a:r>
            <a:r>
              <a:rPr lang="he-IL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ס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ָּכ֨וֹ תִבְכֶּ֜ה בַּלַּ֗יְלָה וְדִמְעָתָהּ֙ עַ֣ל לֶֽחֱיָ֔הּ אֵֽין־לָ֥הּ מְנַחֵ֖ם מִכָּל־אֹהֲבֶ֑יהָ כָּל־רֵעֶ֨יהָ֙ בָּ֣גְדוּ בָ֔הּ הָ֥יוּ לָ֖הּ לְאֹיְבִֽים׃ </a:t>
            </a:r>
            <a:r>
              <a:rPr lang="he-IL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ס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גָּ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ֽלְתָ֨ה יְהוּדָ֤ה מֵעֹ֨נִי֙ וּמֵרֹ֣ב עֲבֹדָ֔ה הִ֚יא יָשְׁבָ֣ה בַגּוֹיִ֔ם לֹ֥א מָצְאָ֖ה מָנ֑וֹחַ כָּל־רֹדְפֶ֥יהָ הִשִּׂיג֖וּהָ בֵּ֥ין הַמְּצָרִֽים׃ </a:t>
            </a:r>
            <a:r>
              <a:rPr lang="he-IL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ס</a:t>
            </a:r>
          </a:p>
          <a:p>
            <a:pPr marL="0" indent="0" algn="r">
              <a:spcBef>
                <a:spcPts val="0"/>
              </a:spcBef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BC51-F07E-25DF-0FDA-A662BE90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58243"/>
            <a:ext cx="4316288" cy="4672682"/>
          </a:xfrm>
        </p:spPr>
        <p:txBody>
          <a:bodyPr/>
          <a:lstStyle/>
          <a:p>
            <a:pPr algn="r"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אֲ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נִ֤י הַגֶּ֨בֶר֙ רָאָ֣ה עֳנִ֔י בְּשֵׁ֖בֶט עֶבְרָתֽוֹ׃</a:t>
            </a:r>
            <a:endParaRPr lang="hr-H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א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וֹתִ֥י נָהַ֛ג וַיֹּלַ֖ךְ חֹ֥שֶׁךְ וְלֹא־אֽוֹר׃</a:t>
            </a:r>
            <a:endParaRPr lang="hr-H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אַ֣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ךְ בִּ֥י יָשֻׁ֛ב יַהֲפֹ֥ךְ יָד֖וֹ כָּל־הַיּֽוֹם׃ </a:t>
            </a:r>
            <a:r>
              <a:rPr lang="he-IL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ס</a:t>
            </a:r>
          </a:p>
          <a:p>
            <a:pPr algn="r"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ִּלָּ֤ה בְשָׂרִי֙ וְעוֹרִ֔י שִׁבַּ֖ר עַצְמוֹתָֽי׃</a:t>
            </a:r>
            <a:endParaRPr lang="hr-H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ָּנָ֥ה עָלַ֛י וַיַּקַּ֖ף רֹ֥אשׁ וּתְלָאָֽה׃</a:t>
            </a:r>
            <a:endParaRPr lang="hr-H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e-I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he-I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ְּמַחֲשַׁכִּ֥ים הוֹשִׁיבַ֖נִי כְּמֵתֵ֥י עוֹלָֽם׃ </a:t>
            </a:r>
            <a:r>
              <a:rPr lang="he-IL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ס</a:t>
            </a:r>
          </a:p>
          <a:p>
            <a:pPr algn="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B29CD4-6A1E-5B0D-B101-A8C790ED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418A2B-648B-ADD4-4E98-5DD42562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6628" name="Rezervirano mjesto broja slajda 5">
            <a:extLst>
              <a:ext uri="{FF2B5EF4-FFF2-40B4-BE49-F238E27FC236}">
                <a16:creationId xmlns:a16="http://schemas.microsoft.com/office/drawing/2014/main" id="{7E338F82-26F0-DA31-A618-5885A8BB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7CCD0D-43DF-4F6F-98FE-4B43A685DD88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A48EB8-C5BA-7D51-A585-3B016C539F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6D5948-F36B-4D3E-BF9D-AC2A70AF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7652" name="Rezervirano mjesto broja slajda 5">
            <a:extLst>
              <a:ext uri="{FF2B5EF4-FFF2-40B4-BE49-F238E27FC236}">
                <a16:creationId xmlns:a16="http://schemas.microsoft.com/office/drawing/2014/main" id="{574E8598-0C07-F289-A10C-1D21BCEA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0777DF-E8C7-4D73-92EF-79F74191C777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D2C338FB-2350-102A-8ED5-4E6DA2C76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8935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Kompozicija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6F55EFE-3D10-56A2-C673-39BE45803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435280" cy="5149850"/>
          </a:xfrm>
        </p:spPr>
        <p:txBody>
          <a:bodyPr/>
          <a:lstStyle/>
          <a:p>
            <a:pPr lvl="1" eaLnBrk="1" hangingPunct="1">
              <a:spcBef>
                <a:spcPts val="200"/>
              </a:spcBef>
            </a:pPr>
            <a:r>
              <a:rPr lang="hr-HR" altLang="sr-Latn-R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1,1.22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 osamljena, poput udovice –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Postupi s njima kao sa mnom! –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dijalog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2,1.22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mrakom zastro Kćer sionsku –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si sazvao sve moje užase (22) –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dijalog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3,1.66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sam upoznao bijedu pod njegovim gnjevom (1) – 1. l.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Goni ih gnjevno i sve ih istrijebi! (66)</a:t>
            </a:r>
            <a:r>
              <a:rPr lang="en-US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dijalog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4,1.22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Kamenje svetišta prosuto po ulicama (4,1)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Kćeri sionska, on te više neće voditi u izgnanstvo (22)</a:t>
            </a:r>
          </a:p>
        </p:txBody>
      </p:sp>
      <p:pic>
        <p:nvPicPr>
          <p:cNvPr id="27655" name="Picture 7" descr="Slikovni rezultat za lamentations bible">
            <a:extLst>
              <a:ext uri="{FF2B5EF4-FFF2-40B4-BE49-F238E27FC236}">
                <a16:creationId xmlns:a16="http://schemas.microsoft.com/office/drawing/2014/main" id="{701C1107-41D7-F7C6-6414-1A9A1C22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081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CAF479-540A-D81A-F494-04D3511CFE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9680D4-CC2C-9FB5-7F63-726DE72E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8676" name="Rezervirano mjesto broja slajda 5">
            <a:extLst>
              <a:ext uri="{FF2B5EF4-FFF2-40B4-BE49-F238E27FC236}">
                <a16:creationId xmlns:a16="http://schemas.microsoft.com/office/drawing/2014/main" id="{531D0FA8-407C-1131-2744-8EA4ECBE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B3023-68C6-4978-9FD6-1815033E9F2B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1A93D1F2-EE2F-1316-77A8-97BB95313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EAAE35-F1A0-8552-F09C-B2A6DD5E5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908050"/>
            <a:ext cx="8651874" cy="5222875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r>
              <a:rPr lang="hr-HR" altLang="sr-Latn-R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5,1.22 (isto 22, a nisu akrostih)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Pogledaj,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našu sramotu (1)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Hoćeš li nas potpuno odbaciti (22)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„mi” od početka do kraja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</a:t>
            </a: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našeg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iskustva u 1-18 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sažetog u 17s (stanje 17, razlog 18):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Boluje </a:t>
            </a:r>
            <a:r>
              <a:rPr lang="hr-HR" alt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srce (17)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moje </a:t>
            </a:r>
            <a:r>
              <a:rPr lang="hr-HR" alt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srce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(1,22), ja </a:t>
            </a:r>
            <a:r>
              <a:rPr lang="hr-HR" alt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bolesna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(13)</a:t>
            </a: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Gora sionska pusta (= Hram 18)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Slijedi u 19-22: „mi” – „ti” = dijalog, molitva 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molba u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5,21: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Vrati nas k sebi i vratit ćemo se (=obratiti)!</a:t>
            </a:r>
          </a:p>
        </p:txBody>
      </p:sp>
      <p:pic>
        <p:nvPicPr>
          <p:cNvPr id="28679" name="Picture 2" descr="A painting of a person kneeling in front of a pile of rocks&#10;&#10;Description automatically generated with low confidence">
            <a:extLst>
              <a:ext uri="{FF2B5EF4-FFF2-40B4-BE49-F238E27FC236}">
                <a16:creationId xmlns:a16="http://schemas.microsoft.com/office/drawing/2014/main" id="{C1CCC50A-AB97-B5FF-79B7-B1155E89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463"/>
            <a:ext cx="2808287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C4C9E1-436E-E4D9-3F3E-F7D2D8DD2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4F065D-4B05-6044-4B4A-437252F9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9700" name="Rezervirano mjesto broja slajda 5">
            <a:extLst>
              <a:ext uri="{FF2B5EF4-FFF2-40B4-BE49-F238E27FC236}">
                <a16:creationId xmlns:a16="http://schemas.microsoft.com/office/drawing/2014/main" id="{4F002F54-6CC5-443C-7141-96F717A7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8812C2-B260-471C-9D70-5A27A253E42B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026A7F84-720E-8DF8-5550-305155D0D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28935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dio cjeline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DE2FA4F-EFE8-C29F-1157-E908E5BCA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51875" cy="5222875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tužaljka – molitva </a:t>
            </a:r>
          </a:p>
          <a:p>
            <a:pPr eaLnBrk="1" hangingPunct="1">
              <a:spcBef>
                <a:spcPts val="4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Početak: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זכר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zakar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(5,1)</a:t>
            </a:r>
            <a:r>
              <a:rPr lang="de-DE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Spomeni se što nas je snašlo! (1)</a:t>
            </a:r>
          </a:p>
          <a:p>
            <a:pPr lvl="1" eaLnBrk="1" hangingPunct="1">
              <a:spcBef>
                <a:spcPts val="400"/>
              </a:spcBef>
            </a:pPr>
            <a:r>
              <a:rPr lang="de-DE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Sjetiti se, misliti na</a:t>
            </a:r>
            <a:r>
              <a:rPr lang="de-DE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ovdje 7. put</a:t>
            </a:r>
          </a:p>
          <a:p>
            <a:pPr eaLnBrk="1" hangingPunct="1">
              <a:spcBef>
                <a:spcPts val="400"/>
              </a:spcBef>
            </a:pP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1,7.9; 2,1; 3,19.20[2x]</a:t>
            </a:r>
            <a:r>
              <a:rPr lang="de-DE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altLang="sr-Latn-R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Opis: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Jeruzalem se sjeća (1,7),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mislila na svoj kraj (9)</a:t>
            </a:r>
          </a:p>
          <a:p>
            <a:pPr eaLnBrk="1" hangingPunct="1">
              <a:spcBef>
                <a:spcPts val="4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nije mislio na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podnožje svojim nogama</a:t>
            </a:r>
            <a:r>
              <a:rPr lang="de-DE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(2,1)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Molitva: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Sjeti se moje muke (3,19)</a:t>
            </a:r>
          </a:p>
          <a:p>
            <a:pPr eaLnBrk="1" hangingPunct="1">
              <a:spcBef>
                <a:spcPts val="400"/>
              </a:spcBef>
            </a:pP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Svjedočenje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(2x 3,20): Sjeća se, sjeća moja duša (moje bijede i stradanja 19)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2032D-4B3C-FC7C-A8D1-3BF282C5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59" y="-2584"/>
            <a:ext cx="2761841" cy="41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>
          <a:xfrm>
            <a:off x="1819440" y="115920"/>
            <a:ext cx="4984560" cy="110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Ave Maria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90" name="Picture 189"/>
          <p:cNvPicPr/>
          <p:nvPr/>
        </p:nvPicPr>
        <p:blipFill>
          <a:blip r:embed="rId2"/>
          <a:stretch/>
        </p:blipFill>
        <p:spPr>
          <a:xfrm>
            <a:off x="0" y="938160"/>
            <a:ext cx="8915400" cy="5635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8AF2A4E-608D-FA9F-0D0C-A36BE08340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2259012"/>
          </a:xfrm>
        </p:spPr>
        <p:txBody>
          <a:bodyPr anchor="t"/>
          <a:lstStyle/>
          <a:p>
            <a:pPr algn="l" eaLnBrk="1" hangingPunct="1"/>
            <a:r>
              <a:rPr lang="hr-HR" altLang="sr-Latn-R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Knjiga </a:t>
            </a:r>
            <a:br>
              <a:rPr lang="hr-HR" altLang="sr-Latn-R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Tužaljki</a:t>
            </a:r>
            <a:br>
              <a:rPr lang="hr-HR" altLang="sr-Latn-R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D3D0BA03-0FEC-49A1-FAE1-DD95F11306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4065588"/>
            <a:ext cx="5466928" cy="2675780"/>
          </a:xfrm>
        </p:spPr>
        <p:txBody>
          <a:bodyPr/>
          <a:lstStyle/>
          <a:p>
            <a:pPr algn="l"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Knjigu proroka Jeremije</a:t>
            </a:r>
          </a:p>
          <a:p>
            <a:pPr lvl="1" algn="l"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Uvod: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1,12-15</a:t>
            </a:r>
          </a:p>
          <a:p>
            <a:pPr algn="l" eaLnBrk="1" hangingPunct="1">
              <a:spcBef>
                <a:spcPts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o Bogu: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2,4; 3,12	</a:t>
            </a:r>
          </a:p>
          <a:p>
            <a:pPr algn="l" eaLnBrk="1" hangingPunct="1">
              <a:spcBef>
                <a:spcPts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Proroci: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2,14; 4,13</a:t>
            </a:r>
          </a:p>
          <a:p>
            <a:pPr algn="l" eaLnBrk="1" hangingPunct="1">
              <a:spcBef>
                <a:spcPts val="0"/>
              </a:spcBef>
            </a:pP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7" descr="Slikovni rezultat za lamentations bible">
            <a:extLst>
              <a:ext uri="{FF2B5EF4-FFF2-40B4-BE49-F238E27FC236}">
                <a16:creationId xmlns:a16="http://schemas.microsoft.com/office/drawing/2014/main" id="{3F0BEC90-BA50-CD4C-FF19-CCF9A402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0"/>
            <a:ext cx="27098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8AAC8-C324-D611-7F3E-97CAC970487E}"/>
              </a:ext>
            </a:extLst>
          </p:cNvPr>
          <p:cNvSpPr txBox="1"/>
          <p:nvPr/>
        </p:nvSpPr>
        <p:spPr>
          <a:xfrm>
            <a:off x="6434138" y="5177830"/>
            <a:ext cx="2386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Luk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Laž; grijeh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marL="0" marR="0" lvl="0" indent="0" algn="l" defTabSz="914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128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marL="0" marR="0" lvl="0" indent="0" algn="l" defTabSz="914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129" name="Text Box 7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marL="0" marR="0" lvl="0" indent="0" algn="l" defTabSz="914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130" name="Text Box 8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marL="0" marR="0" lvl="0" indent="0" algn="l" defTabSz="914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hr-HR" sz="7201" b="1">
                <a:solidFill>
                  <a:srgbClr val="420000"/>
                </a:solidFill>
                <a:latin typeface="Times New Roman"/>
                <a:ea typeface="Times New Roman"/>
              </a:rPr>
              <a:t>Proroštvo i apokaliptika</a:t>
            </a:r>
            <a:endParaRPr lang="hr-HR" sz="7201"/>
          </a:p>
        </p:txBody>
      </p:sp>
      <p:pic>
        <p:nvPicPr>
          <p:cNvPr id="132" name="Picture 6" descr="Slikovni rezultat za jesus in nazareth synagogue&quot;"/>
          <p:cNvPicPr/>
          <p:nvPr/>
        </p:nvPicPr>
        <p:blipFill>
          <a:blip r:embed="rId3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Text Box 10"/>
          <p:cNvSpPr/>
          <p:nvPr/>
        </p:nvSpPr>
        <p:spPr>
          <a:xfrm>
            <a:off x="1211400" y="1"/>
            <a:ext cx="4655880" cy="12025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0" marR="0" lvl="0" indent="0" algn="l" defTabSz="914523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  <a:defRPr/>
            </a:pP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Filozofsko-teološki institut DI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Studij filozofije i teologije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ak. g. 2025./26. ECTS 6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DejaVu Sans"/>
              </a:rPr>
              <a:t>ponedjeljkom i srijedom u 10:15</a:t>
            </a: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pic>
        <p:nvPicPr>
          <p:cNvPr id="134" name="Picture 8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Text Box 11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 anchorCtr="1">
            <a:normAutofit fontScale="70000" lnSpcReduction="20000"/>
          </a:bodyPr>
          <a:lstStyle/>
          <a:p>
            <a:pPr marL="0" marR="0" lvl="0" indent="0" algn="ctr" defTabSz="91452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900" algn="l"/>
                <a:tab pos="896880" algn="l"/>
                <a:tab pos="1346221" algn="l"/>
                <a:tab pos="1795561" algn="l"/>
                <a:tab pos="2244902" algn="l"/>
                <a:tab pos="2694242" algn="l"/>
                <a:tab pos="3143582" algn="l"/>
                <a:tab pos="3592922" algn="l"/>
                <a:tab pos="4042263" algn="l"/>
                <a:tab pos="4491603" algn="l"/>
                <a:tab pos="4940944" algn="l"/>
                <a:tab pos="5390284" algn="l"/>
                <a:tab pos="5839624" algn="l"/>
                <a:tab pos="6288964" algn="l"/>
                <a:tab pos="6738305" algn="l"/>
                <a:tab pos="7187645" algn="l"/>
                <a:tab pos="7636986" algn="l"/>
                <a:tab pos="8086326" algn="l"/>
                <a:tab pos="8535666" algn="l"/>
                <a:tab pos="8985007" algn="l"/>
                <a:tab pos="8986447" algn="l"/>
                <a:tab pos="9435787" algn="l"/>
                <a:tab pos="9885127" algn="l"/>
                <a:tab pos="10334468" algn="l"/>
                <a:tab pos="10783808" algn="l"/>
              </a:tabLst>
              <a:defRPr/>
            </a:pPr>
            <a:r>
              <a:rPr kumimoji="0" lang="sr-Latn-RS" sz="42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amdg.eu → nastava → FTI</a:t>
            </a:r>
            <a:endParaRPr kumimoji="0" lang="hr-HR" sz="42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  <a:p>
            <a:pPr marL="0" marR="0" lvl="0" indent="0" algn="ctr" defTabSz="91452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900" algn="l"/>
                <a:tab pos="896880" algn="l"/>
                <a:tab pos="1346221" algn="l"/>
                <a:tab pos="1795561" algn="l"/>
                <a:tab pos="2244902" algn="l"/>
                <a:tab pos="2694242" algn="l"/>
                <a:tab pos="3143582" algn="l"/>
                <a:tab pos="3592922" algn="l"/>
                <a:tab pos="4042263" algn="l"/>
                <a:tab pos="4491603" algn="l"/>
                <a:tab pos="4940944" algn="l"/>
                <a:tab pos="5390284" algn="l"/>
                <a:tab pos="5839624" algn="l"/>
                <a:tab pos="6288964" algn="l"/>
                <a:tab pos="6738305" algn="l"/>
                <a:tab pos="7187645" algn="l"/>
                <a:tab pos="7636986" algn="l"/>
                <a:tab pos="8086326" algn="l"/>
                <a:tab pos="8535666" algn="l"/>
                <a:tab pos="8985007" algn="l"/>
                <a:tab pos="8986447" algn="l"/>
                <a:tab pos="9435787" algn="l"/>
                <a:tab pos="9885127" algn="l"/>
                <a:tab pos="10334468" algn="l"/>
                <a:tab pos="10783808" algn="l"/>
              </a:tabLst>
              <a:defRPr/>
            </a:pPr>
            <a:r>
              <a:rPr kumimoji="0" lang="sr-Latn-RS" sz="42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Pregled (prezentacije), tekstovi, audio- i videozapisi…</a:t>
            </a:r>
            <a:endParaRPr kumimoji="0" lang="hr-HR" sz="42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  <a:p>
            <a:pPr marL="0" marR="0" lvl="0" indent="0" algn="ctr" defTabSz="91452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900" algn="l"/>
                <a:tab pos="896880" algn="l"/>
                <a:tab pos="1346221" algn="l"/>
                <a:tab pos="1795561" algn="l"/>
                <a:tab pos="2244902" algn="l"/>
                <a:tab pos="2694242" algn="l"/>
                <a:tab pos="3143582" algn="l"/>
                <a:tab pos="3592922" algn="l"/>
                <a:tab pos="4042263" algn="l"/>
                <a:tab pos="4491603" algn="l"/>
                <a:tab pos="4940944" algn="l"/>
                <a:tab pos="5390284" algn="l"/>
                <a:tab pos="5839624" algn="l"/>
                <a:tab pos="6288964" algn="l"/>
                <a:tab pos="6738305" algn="l"/>
                <a:tab pos="7187645" algn="l"/>
                <a:tab pos="7636986" algn="l"/>
                <a:tab pos="8086326" algn="l"/>
                <a:tab pos="8535666" algn="l"/>
                <a:tab pos="8985007" algn="l"/>
                <a:tab pos="8986447" algn="l"/>
                <a:tab pos="9435787" algn="l"/>
                <a:tab pos="9885127" algn="l"/>
                <a:tab pos="10334468" algn="l"/>
                <a:tab pos="10783808" algn="l"/>
              </a:tabLst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</a:t>
            </a:r>
            <a:endParaRPr kumimoji="0" lang="hr-HR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  <a:p>
            <a:pPr marL="0" marR="0" lvl="0" indent="0" algn="ctr" defTabSz="91452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900" algn="l"/>
                <a:tab pos="896880" algn="l"/>
                <a:tab pos="1346221" algn="l"/>
                <a:tab pos="1795561" algn="l"/>
                <a:tab pos="2244902" algn="l"/>
                <a:tab pos="2694242" algn="l"/>
                <a:tab pos="3143582" algn="l"/>
                <a:tab pos="3592922" algn="l"/>
                <a:tab pos="4042263" algn="l"/>
                <a:tab pos="4491603" algn="l"/>
                <a:tab pos="4940944" algn="l"/>
                <a:tab pos="5390284" algn="l"/>
                <a:tab pos="5839624" algn="l"/>
                <a:tab pos="6288964" algn="l"/>
                <a:tab pos="6738305" algn="l"/>
                <a:tab pos="7187645" algn="l"/>
                <a:tab pos="7636986" algn="l"/>
                <a:tab pos="8086326" algn="l"/>
                <a:tab pos="8535666" algn="l"/>
                <a:tab pos="8985007" algn="l"/>
                <a:tab pos="8986447" algn="l"/>
                <a:tab pos="9435787" algn="l"/>
                <a:tab pos="9885127" algn="l"/>
                <a:tab pos="10334468" algn="l"/>
                <a:tab pos="10783808" algn="l"/>
              </a:tabLst>
              <a:defRPr/>
            </a:pPr>
            <a:r>
              <a:rPr kumimoji="0" lang="sr-Latn-RS" sz="42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Božo Lujić, </a:t>
            </a:r>
            <a:r>
              <a:rPr kumimoji="0" lang="sr-Latn-RS" sz="4201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Starozavjetni proroci</a:t>
            </a:r>
            <a:endParaRPr kumimoji="0" lang="hr-HR" sz="42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A69A65-74F8-1E6A-D635-9AC225B865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CFB123-C5C2-3ED1-DF47-FDCEC6A4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0484" name="Rezervirano mjesto broja slajda 5">
            <a:extLst>
              <a:ext uri="{FF2B5EF4-FFF2-40B4-BE49-F238E27FC236}">
                <a16:creationId xmlns:a16="http://schemas.microsoft.com/office/drawing/2014/main" id="{F6938944-0BE5-A6F0-623E-C25DBB02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D2540D-EB32-4540-AA00-D21B222267E1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815DC508-8D42-9A4E-CD72-00719BFD1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848" y="18864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i sadržaj na primjeru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de-DE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DB1CB6-FFD5-CDBF-AA11-B8ACEC16E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>
            <a:noAutofit/>
          </a:bodyPr>
          <a:lstStyle/>
          <a:p>
            <a:pPr lvl="1" eaLnBrk="1" hangingPunct="1">
              <a:spcBef>
                <a:spcPts val="3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Komunikacijska struktura: 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1-11.12-22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1,1-11</a:t>
            </a:r>
            <a:r>
              <a:rPr lang="en-US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 (</a:t>
            </a:r>
            <a:r>
              <a:rPr lang="de-DE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3. l.,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ona)?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Sama, kao udovica, kneginja na prisilnom radu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„umetci” u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1,9b.11b: ja – ti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+ 1,20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Razgovor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1,12-22, usp. 1,12: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Ja, moja bol – vi (prolaznici)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„ja” u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1,15: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Djevica, kći Judina = Juda (ž. r.)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o</a:t>
            </a: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tješitelj</a:t>
            </a:r>
            <a:r>
              <a:rPr lang="en-US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1,2.9.17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16.21</a:t>
            </a:r>
            <a:endParaRPr lang="hr-HR" altLang="sr-Latn-R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ga za nju (1,2.9.17),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daleko je od mene (16), nemam ga (21)</a:t>
            </a:r>
          </a:p>
        </p:txBody>
      </p:sp>
      <p:pic>
        <p:nvPicPr>
          <p:cNvPr id="20487" name="Picture 2" descr="Rembrandt Jeremiah Lamenting The Destruction of Jerusalem painting ...">
            <a:extLst>
              <a:ext uri="{FF2B5EF4-FFF2-40B4-BE49-F238E27FC236}">
                <a16:creationId xmlns:a16="http://schemas.microsoft.com/office/drawing/2014/main" id="{8DF96F4C-CFF3-D6C9-EB39-1C50F04A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04864"/>
            <a:ext cx="270033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FF1368-C64B-E042-F9F3-8F4634D83F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2D744F-D618-2561-14B0-5C1C40D8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1508" name="Rezervirano mjesto broja slajda 5">
            <a:extLst>
              <a:ext uri="{FF2B5EF4-FFF2-40B4-BE49-F238E27FC236}">
                <a16:creationId xmlns:a16="http://schemas.microsoft.com/office/drawing/2014/main" id="{1B005F53-FAFB-4F19-A9D8-00224821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012DAC-DA83-4267-B928-EB476C47EAB5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393AF3D3-2F22-9D39-E437-7EAAD7D3D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Glavni lik u </a:t>
            </a:r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A2FB65-F10A-5418-730E-4FDE3503D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Povijesni opis u </a:t>
            </a:r>
            <a:r>
              <a:rPr lang="hr-HR" altLang="sr-Latn-R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1,3.5: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Judeja prognana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גלה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galâ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sužanjstvo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שְׁבִי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hr-HR" altLang="sr-Latn-R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hr-HR" altLang="sr-Latn-R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Zemljopisni naziv u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1,4; lik u 1,6: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Sion (4), Kći sionska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Imenom u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1,7.8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Jeruzalem – ukupno u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7x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Kompozicija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1-11 ona: Jeruzalem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12-18 on: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20-22 </a:t>
            </a: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 (usp. 9b; 11b)</a:t>
            </a:r>
          </a:p>
        </p:txBody>
      </p:sp>
      <p:pic>
        <p:nvPicPr>
          <p:cNvPr id="21511" name="Picture 2" descr="'Jeremiah Lamenting the Destruction of Jerusalem, 1870' Giclee Print ...">
            <a:extLst>
              <a:ext uri="{FF2B5EF4-FFF2-40B4-BE49-F238E27FC236}">
                <a16:creationId xmlns:a16="http://schemas.microsoft.com/office/drawing/2014/main" id="{FD1A71F4-6DB8-8545-81BB-CC701E44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9525"/>
            <a:ext cx="28829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7C0389-25AE-5C04-3D91-6460EE6A26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7D9279-C7F6-429D-0816-95CB52E6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2532" name="Rezervirano mjesto broja slajda 5">
            <a:extLst>
              <a:ext uri="{FF2B5EF4-FFF2-40B4-BE49-F238E27FC236}">
                <a16:creationId xmlns:a16="http://schemas.microsoft.com/office/drawing/2014/main" id="{9FD087B9-050D-B463-DB80-1D8F943E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04ABA2-C1A4-4749-8EDE-579499C1F512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BEE35FD-5192-3046-C0EB-C12EB2C3D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848" y="18864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Kći „Jeruzalem”</a:t>
            </a:r>
            <a:endParaRPr lang="de-DE" altLang="sr-Latn-R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2D5C66E-B9FA-3124-5B54-12EC81A01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435280" cy="5294213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ž. r. – 1,7s.17; 2,10.</a:t>
            </a:r>
            <a:b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13.15; 4,12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 se sjeća (1,7)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Sagriješila je (2x 1,8)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Postala strašilo (1,17)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Njezine djevice oborile glavu (2,10)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 si nalik, Jeruzaleme, kćeri (2,13)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Putnici mašu glavom nad kćeri Jeruzalemom (2,15)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Neprijatelj provalio na njezina vrata (4,2)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 ne u </a:t>
            </a:r>
            <a:r>
              <a:rPr lang="hr-HR" altLang="sr-Latn-R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i 5?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 sam muž koji je vidio svoje poniženje” (3,1)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„Sjeti se, Gospodine, što nam se dogodilo” (5,1)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BD5D5-635E-AAB7-DD9F-21BB4001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23" y="-23020"/>
            <a:ext cx="4558978" cy="287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CC2105-80AB-AC77-36CA-62A61274DC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822550-5F19-1065-862B-F351F77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3556" name="Rezervirano mjesto broja slajda 5">
            <a:extLst>
              <a:ext uri="{FF2B5EF4-FFF2-40B4-BE49-F238E27FC236}">
                <a16:creationId xmlns:a16="http://schemas.microsoft.com/office/drawing/2014/main" id="{AE3C1483-6D0F-AD92-184F-6584B657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2BC368-C669-43C1-B533-D56957D254E6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3827F43C-FF63-4D4C-6DA7-142549EF3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„Neprijatelji” u </a:t>
            </a:r>
            <a:r>
              <a:rPr lang="hr-HR" altLang="sr-Latn-R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de-DE" altLang="sr-Latn-R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3B4C533-7628-A092-88F4-8D42CB62D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Uzrok nevolje 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(usp. 1,8)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Prijatelji postali neprijatelji (1,2)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je slavili, preziru je (1,8)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Neprijatelj u </a:t>
            </a:r>
            <a:r>
              <a:rPr lang="hr-HR" altLang="sr-Latn-R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1,5.9.21 + 16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Likuju (u miru 1,5), hvasta se (9),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vesele se jer čuju o mojoj nevolji (21)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 jači (16)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Molitva u 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1,22: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Zloća</a:t>
            </a:r>
            <a:r>
              <a:rPr lang="en-US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neka dođe pred tebe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35602-692D-F625-8D54-474C3CE3C5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9965"/>
            <a:ext cx="2692172" cy="357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EB9A1A-4CB0-58D3-2F09-67F9452F85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0CD1B0-0E64-D220-6CD8-B0C84918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4580" name="Rezervirano mjesto broja slajda 5">
            <a:extLst>
              <a:ext uri="{FF2B5EF4-FFF2-40B4-BE49-F238E27FC236}">
                <a16:creationId xmlns:a16="http://schemas.microsoft.com/office/drawing/2014/main" id="{26E03856-46F7-B699-1C55-6597F8A8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AB297A-63D9-4F95-BC42-4D8691E1B3B4}" type="slidenum">
              <a:rPr lang="hr-HR" altLang="en-US" sz="120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59EA0910-C3BF-ADC8-A6AB-C32EEFA77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Nevolja i teološki razlozi u </a:t>
            </a:r>
            <a:r>
              <a:rPr lang="hr-HR" altLang="sr-Latn-R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de-DE" altLang="sr-Latn-R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240A53B-209E-FCD3-19C7-34C80A723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Stanje </a:t>
            </a:r>
            <a:r>
              <a:rPr lang="en-US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 1,3.7.9</a:t>
            </a:r>
          </a:p>
          <a:p>
            <a:pPr eaLnBrk="1" hangingPunct="1">
              <a:spcBef>
                <a:spcPct val="0"/>
              </a:spcBef>
            </a:pP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עני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onî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jad, poniženje, neznatnost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(usp.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3,7; 1 Sam 1,11)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 u nevolji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 njezine nevolje (Jeruzalem 7)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 moju nevolju (9b)</a:t>
            </a:r>
          </a:p>
          <a:p>
            <a:pPr lvl="1" eaLnBrk="1" hangingPunct="1">
              <a:spcBef>
                <a:spcPct val="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 čega nevolja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(1,8)?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Teško sagriješila </a:t>
            </a:r>
          </a:p>
          <a:p>
            <a:pPr lvl="1" eaLnBrk="1" hangingPunct="1">
              <a:spcBef>
                <a:spcPct val="0"/>
              </a:spcBef>
            </a:pPr>
            <a:r>
              <a:rPr lang="he-IL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פשע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peša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prijestup 1,5.14.22 (+ 3,42 + </a:t>
            </a:r>
            <a:r>
              <a:rPr lang="he-IL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עון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avon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2,14; 4,6.13.22; 5,7), </a:t>
            </a:r>
            <a:r>
              <a:rPr lang="he-IL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חטא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grijeh (1,8 + 3,39; 5,7.16) </a:t>
            </a:r>
            <a:b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Iz 34,7</a:t>
            </a:r>
          </a:p>
          <a:p>
            <a:pPr lvl="1" eaLnBrk="1" hangingPunct="1">
              <a:spcBef>
                <a:spcPct val="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Izvor nevolje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(1,5):</a:t>
            </a:r>
          </a:p>
          <a:p>
            <a:pPr eaLnBrk="1" hangingPunct="1">
              <a:spcBef>
                <a:spcPct val="0"/>
              </a:spcBef>
            </a:pP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 je ucvilio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0951D3C-F8E7-3144-F67B-FB404BB5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863786"/>
            <a:ext cx="2843808" cy="32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967</TotalTime>
  <Words>1157</Words>
  <Application>Microsoft Office PowerPoint</Application>
  <PresentationFormat>On-screen Show (4:3)</PresentationFormat>
  <Paragraphs>152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Garamond</vt:lpstr>
      <vt:lpstr>Symbol</vt:lpstr>
      <vt:lpstr>Tahoma</vt:lpstr>
      <vt:lpstr>Times New Roman</vt:lpstr>
      <vt:lpstr>Wingdings</vt:lpstr>
      <vt:lpstr>Edge</vt:lpstr>
      <vt:lpstr>2_Edge</vt:lpstr>
      <vt:lpstr>1_Edge</vt:lpstr>
      <vt:lpstr>2_Office</vt:lpstr>
      <vt:lpstr>Office</vt:lpstr>
      <vt:lpstr>2_TS001069000</vt:lpstr>
      <vt:lpstr>Knjiga  Tužaljki </vt:lpstr>
      <vt:lpstr>PowerPoint Presentation</vt:lpstr>
      <vt:lpstr>Knjiga  Tužaljki </vt:lpstr>
      <vt:lpstr>Proroštvo i apokaliptika</vt:lpstr>
      <vt:lpstr>Forma i sadržaj na primjeru Tuž 1</vt:lpstr>
      <vt:lpstr>Glavni lik u Tuž 1</vt:lpstr>
      <vt:lpstr>Kći „Jeruzalem”</vt:lpstr>
      <vt:lpstr>„Neprijatelji” u Tuž 1</vt:lpstr>
      <vt:lpstr>Nevolja i teološki razlozi u Tuž 1</vt:lpstr>
      <vt:lpstr>Smiluj nam se (Ps 51)</vt:lpstr>
      <vt:lpstr>Bog u Tuž 1</vt:lpstr>
      <vt:lpstr>Remek-djelo</vt:lpstr>
      <vt:lpstr>Prva slova u stihu    Tuž 1      Tuž 3</vt:lpstr>
      <vt:lpstr>Kompozicija</vt:lpstr>
      <vt:lpstr>Zaključak</vt:lpstr>
      <vt:lpstr>Tuž 5 dio cjeline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Jeremija</dc:title>
  <dc:creator>Guenther</dc:creator>
  <cp:lastModifiedBy>Niko Bilić</cp:lastModifiedBy>
  <cp:revision>78</cp:revision>
  <dcterms:created xsi:type="dcterms:W3CDTF">2008-01-16T07:09:32Z</dcterms:created>
  <dcterms:modified xsi:type="dcterms:W3CDTF">2026-05-27T06:55:02Z</dcterms:modified>
</cp:coreProperties>
</file>