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5" r:id="rId2"/>
  </p:sldMasterIdLst>
  <p:notesMasterIdLst>
    <p:notesMasterId r:id="rId17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6858000" type="screen4x3"/>
  <p:notesSz cx="6400800" cy="86868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Rectangle 63"/>
          <p:cNvSpPr/>
          <p:nvPr/>
        </p:nvSpPr>
        <p:spPr>
          <a:xfrm>
            <a:off x="0" y="0"/>
            <a:ext cx="6400800" cy="86868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tIns="45000" rIns="90000" bIns="45000" anchor="ctr" anchorCtr="1">
            <a:noAutofit/>
          </a:bodyPr>
          <a:lstStyle/>
          <a:p>
            <a:endParaRPr lang="hr-HR" sz="4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PlaceHolder 1"/>
          <p:cNvSpPr>
            <a:spLocks noGrp="1"/>
          </p:cNvSpPr>
          <p:nvPr>
            <p:ph type="hdr"/>
          </p:nvPr>
        </p:nvSpPr>
        <p:spPr>
          <a:xfrm>
            <a:off x="0" y="0"/>
            <a:ext cx="2773440" cy="433440"/>
          </a:xfrm>
          <a:prstGeom prst="rect">
            <a:avLst/>
          </a:prstGeom>
          <a:noFill/>
          <a:ln w="0">
            <a:noFill/>
          </a:ln>
        </p:spPr>
        <p:txBody>
          <a:bodyPr lIns="86040" tIns="43200" rIns="86040" bIns="4320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  <a:tab pos="861840" algn="l"/>
                <a:tab pos="1724040" algn="l"/>
                <a:tab pos="2585880" algn="l"/>
                <a:tab pos="3448080" algn="l"/>
                <a:tab pos="4309920" algn="l"/>
                <a:tab pos="5172120" algn="l"/>
                <a:tab pos="6033960" algn="l"/>
                <a:tab pos="6896160" algn="l"/>
                <a:tab pos="7758000" algn="l"/>
                <a:tab pos="8620200" algn="l"/>
                <a:tab pos="9482040" algn="l"/>
                <a:tab pos="10344240" algn="l"/>
              </a:tabLst>
            </a:pPr>
            <a:r>
              <a:rPr lang="hr-HR" sz="11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ferbt1_005</a:t>
            </a:r>
            <a:endParaRPr lang="hr-HR" sz="11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dt" idx="19"/>
          </p:nvPr>
        </p:nvSpPr>
        <p:spPr>
          <a:xfrm>
            <a:off x="3625920" y="0"/>
            <a:ext cx="2773440" cy="433440"/>
          </a:xfrm>
          <a:prstGeom prst="rect">
            <a:avLst/>
          </a:prstGeom>
          <a:noFill/>
          <a:ln w="0">
            <a:noFill/>
          </a:ln>
        </p:spPr>
        <p:txBody>
          <a:bodyPr lIns="86040" tIns="43200" rIns="86040" bIns="432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861840" algn="l"/>
                <a:tab pos="1724040" algn="l"/>
                <a:tab pos="2585880" algn="l"/>
                <a:tab pos="3448080" algn="l"/>
                <a:tab pos="4309920" algn="l"/>
                <a:tab pos="5172120" algn="l"/>
                <a:tab pos="6033960" algn="l"/>
                <a:tab pos="6896160" algn="l"/>
                <a:tab pos="7758000" algn="l"/>
                <a:tab pos="8620200" algn="l"/>
                <a:tab pos="9482040" algn="l"/>
                <a:tab pos="10344240" algn="l"/>
              </a:tabLst>
              <a:defRPr lang="hr-HR" sz="11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861840" algn="l"/>
                <a:tab pos="1724040" algn="l"/>
                <a:tab pos="2585880" algn="l"/>
                <a:tab pos="3448080" algn="l"/>
                <a:tab pos="4309920" algn="l"/>
                <a:tab pos="5172120" algn="l"/>
                <a:tab pos="6033960" algn="l"/>
                <a:tab pos="6896160" algn="l"/>
                <a:tab pos="7758000" algn="l"/>
                <a:tab pos="8620200" algn="l"/>
                <a:tab pos="9482040" algn="l"/>
                <a:tab pos="10344240" algn="l"/>
              </a:tabLst>
            </a:pPr>
            <a:fld id="{12604CD5-2C78-4B8D-AA57-878C1769D649}" type="datetime">
              <a:rPr lang="hr-HR" sz="11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1.3.2026.</a:t>
            </a:fld>
            <a:r>
              <a:rPr lang="hr-HR" sz="11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30.10.12.</a:t>
            </a:r>
            <a:endParaRPr lang="hr-HR" sz="11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PlaceHolder 3"/>
          <p:cNvSpPr>
            <a:spLocks noGrp="1" noRot="1" noChangeAspect="1"/>
          </p:cNvSpPr>
          <p:nvPr>
            <p:ph type="sldImg"/>
          </p:nvPr>
        </p:nvSpPr>
        <p:spPr>
          <a:xfrm>
            <a:off x="1028520" y="650520"/>
            <a:ext cx="4344840" cy="32590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txBody>
          <a:bodyPr lIns="90000" tIns="46800" rIns="90000" bIns="46800" anchor="ctr">
            <a:noAutofit/>
          </a:bodyPr>
          <a:lstStyle/>
          <a:p>
            <a:pPr indent="0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400" b="0" u="none" strike="noStrike">
                <a:solidFill>
                  <a:srgbClr val="999900"/>
                </a:solidFill>
                <a:effectLst/>
                <a:uFillTx/>
                <a:latin typeface="Garamond"/>
              </a:rPr>
              <a:t>Click to move the slide</a:t>
            </a:r>
          </a:p>
        </p:txBody>
      </p:sp>
      <p:sp>
        <p:nvSpPr>
          <p:cNvPr id="68" name="PlaceHolder 4"/>
          <p:cNvSpPr>
            <a:spLocks noGrp="1"/>
          </p:cNvSpPr>
          <p:nvPr>
            <p:ph type="body"/>
          </p:nvPr>
        </p:nvSpPr>
        <p:spPr>
          <a:xfrm>
            <a:off x="641520" y="4125600"/>
            <a:ext cx="5117760" cy="3909960"/>
          </a:xfrm>
          <a:prstGeom prst="rect">
            <a:avLst/>
          </a:prstGeom>
          <a:noFill/>
          <a:ln w="0">
            <a:noFill/>
          </a:ln>
        </p:spPr>
        <p:txBody>
          <a:bodyPr lIns="86040" tIns="43200" rIns="86040" bIns="43200" anchor="t">
            <a:noAutofit/>
          </a:bodyPr>
          <a:lstStyle/>
          <a:p>
            <a:pPr indent="0">
              <a:spcBef>
                <a:spcPts val="45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1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notes' format</a:t>
            </a:r>
          </a:p>
        </p:txBody>
      </p:sp>
      <p:sp>
        <p:nvSpPr>
          <p:cNvPr id="69" name="PlaceHolder 5"/>
          <p:cNvSpPr>
            <a:spLocks noGrp="1"/>
          </p:cNvSpPr>
          <p:nvPr>
            <p:ph type="ftr" idx="20"/>
          </p:nvPr>
        </p:nvSpPr>
        <p:spPr>
          <a:xfrm>
            <a:off x="0" y="8251920"/>
            <a:ext cx="2773440" cy="433440"/>
          </a:xfrm>
          <a:prstGeom prst="rect">
            <a:avLst/>
          </a:prstGeom>
          <a:noFill/>
          <a:ln w="0">
            <a:noFill/>
          </a:ln>
        </p:spPr>
        <p:txBody>
          <a:bodyPr lIns="86040" tIns="43200" rIns="86040" bIns="432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  <a:tab pos="861840" algn="l"/>
                <a:tab pos="1724040" algn="l"/>
                <a:tab pos="2585880" algn="l"/>
                <a:tab pos="3448080" algn="l"/>
                <a:tab pos="4309920" algn="l"/>
                <a:tab pos="5172120" algn="l"/>
                <a:tab pos="6033960" algn="l"/>
                <a:tab pos="6896160" algn="l"/>
                <a:tab pos="7758000" algn="l"/>
                <a:tab pos="8620200" algn="l"/>
                <a:tab pos="9482040" algn="l"/>
                <a:tab pos="10344240" algn="l"/>
              </a:tabLst>
              <a:defRPr lang="hr-HR" sz="11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  <a:tab pos="861840" algn="l"/>
                <a:tab pos="1724040" algn="l"/>
                <a:tab pos="2585880" algn="l"/>
                <a:tab pos="3448080" algn="l"/>
                <a:tab pos="4309920" algn="l"/>
                <a:tab pos="5172120" algn="l"/>
                <a:tab pos="6033960" algn="l"/>
                <a:tab pos="6896160" algn="l"/>
                <a:tab pos="7758000" algn="l"/>
                <a:tab pos="8620200" algn="l"/>
                <a:tab pos="9482040" algn="l"/>
                <a:tab pos="10344240" algn="l"/>
              </a:tabLst>
            </a:pPr>
            <a:r>
              <a:rPr lang="hr-HR" sz="11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amdg.eu</a:t>
            </a:r>
            <a:endParaRPr lang="hr-HR" sz="11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PlaceHolder 6"/>
          <p:cNvSpPr>
            <a:spLocks noGrp="1"/>
          </p:cNvSpPr>
          <p:nvPr>
            <p:ph type="sldNum" idx="21"/>
          </p:nvPr>
        </p:nvSpPr>
        <p:spPr>
          <a:xfrm>
            <a:off x="3625920" y="8251920"/>
            <a:ext cx="2773440" cy="433440"/>
          </a:xfrm>
          <a:prstGeom prst="rect">
            <a:avLst/>
          </a:prstGeom>
          <a:noFill/>
          <a:ln w="0">
            <a:noFill/>
          </a:ln>
        </p:spPr>
        <p:txBody>
          <a:bodyPr lIns="86040" tIns="43200" rIns="86040" bIns="432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861840" algn="l"/>
                <a:tab pos="1724040" algn="l"/>
                <a:tab pos="2585880" algn="l"/>
                <a:tab pos="3448080" algn="l"/>
                <a:tab pos="4309920" algn="l"/>
                <a:tab pos="5172120" algn="l"/>
                <a:tab pos="6033960" algn="l"/>
                <a:tab pos="6896160" algn="l"/>
                <a:tab pos="7758000" algn="l"/>
                <a:tab pos="8620200" algn="l"/>
                <a:tab pos="9482040" algn="l"/>
                <a:tab pos="10344240" algn="l"/>
              </a:tabLst>
              <a:defRPr lang="hr-HR" sz="11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861840" algn="l"/>
                <a:tab pos="1724040" algn="l"/>
                <a:tab pos="2585880" algn="l"/>
                <a:tab pos="3448080" algn="l"/>
                <a:tab pos="4309920" algn="l"/>
                <a:tab pos="5172120" algn="l"/>
                <a:tab pos="6033960" algn="l"/>
                <a:tab pos="6896160" algn="l"/>
                <a:tab pos="7758000" algn="l"/>
                <a:tab pos="8620200" algn="l"/>
                <a:tab pos="9482040" algn="l"/>
                <a:tab pos="10344240" algn="l"/>
              </a:tabLst>
            </a:pPr>
            <a:fld id="{049C92A2-B06C-482D-BAA8-825186F8FC32}" type="slidenum">
              <a:rPr lang="hr-HR" sz="11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‹#›</a:t>
            </a:fld>
            <a:endParaRPr lang="hr-HR" sz="11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"/>
          <p:cNvSpPr/>
          <p:nvPr/>
        </p:nvSpPr>
        <p:spPr>
          <a:xfrm>
            <a:off x="3627360" y="8251920"/>
            <a:ext cx="2768760" cy="430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4960" tIns="44280" rIns="84960" bIns="44280" anchor="b">
            <a:noAutofit/>
          </a:bodyPr>
          <a:lstStyle/>
          <a:p>
            <a:pPr algn="r">
              <a:lnSpc>
                <a:spcPct val="100000"/>
              </a:lnSpc>
              <a:tabLst>
                <a:tab pos="0" algn="l"/>
                <a:tab pos="682560" algn="l"/>
                <a:tab pos="1365120" algn="l"/>
                <a:tab pos="2048040" algn="l"/>
                <a:tab pos="2727360" algn="l"/>
                <a:tab pos="2944800" algn="l"/>
                <a:tab pos="3365640" algn="l"/>
                <a:tab pos="3786120" algn="l"/>
                <a:tab pos="4206960" algn="l"/>
                <a:tab pos="4627440" algn="l"/>
                <a:tab pos="5048280" algn="l"/>
                <a:tab pos="5468760" algn="l"/>
                <a:tab pos="5889600" algn="l"/>
                <a:tab pos="6310440" algn="l"/>
                <a:tab pos="6730920" algn="l"/>
                <a:tab pos="7151760" algn="l"/>
                <a:tab pos="7572240" algn="l"/>
                <a:tab pos="7993080" algn="l"/>
                <a:tab pos="8413920" algn="l"/>
                <a:tab pos="8834400" algn="l"/>
                <a:tab pos="9255240" algn="l"/>
                <a:tab pos="9675720" algn="l"/>
                <a:tab pos="10096560" algn="l"/>
                <a:tab pos="10517040" algn="l"/>
                <a:tab pos="10937880" algn="l"/>
              </a:tabLst>
            </a:pPr>
            <a:fld id="{8F38E5C2-F9E7-4E2C-B012-7C0FB8103BCE}" type="slidenum">
              <a:rPr lang="de-DE" sz="10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4</a:t>
            </a:fld>
            <a:endParaRPr lang="hr-HR" sz="10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028880" y="650880"/>
            <a:ext cx="4346280" cy="3259080"/>
          </a:xfrm>
          <a:prstGeom prst="rect">
            <a:avLst/>
          </a:prstGeom>
          <a:ln w="0">
            <a:noFill/>
          </a:ln>
        </p:spPr>
      </p:sp>
      <p:sp>
        <p:nvSpPr>
          <p:cNvPr id="131" name="PlaceHolder 2"/>
          <p:cNvSpPr>
            <a:spLocks noGrp="1"/>
          </p:cNvSpPr>
          <p:nvPr>
            <p:ph type="body"/>
          </p:nvPr>
        </p:nvSpPr>
        <p:spPr>
          <a:xfrm>
            <a:off x="641520" y="4125600"/>
            <a:ext cx="5117760" cy="3909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spcBef>
                <a:spcPts val="45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028880" y="650880"/>
            <a:ext cx="4344840" cy="3259080"/>
          </a:xfrm>
          <a:prstGeom prst="rect">
            <a:avLst/>
          </a:prstGeom>
          <a:ln w="0">
            <a:noFill/>
          </a:ln>
        </p:spPr>
      </p:sp>
      <p:sp>
        <p:nvSpPr>
          <p:cNvPr id="133" name="PlaceHolder 2"/>
          <p:cNvSpPr>
            <a:spLocks noGrp="1"/>
          </p:cNvSpPr>
          <p:nvPr>
            <p:ph type="body"/>
          </p:nvPr>
        </p:nvSpPr>
        <p:spPr>
          <a:xfrm>
            <a:off x="641520" y="4125600"/>
            <a:ext cx="5117760" cy="3909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spcBef>
                <a:spcPts val="45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4" name="Header Placeholder 3"/>
          <p:cNvSpPr/>
          <p:nvPr/>
        </p:nvSpPr>
        <p:spPr>
          <a:xfrm>
            <a:off x="0" y="0"/>
            <a:ext cx="2773440" cy="433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6040" tIns="43200" rIns="86040" bIns="43200" anchor="t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  <a:tab pos="861840" algn="l"/>
                <a:tab pos="1724040" algn="l"/>
                <a:tab pos="2585880" algn="l"/>
                <a:tab pos="3448080" algn="l"/>
                <a:tab pos="4309920" algn="l"/>
                <a:tab pos="5172120" algn="l"/>
                <a:tab pos="6033960" algn="l"/>
                <a:tab pos="6896160" algn="l"/>
                <a:tab pos="7758000" algn="l"/>
                <a:tab pos="8620200" algn="l"/>
                <a:tab pos="9482040" algn="l"/>
                <a:tab pos="10344240" algn="l"/>
              </a:tabLst>
            </a:pPr>
            <a:r>
              <a:rPr lang="hr-HR" sz="11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ferbt1_005</a:t>
            </a:r>
            <a:endParaRPr lang="hr-HR" sz="11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Date Placeholder 4"/>
          <p:cNvSpPr/>
          <p:nvPr/>
        </p:nvSpPr>
        <p:spPr>
          <a:xfrm>
            <a:off x="3625920" y="0"/>
            <a:ext cx="2773440" cy="433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6040" tIns="43200" rIns="86040" bIns="43200" anchor="t">
            <a:noAutofit/>
          </a:bodyPr>
          <a:lstStyle/>
          <a:p>
            <a:pPr algn="r">
              <a:lnSpc>
                <a:spcPct val="100000"/>
              </a:lnSpc>
              <a:tabLst>
                <a:tab pos="0" algn="l"/>
                <a:tab pos="861840" algn="l"/>
                <a:tab pos="1724040" algn="l"/>
                <a:tab pos="2585880" algn="l"/>
                <a:tab pos="3448080" algn="l"/>
                <a:tab pos="4309920" algn="l"/>
                <a:tab pos="5172120" algn="l"/>
                <a:tab pos="6033960" algn="l"/>
                <a:tab pos="6896160" algn="l"/>
                <a:tab pos="7758000" algn="l"/>
                <a:tab pos="8620200" algn="l"/>
                <a:tab pos="9482040" algn="l"/>
                <a:tab pos="10344240" algn="l"/>
              </a:tabLst>
            </a:pPr>
            <a:fld id="{AB8FB2C0-66E0-46BB-8210-23228058E787}" type="datetime">
              <a:rPr lang="hr-HR" sz="11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1.3.2026.</a:t>
            </a:fld>
            <a:r>
              <a:rPr lang="hr-HR" sz="11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30.10.12.</a:t>
            </a:r>
            <a:endParaRPr lang="hr-HR" sz="11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Footer Placeholder 5"/>
          <p:cNvSpPr/>
          <p:nvPr/>
        </p:nvSpPr>
        <p:spPr>
          <a:xfrm>
            <a:off x="0" y="8251920"/>
            <a:ext cx="2773440" cy="433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6040" tIns="43200" rIns="86040" bIns="43200" anchor="b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  <a:tab pos="861840" algn="l"/>
                <a:tab pos="1724040" algn="l"/>
                <a:tab pos="2585880" algn="l"/>
                <a:tab pos="3448080" algn="l"/>
                <a:tab pos="4309920" algn="l"/>
                <a:tab pos="5172120" algn="l"/>
                <a:tab pos="6033960" algn="l"/>
                <a:tab pos="6896160" algn="l"/>
                <a:tab pos="7758000" algn="l"/>
                <a:tab pos="8620200" algn="l"/>
                <a:tab pos="9482040" algn="l"/>
                <a:tab pos="10344240" algn="l"/>
              </a:tabLst>
            </a:pPr>
            <a:r>
              <a:rPr lang="hr-HR" sz="11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amdg.eu</a:t>
            </a:r>
            <a:endParaRPr lang="hr-HR" sz="11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Slide Number Placeholder 6"/>
          <p:cNvSpPr/>
          <p:nvPr/>
        </p:nvSpPr>
        <p:spPr>
          <a:xfrm>
            <a:off x="3625920" y="8251920"/>
            <a:ext cx="2773440" cy="433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6040" tIns="43200" rIns="86040" bIns="43200" anchor="b">
            <a:noAutofit/>
          </a:bodyPr>
          <a:lstStyle/>
          <a:p>
            <a:pPr algn="r">
              <a:lnSpc>
                <a:spcPct val="100000"/>
              </a:lnSpc>
              <a:tabLst>
                <a:tab pos="0" algn="l"/>
                <a:tab pos="861840" algn="l"/>
                <a:tab pos="1724040" algn="l"/>
                <a:tab pos="2585880" algn="l"/>
                <a:tab pos="3448080" algn="l"/>
                <a:tab pos="4309920" algn="l"/>
                <a:tab pos="5172120" algn="l"/>
                <a:tab pos="6033960" algn="l"/>
                <a:tab pos="6896160" algn="l"/>
                <a:tab pos="7758000" algn="l"/>
                <a:tab pos="8620200" algn="l"/>
                <a:tab pos="9482040" algn="l"/>
                <a:tab pos="10344240" algn="l"/>
              </a:tabLst>
            </a:pPr>
            <a:fld id="{D9969DF5-3CE8-42DE-8A14-A5B3A3161520}" type="slidenum">
              <a:rPr lang="hr-HR" sz="11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5</a:t>
            </a:fld>
            <a:endParaRPr lang="hr-HR" sz="11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 indent="0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400" b="1" u="none" strike="noStrike">
                <a:solidFill>
                  <a:srgbClr val="999900"/>
                </a:solidFill>
                <a:effectLst/>
                <a:uFillTx/>
                <a:latin typeface="Times New Roman"/>
              </a:rPr>
              <a:t>Click to edit the title text format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599840"/>
            <a:ext cx="8229600" cy="45306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/>
          <a:p>
            <a:pPr marL="343080" indent="-343080">
              <a:spcBef>
                <a:spcPts val="700"/>
              </a:spcBef>
              <a:buClr>
                <a:srgbClr val="666600"/>
              </a:buClr>
              <a:buSzPct val="75000"/>
              <a:buFont typeface="Wingdings" charset="2"/>
              <a:buChar char="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</a:p>
          <a:p>
            <a:pPr marL="743040" lvl="1" indent="-285840">
              <a:spcBef>
                <a:spcPts val="700"/>
              </a:spcBef>
              <a:buClr>
                <a:srgbClr val="999900"/>
              </a:buClr>
              <a:buSzPct val="7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</a:p>
          <a:p>
            <a:pPr marL="1143000" lvl="2" indent="-228600">
              <a:spcBef>
                <a:spcPts val="700"/>
              </a:spcBef>
              <a:buClr>
                <a:srgbClr val="99CC00"/>
              </a:buClr>
              <a:buSzPct val="65000"/>
              <a:buFont typeface="Wingdings" charset="2"/>
              <a:buChar char="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</a:p>
          <a:p>
            <a:pPr marL="1600200" lvl="3" indent="-228600">
              <a:spcBef>
                <a:spcPts val="700"/>
              </a:spcBef>
              <a:buClr>
                <a:srgbClr val="666600"/>
              </a:buClr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</a:p>
          <a:p>
            <a:pPr marL="2057400" lvl="4" indent="-228600">
              <a:spcBef>
                <a:spcPts val="700"/>
              </a:spcBef>
              <a:buClr>
                <a:srgbClr val="999900"/>
              </a:buClr>
              <a:buSzPct val="80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</a:p>
          <a:p>
            <a:pPr marL="2057400" lvl="5" indent="-228600">
              <a:spcBef>
                <a:spcPts val="700"/>
              </a:spcBef>
              <a:buClr>
                <a:srgbClr val="000000"/>
              </a:buClr>
              <a:buSzPct val="80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</a:p>
          <a:p>
            <a:pPr marL="2057400" lvl="6" indent="-228600">
              <a:spcBef>
                <a:spcPts val="700"/>
              </a:spcBef>
              <a:buClr>
                <a:srgbClr val="000000"/>
              </a:buClr>
              <a:buSzPct val="80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</a:p>
        </p:txBody>
      </p:sp>
      <p:sp>
        <p:nvSpPr>
          <p:cNvPr id="4" name="Rectangle 7"/>
          <p:cNvSpPr/>
          <p:nvPr/>
        </p:nvSpPr>
        <p:spPr>
          <a:xfrm>
            <a:off x="0" y="0"/>
            <a:ext cx="228600" cy="2286000"/>
          </a:xfrm>
          <a:prstGeom prst="rect">
            <a:avLst/>
          </a:prstGeom>
          <a:solidFill>
            <a:srgbClr val="66660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4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Line 8"/>
          <p:cNvSpPr/>
          <p:nvPr/>
        </p:nvSpPr>
        <p:spPr>
          <a:xfrm>
            <a:off x="457200" y="1447920"/>
            <a:ext cx="8077320" cy="0"/>
          </a:xfrm>
          <a:prstGeom prst="line">
            <a:avLst/>
          </a:prstGeom>
          <a:ln w="19080">
            <a:solidFill>
              <a:srgbClr val="9999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6800" rIns="90000" bIns="-46800" anchor="t">
            <a:noAutofit/>
          </a:bodyPr>
          <a:lstStyle/>
          <a:p>
            <a:endParaRPr lang="hr-HR" sz="4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Rectangle 9"/>
          <p:cNvSpPr/>
          <p:nvPr/>
        </p:nvSpPr>
        <p:spPr>
          <a:xfrm>
            <a:off x="0" y="2286000"/>
            <a:ext cx="228600" cy="2286000"/>
          </a:xfrm>
          <a:prstGeom prst="rect">
            <a:avLst/>
          </a:prstGeom>
          <a:solidFill>
            <a:srgbClr val="CCCC6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4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Rectangle 10"/>
          <p:cNvSpPr/>
          <p:nvPr/>
        </p:nvSpPr>
        <p:spPr>
          <a:xfrm>
            <a:off x="0" y="4572000"/>
            <a:ext cx="228600" cy="2286000"/>
          </a:xfrm>
          <a:prstGeom prst="rect">
            <a:avLst/>
          </a:prstGeom>
          <a:solidFill>
            <a:srgbClr val="99990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4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dt" idx="1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marL="216000" indent="0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</a:p>
        </p:txBody>
      </p:sp>
      <p:sp>
        <p:nvSpPr>
          <p:cNvPr id="9" name="PlaceHolder 4"/>
          <p:cNvSpPr>
            <a:spLocks noGrp="1"/>
          </p:cNvSpPr>
          <p:nvPr>
            <p:ph type="sldNum" idx="2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marL="216000"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5259CE97-A3B9-49FA-B4E1-ACD78D1A892C}" type="slidenum">
              <a:rPr lang="hr-H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‹#›</a:t>
            </a:fld>
            <a:endParaRPr lang="hr-HR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5"/>
          <p:cNvSpPr>
            <a:spLocks noGrp="1"/>
          </p:cNvSpPr>
          <p:nvPr>
            <p:ph type="ftr" idx="3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indent="0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4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/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/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</a:p>
          <a:p>
            <a:pPr marL="743040" lvl="1" indent="-28584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</a:p>
          <a:p>
            <a:pPr marL="1143000" lvl="2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</a:p>
          <a:p>
            <a:pPr marL="1600200" lvl="3" indent="-22860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</a:p>
          <a:p>
            <a:pPr marL="2057400" lvl="4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</a:p>
          <a:p>
            <a:pPr marL="2057400" lvl="5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</a:p>
          <a:p>
            <a:pPr marL="2057400" lvl="6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</a:p>
        </p:txBody>
      </p:sp>
      <p:sp>
        <p:nvSpPr>
          <p:cNvPr id="13" name="PlaceHolder 3"/>
          <p:cNvSpPr>
            <a:spLocks noGrp="1"/>
          </p:cNvSpPr>
          <p:nvPr>
            <p:ph type="dt" idx="4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14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14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&lt;date/time&gt;</a:t>
            </a:r>
            <a:endParaRPr lang="hr-HR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ftr" idx="5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indent="0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4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5"/>
          <p:cNvSpPr>
            <a:spLocks noGrp="1"/>
          </p:cNvSpPr>
          <p:nvPr>
            <p:ph type="sldNum" idx="6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14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A3AA349-523F-47A2-AD23-CD6BC6B7F6C8}" type="slidenum">
              <a:rPr lang="hr-HR" sz="14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‹#›</a:t>
            </a:fld>
            <a:endParaRPr lang="hr-HR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reeform 7"/>
          <p:cNvSpPr/>
          <p:nvPr/>
        </p:nvSpPr>
        <p:spPr>
          <a:xfrm>
            <a:off x="609480" y="1219320"/>
            <a:ext cx="7925040" cy="914400"/>
          </a:xfrm>
          <a:custGeom>
            <a:avLst/>
            <a:gdLst>
              <a:gd name="GluePoint1X" fmla="*/ 0 w 1000"/>
              <a:gd name="GluePoint1Y" fmla="*/ 2147483646 h 1000"/>
              <a:gd name="GluePoint2X" fmla="*/ 0 w 1000"/>
              <a:gd name="GluePoint2Y" fmla="*/ 0 h 1000"/>
              <a:gd name="GluePoint3X" fmla="*/ 2147483646 w 1000"/>
              <a:gd name="GluePoint3Y" fmla="*/ 0 h 10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l" t="t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560">
            <a:solidFill>
              <a:srgbClr val="CC99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endParaRPr lang="hr-HR" sz="4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Line 8"/>
          <p:cNvSpPr/>
          <p:nvPr/>
        </p:nvSpPr>
        <p:spPr>
          <a:xfrm>
            <a:off x="1981080" y="3962520"/>
            <a:ext cx="6512040" cy="0"/>
          </a:xfrm>
          <a:prstGeom prst="line">
            <a:avLst/>
          </a:prstGeom>
          <a:ln w="19080">
            <a:solidFill>
              <a:srgbClr val="CC99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6800" rIns="90000" bIns="-46800" anchor="t">
            <a:noAutofit/>
          </a:bodyPr>
          <a:lstStyle/>
          <a:p>
            <a:endParaRPr lang="hr-HR" sz="4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indent="0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200" b="0" u="none" strike="noStrike">
                <a:solidFill>
                  <a:srgbClr val="006633"/>
                </a:solidFill>
                <a:effectLst/>
                <a:uFillTx/>
                <a:latin typeface="Garamond"/>
              </a:rPr>
              <a:t>Click to edit the title text format</a:t>
            </a: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599840"/>
            <a:ext cx="8229600" cy="45306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/>
          <a:p>
            <a:pPr marL="343080" indent="-343080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</a:p>
          <a:p>
            <a:pPr marL="669960" lvl="1" indent="-325440">
              <a:spcBef>
                <a:spcPts val="751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</a:p>
          <a:p>
            <a:pPr marL="1022400" lvl="2" indent="-351000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</a:p>
          <a:p>
            <a:pPr marL="1339920" lvl="3" indent="-316080">
              <a:spcBef>
                <a:spcPts val="751"/>
              </a:spcBef>
              <a:buClr>
                <a:srgbClr val="3B812F"/>
              </a:buClr>
              <a:buSzPct val="7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</a:p>
          <a:p>
            <a:pPr marL="1681200" lvl="4" indent="-339840">
              <a:spcBef>
                <a:spcPts val="751"/>
              </a:spcBef>
              <a:buClr>
                <a:srgbClr val="CC99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</a:p>
          <a:p>
            <a:pPr marL="1681200" lvl="5" indent="-339840">
              <a:spcBef>
                <a:spcPts val="751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</a:p>
          <a:p>
            <a:pPr marL="1681200" lvl="6" indent="-339840">
              <a:spcBef>
                <a:spcPts val="751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</a:p>
        </p:txBody>
      </p:sp>
      <p:sp>
        <p:nvSpPr>
          <p:cNvPr id="20" name="PlaceHolder 3"/>
          <p:cNvSpPr>
            <a:spLocks noGrp="1"/>
          </p:cNvSpPr>
          <p:nvPr>
            <p:ph type="dt" idx="7"/>
          </p:nvPr>
        </p:nvSpPr>
        <p:spPr>
          <a:xfrm>
            <a:off x="45684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1200" b="0" u="none" strike="noStrike">
                <a:solidFill>
                  <a:srgbClr val="000000"/>
                </a:solidFill>
                <a:effectLst/>
                <a:uFillTx/>
                <a:latin typeface="Garamond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1200" b="0" u="none" strike="noStrike">
                <a:solidFill>
                  <a:srgbClr val="000000"/>
                </a:solidFill>
                <a:effectLst/>
                <a:uFillTx/>
                <a:latin typeface="Garamond"/>
              </a:rPr>
              <a:t>04.12.12.</a:t>
            </a:r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ftr" idx="8"/>
          </p:nvPr>
        </p:nvSpPr>
        <p:spPr>
          <a:xfrm>
            <a:off x="3124080" y="6243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1200" b="0" u="none" strike="noStrike">
                <a:solidFill>
                  <a:srgbClr val="000000"/>
                </a:solidFill>
                <a:effectLst/>
                <a:uFillTx/>
                <a:latin typeface="Garamond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1200" b="0" u="none" strike="noStrike">
                <a:solidFill>
                  <a:srgbClr val="000000"/>
                </a:solidFill>
                <a:effectLst/>
                <a:uFillTx/>
                <a:latin typeface="Garamond"/>
              </a:rPr>
              <a:t>amdg.eu - ferbt1_12_008.ppt</a:t>
            </a:r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5"/>
          <p:cNvSpPr>
            <a:spLocks noGrp="1"/>
          </p:cNvSpPr>
          <p:nvPr>
            <p:ph type="sldNum" idx="9"/>
          </p:nvPr>
        </p:nvSpPr>
        <p:spPr>
          <a:xfrm>
            <a:off x="655272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1200" b="0" u="none" strike="noStrike">
                <a:solidFill>
                  <a:srgbClr val="000000"/>
                </a:solidFill>
                <a:effectLst/>
                <a:uFillTx/>
                <a:latin typeface="Garamond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D216A7C4-A897-488F-83FB-D1F14811F3A0}" type="slidenum">
              <a:rPr lang="hr-HR" sz="1200" b="0" u="none" strike="noStrike">
                <a:solidFill>
                  <a:srgbClr val="000000"/>
                </a:solidFill>
                <a:effectLst/>
                <a:uFillTx/>
                <a:latin typeface="Garamond"/>
              </a:rPr>
              <a:t>‹#›</a:t>
            </a:fld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1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24" name="Freeform 17" descr="CITTEXT"/>
            <p:cNvSpPr/>
            <p:nvPr/>
          </p:nvSpPr>
          <p:spPr>
            <a:xfrm>
              <a:off x="0" y="0"/>
              <a:ext cx="2895480" cy="6858000"/>
            </a:xfrm>
            <a:custGeom>
              <a:avLst/>
              <a:gdLst>
                <a:gd name="GluePoint1X" fmla="*/ 0 w 1824"/>
                <a:gd name="GluePoint1Y" fmla="*/ 28445 h 3840"/>
                <a:gd name="GluePoint2X" fmla="*/ 0 w 1824"/>
                <a:gd name="GluePoint2Y" fmla="*/ 0 h 3840"/>
                <a:gd name="GluePoint3X" fmla="*/ 1824 w 1824"/>
                <a:gd name="GluePoint3Y" fmla="*/ 0 h 3840"/>
                <a:gd name="GluePoint4X" fmla="*/ 583 w 1824"/>
                <a:gd name="GluePoint4Y" fmla="*/ 28445 h 3840"/>
                <a:gd name="GluePoint5X" fmla="*/ 0 w 1824"/>
                <a:gd name="GluePoint5Y" fmla="*/ 28445 h 384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</a:cxnLst>
              <a:rect l="l" t="t" r="r" b="b"/>
              <a:pathLst>
                <a:path w="1824" h="3840">
                  <a:moveTo>
                    <a:pt x="0" y="3840"/>
                  </a:moveTo>
                  <a:lnTo>
                    <a:pt x="0" y="0"/>
                  </a:lnTo>
                  <a:lnTo>
                    <a:pt x="1824" y="0"/>
                  </a:lnTo>
                  <a:cubicBezTo>
                    <a:pt x="74" y="1204"/>
                    <a:pt x="465" y="3655"/>
                    <a:pt x="583" y="3840"/>
                  </a:cubicBezTo>
                  <a:cubicBezTo>
                    <a:pt x="291" y="3840"/>
                    <a:pt x="0" y="3840"/>
                    <a:pt x="0" y="3840"/>
                  </a:cubicBezTo>
                  <a:close/>
                </a:path>
              </a:pathLst>
            </a:custGeom>
            <a:blipFill rotWithShape="0">
              <a:blip r:embed="rId2"/>
              <a:srcRect/>
              <a:tile tx="0" ty="0" sx="100000" sy="100000" algn="ctr"/>
            </a:blip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6800" rIns="90000" bIns="46800" anchor="ctr">
              <a:noAutofit/>
            </a:bodyPr>
            <a:lstStyle/>
            <a:p>
              <a:endParaRPr lang="hr-HR" sz="4400" b="0" u="none" strike="noStrik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" name="Rectangle 7"/>
            <p:cNvSpPr/>
            <p:nvPr/>
          </p:nvSpPr>
          <p:spPr>
            <a:xfrm>
              <a:off x="1600200" y="0"/>
              <a:ext cx="7543800" cy="380880"/>
            </a:xfrm>
            <a:prstGeom prst="rect">
              <a:avLst/>
            </a:prstGeom>
            <a:solidFill>
              <a:srgbClr val="FF822D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6800" rIns="90000" bIns="46800"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hr-HR" sz="4400" b="0" u="none" strike="noStrik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pic>
          <p:nvPicPr>
            <p:cNvPr id="26" name="Picture 8" descr="CITBANND"/>
            <p:cNvPicPr/>
            <p:nvPr/>
          </p:nvPicPr>
          <p:blipFill>
            <a:blip r:embed="rId3"/>
            <a:srcRect l="30669" r="5339" b="86772"/>
            <a:stretch/>
          </p:blipFill>
          <p:spPr>
            <a:xfrm>
              <a:off x="2514600" y="0"/>
              <a:ext cx="6629400" cy="1382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27" name="Rectangle 9"/>
            <p:cNvSpPr/>
            <p:nvPr/>
          </p:nvSpPr>
          <p:spPr>
            <a:xfrm>
              <a:off x="1600200" y="380880"/>
              <a:ext cx="7543800" cy="76320"/>
            </a:xfrm>
            <a:prstGeom prst="rect">
              <a:avLst/>
            </a:prstGeom>
            <a:solidFill>
              <a:srgbClr val="00CC00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29520" rIns="90000" bIns="29520"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hr-HR" sz="4400" b="0" u="none" strike="noStrik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28" name="Group 20"/>
            <p:cNvGrpSpPr/>
            <p:nvPr/>
          </p:nvGrpSpPr>
          <p:grpSpPr>
            <a:xfrm>
              <a:off x="0" y="3581280"/>
              <a:ext cx="5781600" cy="149040"/>
              <a:chOff x="0" y="3581280"/>
              <a:chExt cx="5781600" cy="149040"/>
            </a:xfrm>
          </p:grpSpPr>
          <p:sp>
            <p:nvSpPr>
              <p:cNvPr id="29" name="Freeform 10"/>
              <p:cNvSpPr/>
              <p:nvPr/>
            </p:nvSpPr>
            <p:spPr>
              <a:xfrm>
                <a:off x="0" y="3666960"/>
                <a:ext cx="5781600" cy="1800"/>
              </a:xfrm>
              <a:custGeom>
                <a:avLst/>
                <a:gdLst>
                  <a:gd name="GluePoint1X" fmla="*/ 0 w 3642"/>
                  <a:gd name="GluePoint1Y" fmla="*/ 0 h 1"/>
                  <a:gd name="GluePoint2X" fmla="*/ 3642 w 3642"/>
                  <a:gd name="GluePoint2Y" fmla="*/ 0 h 1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</a:cxnLst>
                <a:rect l="l" t="t" r="r" b="b"/>
                <a:pathLst>
                  <a:path w="3642" h="1">
                    <a:moveTo>
                      <a:pt x="0" y="0"/>
                    </a:moveTo>
                    <a:lnTo>
                      <a:pt x="3642" y="0"/>
                    </a:lnTo>
                  </a:path>
                </a:pathLst>
              </a:custGeom>
              <a:noFill/>
              <a:ln w="9360">
                <a:solidFill>
                  <a:srgbClr val="00CC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wrap="none" lIns="90000" tIns="-45000" rIns="90000" bIns="-45000" anchor="ctr">
                <a:noAutofit/>
              </a:bodyPr>
              <a:lstStyle/>
              <a:p>
                <a:endParaRPr lang="hr-HR" sz="4400" b="0" u="none" strike="noStrik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30" name="Group 15"/>
              <p:cNvGrpSpPr/>
              <p:nvPr/>
            </p:nvGrpSpPr>
            <p:grpSpPr>
              <a:xfrm>
                <a:off x="1523880" y="3581280"/>
                <a:ext cx="2663640" cy="149040"/>
                <a:chOff x="1523880" y="3581280"/>
                <a:chExt cx="2663640" cy="149040"/>
              </a:xfrm>
            </p:grpSpPr>
            <p:sp>
              <p:nvSpPr>
                <p:cNvPr id="31" name="Oval 20"/>
                <p:cNvSpPr/>
                <p:nvPr/>
              </p:nvSpPr>
              <p:spPr>
                <a:xfrm>
                  <a:off x="1523880" y="3581280"/>
                  <a:ext cx="14904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wrap="none" lIns="90000" tIns="46800" rIns="90000" bIns="46800" anchor="ctr">
                  <a:noAutofit/>
                </a:bodyPr>
                <a:lstStyle/>
                <a:p>
                  <a:pPr>
                    <a:lnSpc>
                      <a:spcPct val="100000"/>
                    </a:lnSpc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hr-HR" sz="4400" b="0" u="none" strike="noStrik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2" name="Oval 21"/>
                <p:cNvSpPr/>
                <p:nvPr/>
              </p:nvSpPr>
              <p:spPr>
                <a:xfrm>
                  <a:off x="2361960" y="3581280"/>
                  <a:ext cx="14940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wrap="none" lIns="90000" tIns="46800" rIns="90000" bIns="46800" anchor="ctr">
                  <a:noAutofit/>
                </a:bodyPr>
                <a:lstStyle/>
                <a:p>
                  <a:pPr>
                    <a:lnSpc>
                      <a:spcPct val="100000"/>
                    </a:lnSpc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hr-HR" sz="4400" b="0" u="none" strike="noStrik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3" name="Oval 22"/>
                <p:cNvSpPr/>
                <p:nvPr/>
              </p:nvSpPr>
              <p:spPr>
                <a:xfrm>
                  <a:off x="3200040" y="3581280"/>
                  <a:ext cx="14940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wrap="none" lIns="90000" tIns="46800" rIns="90000" bIns="46800" anchor="ctr">
                  <a:noAutofit/>
                </a:bodyPr>
                <a:lstStyle/>
                <a:p>
                  <a:pPr>
                    <a:lnSpc>
                      <a:spcPct val="100000"/>
                    </a:lnSpc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hr-HR" sz="4400" b="0" u="none" strike="noStrik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4" name="Oval 23"/>
                <p:cNvSpPr/>
                <p:nvPr/>
              </p:nvSpPr>
              <p:spPr>
                <a:xfrm>
                  <a:off x="4038480" y="3581280"/>
                  <a:ext cx="14904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wrap="none" lIns="90000" tIns="46800" rIns="90000" bIns="46800" anchor="ctr">
                  <a:noAutofit/>
                </a:bodyPr>
                <a:lstStyle/>
                <a:p>
                  <a:pPr>
                    <a:lnSpc>
                      <a:spcPct val="100000"/>
                    </a:lnSpc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hr-HR" sz="4400" b="0" u="none" strike="noStrik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</p:grpSp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53352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/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4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Click to edit the title text format</a:t>
            </a: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533520" y="21337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/>
          <a:p>
            <a:pPr marL="343080" indent="-343080">
              <a:spcBef>
                <a:spcPts val="799"/>
              </a:spcBef>
              <a:buClr>
                <a:srgbClr val="FF63B1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</a:p>
          <a:p>
            <a:pPr marL="743040" lvl="1" indent="-285840">
              <a:spcBef>
                <a:spcPts val="799"/>
              </a:spcBef>
              <a:buClr>
                <a:srgbClr val="FF822D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</a:p>
          <a:p>
            <a:pPr marL="1143000" lvl="2" indent="-228600">
              <a:spcBef>
                <a:spcPts val="799"/>
              </a:spcBef>
              <a:buClr>
                <a:srgbClr val="00CC00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</a:p>
          <a:p>
            <a:pPr marL="1600200" lvl="3" indent="-228600">
              <a:spcBef>
                <a:spcPts val="799"/>
              </a:spcBef>
              <a:buClr>
                <a:srgbClr val="B2B2B2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</a:p>
          <a:p>
            <a:pPr marL="2057400" lvl="4" indent="-228600">
              <a:spcBef>
                <a:spcPts val="799"/>
              </a:spcBef>
              <a:buClr>
                <a:srgbClr val="000000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</a:p>
          <a:p>
            <a:pPr marL="2057400" lvl="5" indent="-228600">
              <a:spcBef>
                <a:spcPts val="799"/>
              </a:spcBef>
              <a:buClr>
                <a:srgbClr val="000000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</a:p>
          <a:p>
            <a:pPr marL="2057400" lvl="6" indent="-228600">
              <a:spcBef>
                <a:spcPts val="799"/>
              </a:spcBef>
              <a:buClr>
                <a:srgbClr val="000000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7"/>
          <p:cNvGrpSpPr/>
          <p:nvPr/>
        </p:nvGrpSpPr>
        <p:grpSpPr>
          <a:xfrm>
            <a:off x="228600" y="2889360"/>
            <a:ext cx="8610480" cy="201600"/>
            <a:chOff x="228600" y="2889360"/>
            <a:chExt cx="8610480" cy="201600"/>
          </a:xfrm>
        </p:grpSpPr>
        <p:sp>
          <p:nvSpPr>
            <p:cNvPr id="38" name="Rectangle 8"/>
            <p:cNvSpPr/>
            <p:nvPr/>
          </p:nvSpPr>
          <p:spPr>
            <a:xfrm>
              <a:off x="228600" y="2889360"/>
              <a:ext cx="2870280" cy="201600"/>
            </a:xfrm>
            <a:prstGeom prst="rect">
              <a:avLst/>
            </a:prstGeom>
            <a:solidFill>
              <a:srgbClr val="666600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6800" rIns="90000" bIns="46800" anchor="ctr">
              <a:noAutofit/>
            </a:bodyPr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hr-HR" sz="4400" b="0" u="none" strike="noStrik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" name="Rectangle 9"/>
            <p:cNvSpPr/>
            <p:nvPr/>
          </p:nvSpPr>
          <p:spPr>
            <a:xfrm>
              <a:off x="3098880" y="2889360"/>
              <a:ext cx="2870280" cy="201600"/>
            </a:xfrm>
            <a:prstGeom prst="rect">
              <a:avLst/>
            </a:prstGeom>
            <a:solidFill>
              <a:srgbClr val="99CC00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6800" rIns="90000" bIns="46800" anchor="ctr">
              <a:noAutofit/>
            </a:bodyPr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hr-HR" sz="4400" b="0" u="none" strike="noStrik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Rectangle 10"/>
            <p:cNvSpPr/>
            <p:nvPr/>
          </p:nvSpPr>
          <p:spPr>
            <a:xfrm>
              <a:off x="5969160" y="2889360"/>
              <a:ext cx="2869920" cy="201600"/>
            </a:xfrm>
            <a:prstGeom prst="rect">
              <a:avLst/>
            </a:prstGeom>
            <a:solidFill>
              <a:srgbClr val="999900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6800" rIns="90000" bIns="46800" anchor="ctr">
              <a:noAutofit/>
            </a:bodyPr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hr-HR" sz="4400" b="0" u="none" strike="noStrik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 indent="0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400" b="0" u="none" strike="noStrike">
                <a:solidFill>
                  <a:srgbClr val="999900"/>
                </a:solidFill>
                <a:effectLst/>
                <a:uFillTx/>
                <a:latin typeface="Garamond"/>
              </a:rPr>
              <a:t>Click to edit the title text format</a:t>
            </a: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457200" y="1599840"/>
            <a:ext cx="8229600" cy="45306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/>
          <a:p>
            <a:pPr marL="343080" indent="-343080">
              <a:spcBef>
                <a:spcPts val="700"/>
              </a:spcBef>
              <a:buClr>
                <a:srgbClr val="666600"/>
              </a:buClr>
              <a:buSzPct val="75000"/>
              <a:buFont typeface="Wingdings" charset="2"/>
              <a:buChar char="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0" u="none" strike="noStrike">
                <a:solidFill>
                  <a:srgbClr val="000000"/>
                </a:solidFill>
                <a:effectLst/>
                <a:uFillTx/>
                <a:latin typeface="Verdana"/>
              </a:rPr>
              <a:t>Click to edit the outline text format</a:t>
            </a:r>
          </a:p>
          <a:p>
            <a:pPr marL="743040" lvl="1" indent="-285840">
              <a:spcBef>
                <a:spcPts val="700"/>
              </a:spcBef>
              <a:buClr>
                <a:srgbClr val="999900"/>
              </a:buClr>
              <a:buSzPct val="7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0" u="none" strike="noStrike">
                <a:solidFill>
                  <a:srgbClr val="000000"/>
                </a:solidFill>
                <a:effectLst/>
                <a:uFillTx/>
                <a:latin typeface="Verdana"/>
              </a:rPr>
              <a:t>Second Outline Level</a:t>
            </a:r>
          </a:p>
          <a:p>
            <a:pPr marL="1143000" lvl="2" indent="-228600">
              <a:spcBef>
                <a:spcPts val="700"/>
              </a:spcBef>
              <a:buClr>
                <a:srgbClr val="99CC00"/>
              </a:buClr>
              <a:buSzPct val="65000"/>
              <a:buFont typeface="Wingdings" charset="2"/>
              <a:buChar char="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0" u="none" strike="noStrike">
                <a:solidFill>
                  <a:srgbClr val="000000"/>
                </a:solidFill>
                <a:effectLst/>
                <a:uFillTx/>
                <a:latin typeface="Verdana"/>
              </a:rPr>
              <a:t>Third Outline Level</a:t>
            </a:r>
          </a:p>
          <a:p>
            <a:pPr marL="1600200" lvl="3" indent="-228600">
              <a:spcBef>
                <a:spcPts val="700"/>
              </a:spcBef>
              <a:buClr>
                <a:srgbClr val="666600"/>
              </a:buClr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0" u="none" strike="noStrike">
                <a:solidFill>
                  <a:srgbClr val="000000"/>
                </a:solidFill>
                <a:effectLst/>
                <a:uFillTx/>
                <a:latin typeface="Verdana"/>
              </a:rPr>
              <a:t>Fourth Outline Level</a:t>
            </a:r>
          </a:p>
          <a:p>
            <a:pPr marL="2057400" lvl="4" indent="-228600">
              <a:spcBef>
                <a:spcPts val="700"/>
              </a:spcBef>
              <a:buClr>
                <a:srgbClr val="999900"/>
              </a:buClr>
              <a:buSzPct val="80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0" u="none" strike="noStrike">
                <a:solidFill>
                  <a:srgbClr val="000000"/>
                </a:solidFill>
                <a:effectLst/>
                <a:uFillTx/>
                <a:latin typeface="Verdana"/>
              </a:rPr>
              <a:t>Fifth Outline Level</a:t>
            </a:r>
          </a:p>
          <a:p>
            <a:pPr marL="2057400" lvl="5" indent="-228600">
              <a:spcBef>
                <a:spcPts val="700"/>
              </a:spcBef>
              <a:buClr>
                <a:srgbClr val="000000"/>
              </a:buClr>
              <a:buSzPct val="80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0" u="none" strike="noStrike">
                <a:solidFill>
                  <a:srgbClr val="000000"/>
                </a:solidFill>
                <a:effectLst/>
                <a:uFillTx/>
                <a:latin typeface="Verdana"/>
              </a:rPr>
              <a:t>Sixth Outline Level</a:t>
            </a:r>
          </a:p>
          <a:p>
            <a:pPr marL="2057400" lvl="6" indent="-228600">
              <a:spcBef>
                <a:spcPts val="700"/>
              </a:spcBef>
              <a:buClr>
                <a:srgbClr val="000000"/>
              </a:buClr>
              <a:buSzPct val="80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0" u="none" strike="noStrike">
                <a:solidFill>
                  <a:srgbClr val="000000"/>
                </a:solidFill>
                <a:effectLst/>
                <a:uFillTx/>
                <a:latin typeface="Verdana"/>
              </a:rPr>
              <a:t>Seventh Outline Level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dt" idx="10"/>
          </p:nvPr>
        </p:nvSpPr>
        <p:spPr>
          <a:xfrm>
            <a:off x="456840" y="624852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1000" b="0" u="none" strike="noStrike">
                <a:solidFill>
                  <a:srgbClr val="000000"/>
                </a:solidFill>
                <a:effectLst/>
                <a:uFillTx/>
                <a:latin typeface="Verdan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1000" b="0" u="none" strike="noStrike">
                <a:solidFill>
                  <a:srgbClr val="000000"/>
                </a:solidFill>
                <a:effectLst/>
                <a:uFillTx/>
                <a:latin typeface="Verdana"/>
              </a:rPr>
              <a:t>&lt;date/time&gt;</a:t>
            </a:r>
            <a:endParaRPr lang="hr-HR" sz="10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 idx="11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indent="0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4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 idx="12"/>
          </p:nvPr>
        </p:nvSpPr>
        <p:spPr>
          <a:xfrm>
            <a:off x="6552720" y="624852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1000" b="0" u="none" strike="noStrike">
                <a:solidFill>
                  <a:srgbClr val="000000"/>
                </a:solidFill>
                <a:effectLst/>
                <a:uFillTx/>
                <a:latin typeface="Verdan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436D3EE5-319A-4F72-91AC-F7D814595F80}" type="slidenum">
              <a:rPr lang="hr-HR" sz="1000" b="0" u="none" strike="noStrike">
                <a:solidFill>
                  <a:srgbClr val="000000"/>
                </a:solidFill>
                <a:effectLst/>
                <a:uFillTx/>
                <a:latin typeface="Verdana"/>
              </a:rPr>
              <a:t>‹#›</a:t>
            </a:fld>
            <a:endParaRPr lang="hr-HR" sz="10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Title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" name="Group 7"/>
          <p:cNvGrpSpPr/>
          <p:nvPr/>
        </p:nvGrpSpPr>
        <p:grpSpPr>
          <a:xfrm>
            <a:off x="228600" y="2889360"/>
            <a:ext cx="8610480" cy="201600"/>
            <a:chOff x="228600" y="2889360"/>
            <a:chExt cx="8610480" cy="201600"/>
          </a:xfrm>
        </p:grpSpPr>
        <p:sp>
          <p:nvSpPr>
            <p:cNvPr id="56" name="Rectangle 8"/>
            <p:cNvSpPr/>
            <p:nvPr/>
          </p:nvSpPr>
          <p:spPr>
            <a:xfrm>
              <a:off x="228600" y="2889360"/>
              <a:ext cx="2870280" cy="201600"/>
            </a:xfrm>
            <a:prstGeom prst="rect">
              <a:avLst/>
            </a:prstGeom>
            <a:solidFill>
              <a:srgbClr val="666600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6800" rIns="90000" bIns="46800" anchor="ctr">
              <a:noAutofit/>
            </a:bodyPr>
            <a:lstStyle/>
            <a:p>
              <a:endParaRPr lang="hr-HR" sz="4400" b="0" u="none" strike="noStrik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" name="Rectangle 9"/>
            <p:cNvSpPr/>
            <p:nvPr/>
          </p:nvSpPr>
          <p:spPr>
            <a:xfrm>
              <a:off x="3098880" y="2889360"/>
              <a:ext cx="2870280" cy="201600"/>
            </a:xfrm>
            <a:prstGeom prst="rect">
              <a:avLst/>
            </a:prstGeom>
            <a:solidFill>
              <a:srgbClr val="99CC00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6800" rIns="90000" bIns="46800" anchor="ctr">
              <a:noAutofit/>
            </a:bodyPr>
            <a:lstStyle/>
            <a:p>
              <a:endParaRPr lang="hr-HR" sz="4400" b="0" u="none" strike="noStrik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" name="Rectangle 10"/>
            <p:cNvSpPr/>
            <p:nvPr/>
          </p:nvSpPr>
          <p:spPr>
            <a:xfrm>
              <a:off x="5969160" y="2889360"/>
              <a:ext cx="2869920" cy="201600"/>
            </a:xfrm>
            <a:prstGeom prst="rect">
              <a:avLst/>
            </a:prstGeom>
            <a:solidFill>
              <a:srgbClr val="999900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6800" rIns="90000" bIns="46800" anchor="ctr">
              <a:noAutofit/>
            </a:bodyPr>
            <a:lstStyle/>
            <a:p>
              <a:endParaRPr lang="hr-HR" sz="4400" b="0" u="none" strike="noStrik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 indent="0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400" b="0" u="none" strike="noStrike">
                <a:solidFill>
                  <a:srgbClr val="999900"/>
                </a:solidFill>
                <a:effectLst/>
                <a:uFillTx/>
                <a:latin typeface="Garamond"/>
              </a:rPr>
              <a:t>Click to edit the title text format</a:t>
            </a: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457200" y="1599840"/>
            <a:ext cx="8229600" cy="45306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/>
          <a:p>
            <a:pPr marL="343080" indent="-343080">
              <a:spcBef>
                <a:spcPts val="700"/>
              </a:spcBef>
              <a:buClr>
                <a:srgbClr val="666600"/>
              </a:buClr>
              <a:buSzPct val="75000"/>
              <a:buFont typeface="Wingdings" charset="2"/>
              <a:buChar char="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0" u="none" strike="noStrike">
                <a:solidFill>
                  <a:srgbClr val="000000"/>
                </a:solidFill>
                <a:effectLst/>
                <a:uFillTx/>
                <a:latin typeface="Verdana"/>
              </a:rPr>
              <a:t>Click to edit the outline text format</a:t>
            </a:r>
          </a:p>
          <a:p>
            <a:pPr marL="743040" lvl="1" indent="-285840">
              <a:spcBef>
                <a:spcPts val="700"/>
              </a:spcBef>
              <a:buClr>
                <a:srgbClr val="999900"/>
              </a:buClr>
              <a:buSzPct val="7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0" u="none" strike="noStrike">
                <a:solidFill>
                  <a:srgbClr val="000000"/>
                </a:solidFill>
                <a:effectLst/>
                <a:uFillTx/>
                <a:latin typeface="Verdana"/>
              </a:rPr>
              <a:t>Second Outline Level</a:t>
            </a:r>
          </a:p>
          <a:p>
            <a:pPr marL="1143000" lvl="2" indent="-228600">
              <a:spcBef>
                <a:spcPts val="700"/>
              </a:spcBef>
              <a:buClr>
                <a:srgbClr val="99CC00"/>
              </a:buClr>
              <a:buSzPct val="65000"/>
              <a:buFont typeface="Wingdings" charset="2"/>
              <a:buChar char="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0" u="none" strike="noStrike">
                <a:solidFill>
                  <a:srgbClr val="000000"/>
                </a:solidFill>
                <a:effectLst/>
                <a:uFillTx/>
                <a:latin typeface="Verdana"/>
              </a:rPr>
              <a:t>Third Outline Level</a:t>
            </a:r>
          </a:p>
          <a:p>
            <a:pPr marL="1600200" lvl="3" indent="-228600">
              <a:spcBef>
                <a:spcPts val="700"/>
              </a:spcBef>
              <a:buClr>
                <a:srgbClr val="666600"/>
              </a:buClr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0" u="none" strike="noStrike">
                <a:solidFill>
                  <a:srgbClr val="000000"/>
                </a:solidFill>
                <a:effectLst/>
                <a:uFillTx/>
                <a:latin typeface="Verdana"/>
              </a:rPr>
              <a:t>Fourth Outline Level</a:t>
            </a:r>
          </a:p>
          <a:p>
            <a:pPr marL="2057400" lvl="4" indent="-228600">
              <a:spcBef>
                <a:spcPts val="700"/>
              </a:spcBef>
              <a:buClr>
                <a:srgbClr val="999900"/>
              </a:buClr>
              <a:buSzPct val="80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0" u="none" strike="noStrike">
                <a:solidFill>
                  <a:srgbClr val="000000"/>
                </a:solidFill>
                <a:effectLst/>
                <a:uFillTx/>
                <a:latin typeface="Verdana"/>
              </a:rPr>
              <a:t>Fifth Outline Level</a:t>
            </a:r>
          </a:p>
          <a:p>
            <a:pPr marL="2057400" lvl="5" indent="-228600">
              <a:spcBef>
                <a:spcPts val="700"/>
              </a:spcBef>
              <a:buClr>
                <a:srgbClr val="000000"/>
              </a:buClr>
              <a:buSzPct val="80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0" u="none" strike="noStrike">
                <a:solidFill>
                  <a:srgbClr val="000000"/>
                </a:solidFill>
                <a:effectLst/>
                <a:uFillTx/>
                <a:latin typeface="Verdana"/>
              </a:rPr>
              <a:t>Sixth Outline Level</a:t>
            </a:r>
          </a:p>
          <a:p>
            <a:pPr marL="2057400" lvl="6" indent="-228600">
              <a:spcBef>
                <a:spcPts val="700"/>
              </a:spcBef>
              <a:buClr>
                <a:srgbClr val="000000"/>
              </a:buClr>
              <a:buSzPct val="80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0" u="none" strike="noStrike">
                <a:solidFill>
                  <a:srgbClr val="000000"/>
                </a:solidFill>
                <a:effectLst/>
                <a:uFillTx/>
                <a:latin typeface="Verdana"/>
              </a:rPr>
              <a:t>Seventh Outline Level</a:t>
            </a:r>
          </a:p>
        </p:txBody>
      </p:sp>
      <p:sp>
        <p:nvSpPr>
          <p:cNvPr id="61" name="PlaceHolder 3"/>
          <p:cNvSpPr>
            <a:spLocks noGrp="1"/>
          </p:cNvSpPr>
          <p:nvPr>
            <p:ph type="dt" idx="16"/>
          </p:nvPr>
        </p:nvSpPr>
        <p:spPr>
          <a:xfrm>
            <a:off x="456840" y="624852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1000" b="0" u="none" strike="noStrike">
                <a:solidFill>
                  <a:srgbClr val="000000"/>
                </a:solidFill>
                <a:effectLst/>
                <a:uFillTx/>
                <a:latin typeface="Verdan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1000" b="0" u="none" strike="noStrike">
                <a:solidFill>
                  <a:srgbClr val="000000"/>
                </a:solidFill>
                <a:effectLst/>
                <a:uFillTx/>
                <a:latin typeface="Verdana"/>
              </a:rPr>
              <a:t>&lt;date/time&gt;</a:t>
            </a:r>
            <a:endParaRPr lang="hr-HR" sz="10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ftr" idx="17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indent="0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4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PlaceHolder 5"/>
          <p:cNvSpPr>
            <a:spLocks noGrp="1"/>
          </p:cNvSpPr>
          <p:nvPr>
            <p:ph type="sldNum" idx="18"/>
          </p:nvPr>
        </p:nvSpPr>
        <p:spPr>
          <a:xfrm>
            <a:off x="6552720" y="624852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1000" b="0" u="none" strike="noStrike">
                <a:solidFill>
                  <a:srgbClr val="000000"/>
                </a:solidFill>
                <a:effectLst/>
                <a:uFillTx/>
                <a:latin typeface="Verdan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F291FBF-30A5-47A2-B1BC-4E966BEAEC0B}" type="slidenum">
              <a:rPr lang="hr-HR" sz="1000" b="0" u="none" strike="noStrike">
                <a:solidFill>
                  <a:srgbClr val="000000"/>
                </a:solidFill>
                <a:effectLst/>
                <a:uFillTx/>
                <a:latin typeface="Verdana"/>
              </a:rPr>
              <a:t>‹#›</a:t>
            </a:fld>
            <a:endParaRPr lang="hr-HR" sz="10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spAutoFit/>
          </a:bodyPr>
          <a:lstStyle/>
          <a:p>
            <a:pPr indent="0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4400" b="1" u="none" strike="noStrike">
              <a:solidFill>
                <a:srgbClr val="9999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subTitle"/>
          </p:nvPr>
        </p:nvSpPr>
        <p:spPr>
          <a:xfrm>
            <a:off x="457200" y="1599840"/>
            <a:ext cx="8229600" cy="453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spcBef>
                <a:spcPts val="7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28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5"/>
          </p:nvPr>
        </p:nvSpPr>
        <p:spPr/>
        <p:txBody>
          <a:bodyPr/>
          <a:lstStyle/>
          <a:p>
            <a:fld id="{96465425-64A3-4BC9-87D7-00777FB718DD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Freeform 7"/>
          <p:cNvSpPr/>
          <p:nvPr/>
        </p:nvSpPr>
        <p:spPr>
          <a:xfrm>
            <a:off x="609480" y="1219320"/>
            <a:ext cx="7925040" cy="914400"/>
          </a:xfrm>
          <a:custGeom>
            <a:avLst/>
            <a:gdLst>
              <a:gd name="GluePoint1X" fmla="*/ 0 w 1000"/>
              <a:gd name="GluePoint1Y" fmla="*/ 836127360 h 1000"/>
              <a:gd name="GluePoint2X" fmla="*/ 0 w 1000"/>
              <a:gd name="GluePoint2Y" fmla="*/ 0 h 1000"/>
              <a:gd name="GluePoint3X" fmla="*/ 2147483646 w 1000"/>
              <a:gd name="GluePoint3Y" fmla="*/ 0 h 10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l" t="t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560">
            <a:solidFill>
              <a:srgbClr val="CC99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endParaRPr lang="hr-HR" sz="4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Line 8"/>
          <p:cNvSpPr/>
          <p:nvPr/>
        </p:nvSpPr>
        <p:spPr>
          <a:xfrm>
            <a:off x="1981080" y="3962520"/>
            <a:ext cx="6512040" cy="0"/>
          </a:xfrm>
          <a:prstGeom prst="line">
            <a:avLst/>
          </a:prstGeom>
          <a:ln w="19080">
            <a:solidFill>
              <a:srgbClr val="CC99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6800" rIns="90000" bIns="-46800" anchor="t">
            <a:noAutofit/>
          </a:bodyPr>
          <a:lstStyle/>
          <a:p>
            <a:endParaRPr lang="hr-HR" sz="4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indent="0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200" b="0" u="none" strike="noStrike">
                <a:solidFill>
                  <a:srgbClr val="006633"/>
                </a:solidFill>
                <a:effectLst/>
                <a:uFillTx/>
                <a:latin typeface="Garamond"/>
              </a:rPr>
              <a:t>Click to edit the title text format</a:t>
            </a: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457200" y="1599840"/>
            <a:ext cx="8229600" cy="45306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/>
          <a:p>
            <a:pPr marL="343080" indent="-343080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</a:p>
          <a:p>
            <a:pPr marL="669960" lvl="1" indent="-325440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</a:p>
          <a:p>
            <a:pPr marL="1022400" lvl="2" indent="-351000">
              <a:spcBef>
                <a:spcPts val="55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</a:p>
          <a:p>
            <a:pPr marL="1339920" lvl="3" indent="-316080">
              <a:spcBef>
                <a:spcPts val="499"/>
              </a:spcBef>
              <a:buClr>
                <a:srgbClr val="3B812F"/>
              </a:buClr>
              <a:buSzPct val="70000"/>
              <a:buFont typeface="Wingdings" charset="2"/>
              <a:buChar char="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</a:p>
          <a:p>
            <a:pPr marL="1681200" lvl="4" indent="-339840">
              <a:spcBef>
                <a:spcPts val="499"/>
              </a:spcBef>
              <a:buClr>
                <a:srgbClr val="CC9900"/>
              </a:buClr>
              <a:buSzPct val="75000"/>
              <a:buFont typeface="Wingdings" charset="2"/>
              <a:buChar char="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</a:p>
          <a:p>
            <a:pPr marL="1681200" lvl="5" indent="-339840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</a:p>
          <a:p>
            <a:pPr marL="1681200" lvl="6" indent="-339840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</a:p>
        </p:txBody>
      </p:sp>
      <p:sp>
        <p:nvSpPr>
          <p:cNvPr id="50" name="PlaceHolder 3"/>
          <p:cNvSpPr>
            <a:spLocks noGrp="1"/>
          </p:cNvSpPr>
          <p:nvPr>
            <p:ph type="dt" idx="13"/>
          </p:nvPr>
        </p:nvSpPr>
        <p:spPr>
          <a:xfrm>
            <a:off x="45684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1200" b="0" u="none" strike="noStrike">
                <a:solidFill>
                  <a:srgbClr val="000000"/>
                </a:solidFill>
                <a:effectLst/>
                <a:uFillTx/>
                <a:latin typeface="Garamond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1200" b="0" u="none" strike="noStrike">
                <a:solidFill>
                  <a:srgbClr val="000000"/>
                </a:solidFill>
                <a:effectLst/>
                <a:uFillTx/>
                <a:latin typeface="Garamond"/>
              </a:rPr>
              <a:t>04.12.12.</a:t>
            </a:r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PlaceHolder 4"/>
          <p:cNvSpPr>
            <a:spLocks noGrp="1"/>
          </p:cNvSpPr>
          <p:nvPr>
            <p:ph type="ftr" idx="14"/>
          </p:nvPr>
        </p:nvSpPr>
        <p:spPr>
          <a:xfrm>
            <a:off x="3124080" y="6243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1200" b="0" u="none" strike="noStrike">
                <a:solidFill>
                  <a:srgbClr val="000000"/>
                </a:solidFill>
                <a:effectLst/>
                <a:uFillTx/>
                <a:latin typeface="Garamond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1200" b="0" u="none" strike="noStrike">
                <a:solidFill>
                  <a:srgbClr val="000000"/>
                </a:solidFill>
                <a:effectLst/>
                <a:uFillTx/>
                <a:latin typeface="Garamond"/>
              </a:rPr>
              <a:t>amdg.eu - ferbt1_12_008.ppt</a:t>
            </a:r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PlaceHolder 5"/>
          <p:cNvSpPr>
            <a:spLocks noGrp="1"/>
          </p:cNvSpPr>
          <p:nvPr>
            <p:ph type="sldNum" idx="15"/>
          </p:nvPr>
        </p:nvSpPr>
        <p:spPr>
          <a:xfrm>
            <a:off x="655272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1200" b="0" u="none" strike="noStrike">
                <a:solidFill>
                  <a:srgbClr val="000000"/>
                </a:solidFill>
                <a:effectLst/>
                <a:uFillTx/>
                <a:latin typeface="Garamond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0761BD42-F1B5-49FE-8712-93A239BBD9FB}" type="slidenum">
              <a:rPr lang="hr-HR" sz="1200" b="0" u="none" strike="noStrike">
                <a:solidFill>
                  <a:srgbClr val="000000"/>
                </a:solidFill>
                <a:effectLst/>
                <a:uFillTx/>
                <a:latin typeface="Garamond"/>
              </a:rPr>
              <a:t>‹#›</a:t>
            </a:fld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685800" y="685440"/>
            <a:ext cx="7772400" cy="21272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6400" b="1" u="none" strike="noStrike">
                <a:solidFill>
                  <a:srgbClr val="999900"/>
                </a:solidFill>
                <a:effectLst/>
                <a:uFillTx/>
                <a:latin typeface="Times New Roman"/>
                <a:ea typeface="Times New Roman"/>
              </a:rPr>
              <a:t>“Koga da pošaljem?”</a:t>
            </a:r>
            <a:endParaRPr lang="hr-HR" sz="6400" b="0" u="none" strike="noStrike">
              <a:solidFill>
                <a:srgbClr val="999900"/>
              </a:solidFill>
              <a:effectLst/>
              <a:uFillTx/>
              <a:latin typeface="Garamond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subTitle"/>
          </p:nvPr>
        </p:nvSpPr>
        <p:spPr>
          <a:xfrm>
            <a:off x="1371600" y="3270240"/>
            <a:ext cx="6400800" cy="2209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>
              <a:lnSpc>
                <a:spcPct val="100000"/>
              </a:lnSpc>
              <a:spcBef>
                <a:spcPts val="90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6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Zvanje proroka Izaije </a:t>
            </a:r>
            <a:br>
              <a:rPr sz="3600"/>
            </a:br>
            <a:r>
              <a:rPr lang="hr-HR" sz="36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u </a:t>
            </a:r>
            <a:r>
              <a:rPr lang="hr-HR" sz="3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Iz 6</a:t>
            </a:r>
            <a:endParaRPr lang="hr-HR" sz="3600" b="0" u="none" strike="noStrik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indent="0" algn="ctr">
              <a:lnSpc>
                <a:spcPct val="100000"/>
              </a:lnSpc>
              <a:spcBef>
                <a:spcPts val="90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3600" b="0" u="none" strike="noStrike">
              <a:solidFill>
                <a:srgbClr val="000000"/>
              </a:solidFill>
              <a:effectLst/>
              <a:uFillTx/>
              <a:latin typeface="Verdana"/>
            </a:endParaRPr>
          </a:p>
        </p:txBody>
      </p:sp>
      <p:pic>
        <p:nvPicPr>
          <p:cNvPr id="73" name="Picture 4"/>
          <p:cNvPicPr/>
          <p:nvPr/>
        </p:nvPicPr>
        <p:blipFill>
          <a:blip r:embed="rId2"/>
          <a:stretch/>
        </p:blipFill>
        <p:spPr>
          <a:xfrm>
            <a:off x="5105520" y="3873600"/>
            <a:ext cx="4038480" cy="2984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4" name="Picture 5" descr="http://www.ftidi.hr/wp-content/themes/mycollege_child/images/ftidi-logo.png"/>
          <p:cNvPicPr/>
          <p:nvPr/>
        </p:nvPicPr>
        <p:blipFill>
          <a:blip r:embed="rId3"/>
          <a:stretch/>
        </p:blipFill>
        <p:spPr>
          <a:xfrm>
            <a:off x="179280" y="115920"/>
            <a:ext cx="936720" cy="936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5" name="Text Box 18"/>
          <p:cNvSpPr/>
          <p:nvPr/>
        </p:nvSpPr>
        <p:spPr>
          <a:xfrm>
            <a:off x="1211400" y="0"/>
            <a:ext cx="4655880" cy="642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>
              <a:lnSpc>
                <a:spcPct val="100000"/>
              </a:lnSpc>
              <a:spcBef>
                <a:spcPts val="11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1800" b="1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Filozofsko-teološki institut DI</a:t>
            </a:r>
            <a:br>
              <a:rPr sz="1800"/>
            </a:br>
            <a:r>
              <a:rPr lang="hr-HR" sz="1800" b="1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Studij filozofije i teologije</a:t>
            </a:r>
            <a:endParaRPr lang="hr-HR" sz="1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53352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4400" b="1" u="none" strike="noStrike">
                <a:solidFill>
                  <a:srgbClr val="000000"/>
                </a:solidFill>
                <a:effectLst/>
                <a:uFillTx/>
                <a:latin typeface="Times New Roman"/>
                <a:cs typeface="Times New Roman"/>
              </a:rPr>
              <a:t>ברכי נפשׁי את יהוה</a:t>
            </a:r>
            <a:br>
              <a:rPr sz="4000"/>
            </a:br>
            <a:r>
              <a:rPr lang="hr-HR" sz="3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barahi nafši et Adonaj (Ps 103)</a:t>
            </a:r>
            <a:endParaRPr lang="hr-HR" sz="36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13" name="PlaceHolder 2"/>
          <p:cNvSpPr>
            <a:spLocks noGrp="1"/>
          </p:cNvSpPr>
          <p:nvPr>
            <p:ph/>
          </p:nvPr>
        </p:nvSpPr>
        <p:spPr>
          <a:xfrm>
            <a:off x="539640" y="5084280"/>
            <a:ext cx="7772400" cy="1451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marL="343080" indent="-343080" algn="ctr">
              <a:lnSpc>
                <a:spcPct val="100000"/>
              </a:lnSpc>
              <a:spcBef>
                <a:spcPts val="799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Blagoslivljaj, dušo moja,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 algn="ctr">
              <a:lnSpc>
                <a:spcPct val="100000"/>
              </a:lnSpc>
              <a:spcBef>
                <a:spcPts val="799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Blagoslivljaj Gospodina!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pic>
        <p:nvPicPr>
          <p:cNvPr id="114" name="Picture 5"/>
          <p:cNvPicPr/>
          <p:nvPr/>
        </p:nvPicPr>
        <p:blipFill>
          <a:blip r:embed="rId2"/>
          <a:stretch/>
        </p:blipFill>
        <p:spPr>
          <a:xfrm>
            <a:off x="0" y="1844640"/>
            <a:ext cx="9144000" cy="317664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800" b="1" u="none" strike="noStrike">
                <a:solidFill>
                  <a:srgbClr val="999900"/>
                </a:solidFill>
                <a:effectLst/>
                <a:uFillTx/>
                <a:latin typeface="Times New Roman"/>
                <a:ea typeface="Times New Roman"/>
              </a:rPr>
              <a:t>Teološke teme</a:t>
            </a:r>
            <a:endParaRPr lang="hr-HR" sz="4800" b="1" u="none" strike="noStrike">
              <a:solidFill>
                <a:srgbClr val="9999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PlaceHolder 2"/>
          <p:cNvSpPr>
            <a:spLocks noGrp="1"/>
          </p:cNvSpPr>
          <p:nvPr>
            <p:ph/>
          </p:nvPr>
        </p:nvSpPr>
        <p:spPr>
          <a:xfrm>
            <a:off x="457200" y="1417680"/>
            <a:ext cx="5122800" cy="5440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marL="743040" lvl="1" indent="-285840">
              <a:lnSpc>
                <a:spcPct val="100000"/>
              </a:lnSpc>
              <a:spcBef>
                <a:spcPts val="283"/>
              </a:spcBef>
              <a:buClr>
                <a:srgbClr val="999900"/>
              </a:buClr>
              <a:buSzPct val="7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200" b="1" i="1" u="none" strike="noStrike">
                <a:solidFill>
                  <a:srgbClr val="395511"/>
                </a:solidFill>
                <a:effectLst/>
                <a:uFillTx/>
                <a:latin typeface="Times New Roman"/>
                <a:ea typeface="Times New Roman"/>
              </a:rPr>
              <a:t>Izravna “božićna” kritika u</a:t>
            </a:r>
            <a:r>
              <a:rPr lang="hr-HR" sz="22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2200" b="1" i="1" u="none" strike="noStrike">
                <a:solidFill>
                  <a:srgbClr val="666600"/>
                </a:solidFill>
                <a:effectLst/>
                <a:uFillTx/>
                <a:latin typeface="Times New Roman"/>
                <a:ea typeface="Times New Roman"/>
              </a:rPr>
              <a:t>1,3</a:t>
            </a:r>
            <a:r>
              <a:rPr lang="hr-HR" sz="22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:</a:t>
            </a:r>
            <a:r>
              <a:rPr lang="hr-HR" sz="2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endParaRPr lang="hr-HR" sz="22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83"/>
              </a:spcBef>
              <a:buClr>
                <a:srgbClr val="666600"/>
              </a:buClr>
              <a:buSzPct val="75000"/>
              <a:buFont typeface="Wingdings" charset="2"/>
              <a:buChar char="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vol i magarac </a:t>
            </a:r>
            <a:br>
              <a:rPr sz="2400"/>
            </a:b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poznaju gospodara (1,3)</a:t>
            </a:r>
            <a:endParaRPr lang="hr-HR" sz="24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743040" lvl="1" indent="-285840">
              <a:lnSpc>
                <a:spcPct val="100000"/>
              </a:lnSpc>
              <a:spcBef>
                <a:spcPts val="283"/>
              </a:spcBef>
              <a:buClr>
                <a:srgbClr val="999900"/>
              </a:buClr>
              <a:buSzPct val="7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200" b="1" i="1" u="none" strike="noStrike">
                <a:solidFill>
                  <a:srgbClr val="395511"/>
                </a:solidFill>
                <a:effectLst/>
                <a:uFillTx/>
                <a:latin typeface="Times New Roman"/>
                <a:ea typeface="Times New Roman"/>
              </a:rPr>
              <a:t>Teološki sukob u</a:t>
            </a:r>
            <a:r>
              <a:rPr lang="hr-HR" sz="22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2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14,12 – </a:t>
            </a:r>
            <a:r>
              <a:rPr lang="he-IL" sz="2200" b="1" u="none" strike="noStrike">
                <a:solidFill>
                  <a:srgbClr val="000000"/>
                </a:solidFill>
                <a:effectLst/>
                <a:uFillTx/>
                <a:latin typeface="Times New Roman"/>
                <a:cs typeface="Times New Roman"/>
              </a:rPr>
              <a:t>הילל</a:t>
            </a:r>
            <a:r>
              <a:rPr lang="hr-HR" sz="2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22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h</a:t>
            </a:r>
            <a:r>
              <a:rPr lang="en-US" sz="22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ê</a:t>
            </a:r>
            <a:r>
              <a:rPr lang="hr-HR" sz="22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lel:</a:t>
            </a:r>
            <a:endParaRPr lang="hr-HR" sz="22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83"/>
              </a:spcBef>
              <a:buClr>
                <a:srgbClr val="666600"/>
              </a:buClr>
              <a:buSzPct val="75000"/>
              <a:buFont typeface="Wingdings" charset="2"/>
              <a:buChar char="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“koji sjaji, bliješti” &gt; “Lucifer”, “svjetlonoša” (</a:t>
            </a:r>
            <a:r>
              <a:rPr lang="hr-HR" sz="2400" b="1" u="none" strike="noStrike">
                <a:solidFill>
                  <a:srgbClr val="FF0000"/>
                </a:solidFill>
                <a:effectLst/>
                <a:uFillTx/>
                <a:latin typeface="Times New Roman"/>
                <a:ea typeface="Times New Roman"/>
              </a:rPr>
              <a:t>14,12</a:t>
            </a: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)</a:t>
            </a:r>
            <a:endParaRPr lang="hr-HR" sz="24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743040" lvl="1" indent="-285840">
              <a:lnSpc>
                <a:spcPct val="100000"/>
              </a:lnSpc>
              <a:spcBef>
                <a:spcPts val="283"/>
              </a:spcBef>
              <a:buClr>
                <a:srgbClr val="999900"/>
              </a:buClr>
              <a:buSzPct val="7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200" b="1" i="1" u="none" strike="noStrike">
                <a:solidFill>
                  <a:srgbClr val="395511"/>
                </a:solidFill>
                <a:effectLst/>
                <a:uFillTx/>
                <a:latin typeface="Times New Roman"/>
                <a:ea typeface="Times New Roman"/>
              </a:rPr>
              <a:t>Tko u pjesmi </a:t>
            </a:r>
            <a:r>
              <a:rPr lang="hr-HR" sz="2200" b="1" u="none" strike="noStrike">
                <a:solidFill>
                  <a:srgbClr val="395511"/>
                </a:solidFill>
                <a:effectLst/>
                <a:uFillTx/>
                <a:latin typeface="Times New Roman"/>
                <a:ea typeface="Times New Roman"/>
              </a:rPr>
              <a:t>(v. 14,4)?</a:t>
            </a:r>
            <a:endParaRPr lang="hr-HR" sz="22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83"/>
              </a:spcBef>
              <a:buClr>
                <a:srgbClr val="666600"/>
              </a:buClr>
              <a:buSzPct val="75000"/>
              <a:buFont typeface="Wingdings" charset="2"/>
              <a:buChar char="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Kralj babilonski (!) </a:t>
            </a:r>
            <a:r>
              <a:rPr lang="hr-HR" sz="2400" b="1" u="none" strike="noStrike">
                <a:solidFill>
                  <a:srgbClr val="666600"/>
                </a:solidFill>
                <a:effectLst/>
                <a:uFillTx/>
                <a:latin typeface="Times New Roman"/>
                <a:ea typeface="Times New Roman"/>
              </a:rPr>
              <a:t>14,4</a:t>
            </a:r>
            <a:endParaRPr lang="hr-HR" sz="24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743040" lvl="1" indent="-285840">
              <a:lnSpc>
                <a:spcPct val="100000"/>
              </a:lnSpc>
              <a:spcBef>
                <a:spcPts val="283"/>
              </a:spcBef>
              <a:buClr>
                <a:srgbClr val="999900"/>
              </a:buClr>
              <a:buSzPct val="7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200" b="1" u="none" strike="noStrike">
                <a:solidFill>
                  <a:srgbClr val="395511"/>
                </a:solidFill>
                <a:effectLst/>
                <a:uFillTx/>
                <a:latin typeface="Times New Roman"/>
                <a:ea typeface="Times New Roman"/>
              </a:rPr>
              <a:t>Oholost – </a:t>
            </a:r>
            <a:r>
              <a:rPr lang="hr-HR" sz="2200" b="1" i="1" u="none" strike="noStrike">
                <a:solidFill>
                  <a:srgbClr val="395511"/>
                </a:solidFill>
                <a:effectLst/>
                <a:uFillTx/>
                <a:latin typeface="Times New Roman"/>
                <a:ea typeface="Times New Roman"/>
              </a:rPr>
              <a:t>kakva?</a:t>
            </a:r>
            <a:r>
              <a:rPr lang="hr-HR" sz="2200" b="1" u="none" strike="noStrike">
                <a:solidFill>
                  <a:srgbClr val="395511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21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(</a:t>
            </a:r>
            <a:r>
              <a:rPr lang="hr-HR" sz="2100" b="1" u="none" strike="noStrike">
                <a:solidFill>
                  <a:srgbClr val="CC9900"/>
                </a:solidFill>
                <a:effectLst/>
                <a:uFillTx/>
                <a:latin typeface="Times New Roman"/>
                <a:ea typeface="Times New Roman"/>
              </a:rPr>
              <a:t>14,13s</a:t>
            </a:r>
            <a:r>
              <a:rPr lang="hr-HR" sz="21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)</a:t>
            </a:r>
            <a:endParaRPr lang="hr-HR" sz="21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83"/>
              </a:spcBef>
              <a:buClr>
                <a:srgbClr val="666600"/>
              </a:buClr>
              <a:buSzPct val="75000"/>
              <a:buFont typeface="Wingdings" charset="2"/>
              <a:buChar char="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uspeti se na nebesa (v13)! </a:t>
            </a:r>
            <a:br>
              <a:rPr sz="2400"/>
            </a:b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– Babilonska kula (Post 11)</a:t>
            </a:r>
            <a:endParaRPr lang="hr-HR" sz="24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83"/>
              </a:spcBef>
              <a:buClr>
                <a:srgbClr val="666600"/>
              </a:buClr>
              <a:buSzPct val="75000"/>
              <a:buFont typeface="Wingdings" charset="2"/>
              <a:buChar char="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biti jednak Svevišnjemu </a:t>
            </a:r>
            <a:br>
              <a:rPr sz="2400"/>
            </a:b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(Iz 14,14) </a:t>
            </a:r>
            <a:endParaRPr lang="hr-HR" sz="24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PlaceHolder 3"/>
          <p:cNvSpPr>
            <a:spLocks noGrp="1"/>
          </p:cNvSpPr>
          <p:nvPr>
            <p:ph/>
          </p:nvPr>
        </p:nvSpPr>
        <p:spPr>
          <a:xfrm>
            <a:off x="5175360" y="3817440"/>
            <a:ext cx="3968640" cy="30402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666600"/>
              </a:buClr>
              <a:buSzPct val="75000"/>
              <a:buFont typeface="Wingdings" charset="2"/>
              <a:buChar char="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i="1" u="none" strike="noStrike">
                <a:solidFill>
                  <a:srgbClr val="395511"/>
                </a:solidFill>
                <a:effectLst/>
                <a:uFillTx/>
                <a:latin typeface="Times New Roman"/>
                <a:ea typeface="Times New Roman"/>
              </a:rPr>
              <a:t>Božje roditeljske osobine </a:t>
            </a:r>
            <a:br>
              <a:rPr sz="2400"/>
            </a:br>
            <a:r>
              <a:rPr lang="hr-HR" sz="2400" b="1" i="1" u="none" strike="noStrike">
                <a:solidFill>
                  <a:srgbClr val="395511"/>
                </a:solidFill>
                <a:effectLst/>
                <a:uFillTx/>
                <a:latin typeface="Times New Roman"/>
                <a:ea typeface="Times New Roman"/>
              </a:rPr>
              <a:t>u </a:t>
            </a:r>
            <a:r>
              <a:rPr lang="hr-HR" sz="2400" b="1" u="none" strike="noStrike">
                <a:solidFill>
                  <a:srgbClr val="395511"/>
                </a:solidFill>
                <a:effectLst/>
                <a:uFillTx/>
                <a:latin typeface="Times New Roman"/>
                <a:ea typeface="Times New Roman"/>
              </a:rPr>
              <a:t>Iz 64,7; 49,15; 66,13:</a:t>
            </a:r>
            <a:endParaRPr lang="hr-HR" sz="24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666600"/>
              </a:buClr>
              <a:buSzPct val="75000"/>
              <a:buFont typeface="Wingdings" charset="2"/>
              <a:buChar char="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ti si </a:t>
            </a:r>
            <a:r>
              <a:rPr lang="hr-HR" sz="24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otac</a:t>
            </a: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naš (</a:t>
            </a:r>
            <a:r>
              <a:rPr lang="hr-HR" sz="2400" b="1" u="none" strike="noStrike">
                <a:solidFill>
                  <a:srgbClr val="666600"/>
                </a:solidFill>
                <a:effectLst/>
                <a:uFillTx/>
                <a:latin typeface="Times New Roman"/>
                <a:ea typeface="Times New Roman"/>
              </a:rPr>
              <a:t>64,7</a:t>
            </a: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)</a:t>
            </a:r>
            <a:endParaRPr lang="hr-HR" sz="24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666600"/>
              </a:buClr>
              <a:buSzPct val="75000"/>
              <a:buFont typeface="Wingdings" charset="2"/>
              <a:buChar char="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može li </a:t>
            </a:r>
            <a:r>
              <a:rPr lang="hr-HR" sz="24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žena</a:t>
            </a: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zaboraviti svoje dojenče... ja tebe zaboraviti neću (</a:t>
            </a:r>
            <a:r>
              <a:rPr lang="hr-HR" sz="2400" b="1" u="none" strike="noStrike">
                <a:solidFill>
                  <a:srgbClr val="CC9900"/>
                </a:solidFill>
                <a:effectLst/>
                <a:uFillTx/>
                <a:latin typeface="Times New Roman"/>
                <a:ea typeface="Times New Roman"/>
              </a:rPr>
              <a:t>49,15</a:t>
            </a: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)</a:t>
            </a:r>
            <a:endParaRPr lang="hr-HR" sz="24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666600"/>
              </a:buClr>
              <a:buSzPct val="75000"/>
              <a:buFont typeface="Wingdings" charset="2"/>
              <a:buChar char="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Mati</a:t>
            </a: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tješi sina, ja vas tješim… (</a:t>
            </a:r>
            <a:r>
              <a:rPr lang="hr-HR" sz="2400" b="1" u="none" strike="noStrike">
                <a:solidFill>
                  <a:srgbClr val="FF0000"/>
                </a:solidFill>
                <a:effectLst/>
                <a:uFillTx/>
                <a:latin typeface="Times New Roman"/>
                <a:ea typeface="Times New Roman"/>
              </a:rPr>
              <a:t>66,13</a:t>
            </a: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)</a:t>
            </a:r>
            <a:endParaRPr lang="hr-HR" sz="24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18" name="Picture 5"/>
          <p:cNvPicPr/>
          <p:nvPr/>
        </p:nvPicPr>
        <p:blipFill>
          <a:blip r:embed="rId2"/>
          <a:stretch/>
        </p:blipFill>
        <p:spPr>
          <a:xfrm>
            <a:off x="5972040" y="0"/>
            <a:ext cx="3171960" cy="381780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7" dur="500"/>
                                        <p:tgtEl>
                                          <p:spTgt spid="1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2" dur="500"/>
                                        <p:tgtEl>
                                          <p:spTgt spid="1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7" dur="500"/>
                                        <p:tgtEl>
                                          <p:spTgt spid="1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22" dur="500"/>
                                        <p:tgtEl>
                                          <p:spTgt spid="1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7" dur="500" fill="hold"/>
                                        <p:tgtEl>
                                          <p:spTgt spid="1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8" dur="500" fill="hold"/>
                                        <p:tgtEl>
                                          <p:spTgt spid="1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3" dur="1000" fill="hold"/>
                                        <p:tgtEl>
                                          <p:spTgt spid="1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4" dur="1000" fill="hold"/>
                                        <p:tgtEl>
                                          <p:spTgt spid="1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35" dur="1000"/>
                                        <p:tgtEl>
                                          <p:spTgt spid="1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0" dur="1000" fill="hold"/>
                                        <p:tgtEl>
                                          <p:spTgt spid="1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1" dur="1000" fill="hold"/>
                                        <p:tgtEl>
                                          <p:spTgt spid="1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42" dur="1000"/>
                                        <p:tgtEl>
                                          <p:spTgt spid="1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7" dur="1000" fill="hold"/>
                                        <p:tgtEl>
                                          <p:spTgt spid="1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8" dur="1000" fill="hold"/>
                                        <p:tgtEl>
                                          <p:spTgt spid="1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49" dur="1000"/>
                                        <p:tgtEl>
                                          <p:spTgt spid="1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800" b="1" u="none" strike="noStrike">
                <a:solidFill>
                  <a:srgbClr val="999900"/>
                </a:solidFill>
                <a:effectLst/>
                <a:uFillTx/>
                <a:latin typeface="Times New Roman"/>
                <a:ea typeface="Times New Roman"/>
              </a:rPr>
              <a:t>Emanuel</a:t>
            </a:r>
            <a:endParaRPr lang="hr-HR" sz="4800" b="1" u="none" strike="noStrike">
              <a:solidFill>
                <a:srgbClr val="9999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/>
          </p:nvPr>
        </p:nvSpPr>
        <p:spPr>
          <a:xfrm>
            <a:off x="457200" y="1417680"/>
            <a:ext cx="6526080" cy="5440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marL="343080" indent="-343080">
              <a:spcBef>
                <a:spcPts val="700"/>
              </a:spcBef>
              <a:buClr>
                <a:srgbClr val="666600"/>
              </a:buClr>
              <a:buSzPct val="75000"/>
              <a:buFont typeface="Wingdings" charset="2"/>
              <a:buChar char="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cs typeface="Times New Roman"/>
              </a:rPr>
              <a:t>עמנו אל</a:t>
            </a: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2800" b="0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‘immánu ’el</a:t>
            </a:r>
            <a:r>
              <a:rPr lang="hr-HR" sz="28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Ἐ</a:t>
            </a:r>
            <a:r>
              <a:rPr lang="el-G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μμανου</a:t>
            </a: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ή</a:t>
            </a:r>
            <a:r>
              <a:rPr lang="el-G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λ</a:t>
            </a:r>
            <a:endParaRPr lang="hr-HR" sz="28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666600"/>
              </a:buClr>
              <a:buSzPct val="75000"/>
              <a:buFont typeface="Wingdings" charset="2"/>
              <a:buChar char="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“S nama Bog” (Iz </a:t>
            </a:r>
            <a:r>
              <a:rPr lang="hr-HR" sz="2800" b="1" u="none" strike="noStrike">
                <a:solidFill>
                  <a:srgbClr val="FF0000"/>
                </a:solidFill>
                <a:effectLst/>
                <a:uFillTx/>
                <a:latin typeface="Times New Roman"/>
                <a:ea typeface="Times New Roman"/>
              </a:rPr>
              <a:t>7,14</a:t>
            </a: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; Mt 1,23)</a:t>
            </a:r>
            <a:endParaRPr lang="hr-HR" sz="28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666600"/>
              </a:buClr>
              <a:buSzPct val="75000"/>
              <a:buFont typeface="Wingdings" charset="2"/>
              <a:buChar char="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Izrael s Aramom </a:t>
            </a:r>
            <a:br>
              <a:rPr sz="2800"/>
            </a:b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protiv Jeruzalema (Iz 7,1)</a:t>
            </a:r>
            <a:endParaRPr lang="hr-HR" sz="28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666600"/>
              </a:buClr>
              <a:buSzPct val="75000"/>
              <a:buFont typeface="Wingdings" charset="2"/>
              <a:buChar char="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Asirski kralj (7,17.20) </a:t>
            </a:r>
            <a:endParaRPr lang="hr-HR" sz="28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743040" lvl="1" indent="-285840">
              <a:spcBef>
                <a:spcPts val="601"/>
              </a:spcBef>
              <a:buClr>
                <a:srgbClr val="999900"/>
              </a:buClr>
              <a:buSzPct val="7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Protiv Damaska, Samarije (8,4)</a:t>
            </a:r>
            <a:endParaRPr lang="hr-HR" sz="24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743040" lvl="1" indent="-285840">
              <a:spcBef>
                <a:spcPts val="601"/>
              </a:spcBef>
              <a:buClr>
                <a:srgbClr val="999900"/>
              </a:buClr>
              <a:buSzPct val="7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Bog nudi kralju (Iz </a:t>
            </a:r>
            <a:r>
              <a:rPr lang="hr-HR" sz="2400" b="1" u="none" strike="noStrike">
                <a:solidFill>
                  <a:srgbClr val="999900"/>
                </a:solidFill>
                <a:effectLst/>
                <a:uFillTx/>
                <a:latin typeface="Times New Roman"/>
                <a:ea typeface="Times New Roman"/>
              </a:rPr>
              <a:t>7,11s</a:t>
            </a: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):</a:t>
            </a:r>
            <a:endParaRPr lang="hr-HR" sz="24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666600"/>
              </a:buClr>
              <a:buSzPct val="75000"/>
              <a:buFont typeface="Wingdings" charset="2"/>
              <a:buChar char="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znak (</a:t>
            </a:r>
            <a:r>
              <a:rPr lang="he-IL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cs typeface="Times New Roman"/>
              </a:rPr>
              <a:t>אות</a:t>
            </a:r>
            <a:r>
              <a:rPr lang="hr-HR" sz="28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2800" b="0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’ot</a:t>
            </a: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usp. Izl 7,3)</a:t>
            </a:r>
            <a:endParaRPr lang="hr-HR" sz="28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743040" lvl="1" indent="-285840">
              <a:spcBef>
                <a:spcPts val="601"/>
              </a:spcBef>
              <a:buClr>
                <a:srgbClr val="999900"/>
              </a:buClr>
              <a:buSzPct val="7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Prorok</a:t>
            </a: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najavljuje (Iz 7,13s):</a:t>
            </a:r>
            <a:endParaRPr lang="hr-HR" sz="24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666600"/>
              </a:buClr>
              <a:buSzPct val="75000"/>
              <a:buFont typeface="Wingdings" charset="2"/>
              <a:buChar char="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Znak Domu Davidovu: </a:t>
            </a:r>
            <a:r>
              <a:rPr lang="hr-HR" sz="28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dijete</a:t>
            </a: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(v14)</a:t>
            </a:r>
            <a:endParaRPr lang="hr-HR" sz="28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743040" lvl="1" indent="-285840">
              <a:spcBef>
                <a:spcPts val="601"/>
              </a:spcBef>
              <a:buClr>
                <a:srgbClr val="999900"/>
              </a:buClr>
              <a:buSzPct val="7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pred velesilama (v18): Egipat, Asirija</a:t>
            </a:r>
            <a:endParaRPr lang="hr-HR" sz="24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PlaceHolder 3"/>
          <p:cNvSpPr>
            <a:spLocks noGrp="1"/>
          </p:cNvSpPr>
          <p:nvPr>
            <p:ph/>
          </p:nvPr>
        </p:nvSpPr>
        <p:spPr>
          <a:xfrm>
            <a:off x="6176880" y="5118120"/>
            <a:ext cx="2967120" cy="13572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marL="343080" indent="-343080">
              <a:spcBef>
                <a:spcPts val="601"/>
              </a:spcBef>
              <a:buClr>
                <a:srgbClr val="666600"/>
              </a:buClr>
              <a:buSzPct val="75000"/>
              <a:buFont typeface="Wingdings" charset="2"/>
              <a:buChar char="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Dijete – Bog </a:t>
            </a:r>
            <a:br>
              <a:rPr sz="2400"/>
            </a:b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(Iz 9,5)</a:t>
            </a:r>
          </a:p>
        </p:txBody>
      </p:sp>
      <p:pic>
        <p:nvPicPr>
          <p:cNvPr id="122" name="Picture 6"/>
          <p:cNvPicPr/>
          <p:nvPr/>
        </p:nvPicPr>
        <p:blipFill>
          <a:blip r:embed="rId2"/>
          <a:stretch/>
        </p:blipFill>
        <p:spPr>
          <a:xfrm>
            <a:off x="5865840" y="0"/>
            <a:ext cx="3278160" cy="511812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1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1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1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 additive="repl">
                                        <p:cTn id="19" dur="500"/>
                                        <p:tgtEl>
                                          <p:spTgt spid="1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 additive="repl">
                                        <p:cTn id="24" dur="500"/>
                                        <p:tgtEl>
                                          <p:spTgt spid="1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 additive="repl">
                                        <p:cTn id="29" dur="500"/>
                                        <p:tgtEl>
                                          <p:spTgt spid="1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 additive="repl">
                                        <p:cTn id="34" dur="500"/>
                                        <p:tgtEl>
                                          <p:spTgt spid="1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 additive="repl">
                                        <p:cTn id="39" dur="500"/>
                                        <p:tgtEl>
                                          <p:spTgt spid="12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400" b="1" u="none" strike="noStrike">
                <a:solidFill>
                  <a:srgbClr val="999900"/>
                </a:solidFill>
                <a:effectLst/>
                <a:uFillTx/>
                <a:latin typeface="Times New Roman"/>
                <a:ea typeface="Times New Roman"/>
              </a:rPr>
              <a:t>Važan za NZ</a:t>
            </a:r>
            <a:endParaRPr lang="hr-HR" sz="4400" b="1" u="none" strike="noStrike">
              <a:solidFill>
                <a:srgbClr val="9999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PlaceHolder 2"/>
          <p:cNvSpPr>
            <a:spLocks noGrp="1"/>
          </p:cNvSpPr>
          <p:nvPr>
            <p:ph/>
          </p:nvPr>
        </p:nvSpPr>
        <p:spPr>
          <a:xfrm>
            <a:off x="282600" y="1417680"/>
            <a:ext cx="8632800" cy="5440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marL="743040" lvl="1" indent="-285840">
              <a:spcBef>
                <a:spcPts val="601"/>
              </a:spcBef>
              <a:buClr>
                <a:srgbClr val="999900"/>
              </a:buClr>
              <a:buSzPct val="7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i="1" u="none" strike="noStrike">
                <a:solidFill>
                  <a:srgbClr val="395511"/>
                </a:solidFill>
                <a:effectLst/>
                <a:uFillTx/>
                <a:latin typeface="Times New Roman"/>
                <a:ea typeface="Times New Roman"/>
              </a:rPr>
              <a:t>Dolazak Isusov u</a:t>
            </a: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2400" b="1" u="none" strike="noStrike">
                <a:solidFill>
                  <a:srgbClr val="FF0000"/>
                </a:solidFill>
                <a:effectLst/>
                <a:uFillTx/>
                <a:latin typeface="Times New Roman"/>
                <a:ea typeface="Times New Roman"/>
              </a:rPr>
              <a:t>Iz 40,3</a:t>
            </a: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?</a:t>
            </a:r>
            <a:endParaRPr lang="hr-HR" sz="24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666600"/>
              </a:buClr>
              <a:buSzPct val="75000"/>
              <a:buFont typeface="Wingdings" charset="2"/>
              <a:buChar char="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pripravite put Gospodinu </a:t>
            </a:r>
            <a:br>
              <a:rPr sz="2800"/>
            </a:b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Iz 40,3 = Mk 1,3</a:t>
            </a:r>
            <a:endParaRPr lang="hr-HR" sz="28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743040" lvl="1" indent="-285840">
              <a:spcBef>
                <a:spcPts val="601"/>
              </a:spcBef>
              <a:buClr>
                <a:srgbClr val="999900"/>
              </a:buClr>
              <a:buSzPct val="7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i="1" u="none" strike="noStrike">
                <a:solidFill>
                  <a:srgbClr val="395511"/>
                </a:solidFill>
                <a:effectLst/>
                <a:uFillTx/>
                <a:latin typeface="Times New Roman"/>
                <a:ea typeface="Times New Roman"/>
              </a:rPr>
              <a:t>Isusovo poslanje u</a:t>
            </a: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Iz </a:t>
            </a:r>
            <a:r>
              <a:rPr lang="hr-HR" sz="2400" b="1" u="none" strike="noStrike">
                <a:solidFill>
                  <a:srgbClr val="CC9900"/>
                </a:solidFill>
                <a:effectLst/>
                <a:uFillTx/>
                <a:latin typeface="Times New Roman"/>
                <a:ea typeface="Times New Roman"/>
              </a:rPr>
              <a:t>61,1s</a:t>
            </a: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?</a:t>
            </a:r>
            <a:endParaRPr lang="hr-HR" sz="24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666600"/>
              </a:buClr>
              <a:buSzPct val="75000"/>
              <a:buFont typeface="Wingdings" charset="2"/>
              <a:buChar char="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“Duh Gospodnji na meni je...” Iz 61,1 = Lk 4,18</a:t>
            </a:r>
            <a:endParaRPr lang="hr-HR" sz="28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743040" lvl="1" indent="-285840">
              <a:spcBef>
                <a:spcPts val="601"/>
              </a:spcBef>
              <a:buClr>
                <a:srgbClr val="999900"/>
              </a:buClr>
              <a:buSzPct val="7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Evanđelisti primjenjuju i tumače Pisma</a:t>
            </a:r>
            <a:endParaRPr lang="hr-HR" sz="24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743040" lvl="1" indent="-285840">
              <a:spcBef>
                <a:spcPts val="601"/>
              </a:spcBef>
              <a:buClr>
                <a:srgbClr val="999900"/>
              </a:buClr>
              <a:buSzPct val="7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i="1" u="none" strike="noStrike">
                <a:solidFill>
                  <a:srgbClr val="395511"/>
                </a:solidFill>
                <a:effectLst/>
                <a:uFillTx/>
                <a:latin typeface="Times New Roman"/>
                <a:ea typeface="Times New Roman"/>
              </a:rPr>
              <a:t>Sluga Božji u</a:t>
            </a: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Iz 53,6 i 52,13:</a:t>
            </a:r>
            <a:endParaRPr lang="hr-HR" sz="24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666600"/>
              </a:buClr>
              <a:buSzPct val="75000"/>
              <a:buFont typeface="Wingdings" charset="2"/>
              <a:buChar char="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cs typeface="Times New Roman"/>
              </a:rPr>
              <a:t>יהוה</a:t>
            </a: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je svalio na nj bezakonje nas sviju (Iz </a:t>
            </a:r>
            <a:r>
              <a:rPr lang="hr-HR" sz="2800" b="1" u="none" strike="noStrike">
                <a:solidFill>
                  <a:srgbClr val="666600"/>
                </a:solidFill>
                <a:effectLst/>
                <a:uFillTx/>
                <a:latin typeface="Times New Roman"/>
                <a:ea typeface="Times New Roman"/>
              </a:rPr>
              <a:t>53,6)</a:t>
            </a:r>
            <a:endParaRPr lang="hr-HR" sz="28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666600"/>
              </a:buClr>
              <a:buSzPct val="75000"/>
              <a:buFont typeface="Wingdings" charset="2"/>
              <a:buChar char="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uspjet će sluga moj, podignut će se, uzvisiti </a:t>
            </a:r>
            <a:br>
              <a:rPr sz="2800"/>
            </a:b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i proslaviti (Iz 52,13)</a:t>
            </a:r>
            <a:endParaRPr lang="hr-HR" sz="28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666600"/>
              </a:buClr>
              <a:buSzPct val="75000"/>
              <a:buFont typeface="Wingdings" charset="2"/>
              <a:buChar char="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Kristova smrt i uskrsnuće</a:t>
            </a:r>
            <a:endParaRPr lang="hr-HR" sz="28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25" name="Picture 9" descr="Slikovni rezultat za jesus in nazareth synagogue&quot;"/>
          <p:cNvPicPr/>
          <p:nvPr/>
        </p:nvPicPr>
        <p:blipFill>
          <a:blip r:embed="rId2"/>
          <a:stretch/>
        </p:blipFill>
        <p:spPr>
          <a:xfrm>
            <a:off x="5292720" y="360"/>
            <a:ext cx="3851280" cy="271764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2000"/>
                                        <p:tgtEl>
                                          <p:spTgt spid="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2" dur="2000"/>
                                        <p:tgtEl>
                                          <p:spTgt spid="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7" dur="2000"/>
                                        <p:tgtEl>
                                          <p:spTgt spid="1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2" dur="2000"/>
                                        <p:tgtEl>
                                          <p:spTgt spid="1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7" dur="2000"/>
                                        <p:tgtEl>
                                          <p:spTgt spid="1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32" dur="2000"/>
                                        <p:tgtEl>
                                          <p:spTgt spid="12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400" b="1" u="none" strike="noStrike">
                <a:solidFill>
                  <a:srgbClr val="999900"/>
                </a:solidFill>
                <a:effectLst/>
                <a:uFillTx/>
                <a:latin typeface="Times New Roman"/>
                <a:ea typeface="Times New Roman"/>
              </a:rPr>
              <a:t>Četiri pjesme o Sluzi Jahvinu</a:t>
            </a:r>
            <a:endParaRPr lang="hr-HR" sz="4400" b="1" u="none" strike="noStrike">
              <a:solidFill>
                <a:srgbClr val="9999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PlaceHolder 2"/>
          <p:cNvSpPr>
            <a:spLocks noGrp="1"/>
          </p:cNvSpPr>
          <p:nvPr>
            <p:ph/>
          </p:nvPr>
        </p:nvSpPr>
        <p:spPr>
          <a:xfrm>
            <a:off x="457200" y="1417320"/>
            <a:ext cx="5781600" cy="5203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marL="743040" lvl="1" indent="-285840">
              <a:spcBef>
                <a:spcPts val="601"/>
              </a:spcBef>
              <a:buClr>
                <a:srgbClr val="999900"/>
              </a:buClr>
              <a:buSzPct val="7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Komunikacijska struktura teksta</a:t>
            </a:r>
            <a:endParaRPr lang="hr-HR" sz="24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743040" lvl="1" indent="-285840">
              <a:spcBef>
                <a:spcPts val="601"/>
              </a:spcBef>
              <a:buClr>
                <a:srgbClr val="999900"/>
              </a:buClr>
              <a:buSzPct val="7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Iz 42,1-9:</a:t>
            </a:r>
            <a:endParaRPr lang="hr-HR" sz="24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666600"/>
              </a:buClr>
              <a:buSzPct val="75000"/>
              <a:buFont typeface="Wingdings" charset="2"/>
              <a:buChar char="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Bog govori o svom miljeniku</a:t>
            </a:r>
            <a:endParaRPr lang="hr-HR" sz="28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743040" lvl="1" indent="-285840">
              <a:spcBef>
                <a:spcPts val="601"/>
              </a:spcBef>
              <a:buClr>
                <a:srgbClr val="999900"/>
              </a:buClr>
              <a:buSzPct val="7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Iz 49,1-6:</a:t>
            </a:r>
            <a:endParaRPr lang="hr-HR" sz="24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666600"/>
              </a:buClr>
              <a:buSzPct val="75000"/>
              <a:buFont typeface="Wingdings" charset="2"/>
              <a:buChar char="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sluga izvješćuje o svom poslanju</a:t>
            </a:r>
            <a:endParaRPr lang="hr-HR" sz="28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743040" lvl="1" indent="-285840">
              <a:spcBef>
                <a:spcPts val="601"/>
              </a:spcBef>
              <a:buClr>
                <a:srgbClr val="999900"/>
              </a:buClr>
              <a:buSzPct val="7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Iz 50,4-11:</a:t>
            </a:r>
            <a:endParaRPr lang="hr-HR" sz="24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666600"/>
              </a:buClr>
              <a:buSzPct val="75000"/>
              <a:buFont typeface="Wingdings" charset="2"/>
              <a:buChar char="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uzda se u Božju snagu u nevolji</a:t>
            </a:r>
            <a:endParaRPr lang="hr-HR" sz="28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743040" lvl="1" indent="-285840">
              <a:spcBef>
                <a:spcPts val="601"/>
              </a:spcBef>
              <a:buClr>
                <a:srgbClr val="999900"/>
              </a:buClr>
              <a:buSzPct val="7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Iz 52,13-53,12: </a:t>
            </a:r>
            <a:endParaRPr lang="hr-HR" sz="24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666600"/>
              </a:buClr>
              <a:buSzPct val="75000"/>
              <a:buFont typeface="Wingdings" charset="2"/>
              <a:buChar char="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zajednica prepoznaje sudbinu sluge Božjega</a:t>
            </a:r>
            <a:endParaRPr lang="hr-HR" sz="28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28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28" name="Picture 4"/>
          <p:cNvPicPr/>
          <p:nvPr/>
        </p:nvPicPr>
        <p:blipFill>
          <a:blip r:embed="rId2"/>
          <a:stretch/>
        </p:blipFill>
        <p:spPr>
          <a:xfrm>
            <a:off x="5918040" y="1941480"/>
            <a:ext cx="3084840" cy="443556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 nodeType="clickEffect">
                      <p:stCondLst>
                        <p:cond delay="indefinite"/>
                      </p:stCondLst>
                      <p:childTnLst>
                        <p:par>
                          <p:cTn id="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7" dur="500"/>
                                        <p:tgtEl>
                                          <p:spTgt spid="1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Effect">
                      <p:stCondLst>
                        <p:cond delay="indefinite"/>
                      </p:stCondLst>
                      <p:childTnLst>
                        <p:par>
                          <p:cTn id="9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2" dur="500"/>
                                        <p:tgtEl>
                                          <p:spTgt spid="1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Effect">
                      <p:stCondLst>
                        <p:cond delay="indefinite"/>
                      </p:stCondLst>
                      <p:childTnLst>
                        <p:par>
                          <p:cTn id="1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7" dur="500"/>
                                        <p:tgtEl>
                                          <p:spTgt spid="1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Effect">
                      <p:stCondLst>
                        <p:cond delay="indefinite"/>
                      </p:stCondLst>
                      <p:childTnLst>
                        <p:par>
                          <p:cTn id="19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2" dur="500"/>
                                        <p:tgtEl>
                                          <p:spTgt spid="1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Rezervirano mjesto broja slajda 4"/>
          <p:cNvSpPr/>
          <p:nvPr/>
        </p:nvSpPr>
        <p:spPr>
          <a:xfrm>
            <a:off x="655308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>
            <a:normAutofit/>
          </a:bodyPr>
          <a:lstStyle/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F760CADA-74C3-487E-926B-D4AF6ECBC1F9}" type="slidenum">
              <a:rPr lang="hr-HR" sz="1200" b="0" u="none" strike="noStrike">
                <a:solidFill>
                  <a:srgbClr val="000000"/>
                </a:solidFill>
                <a:effectLst/>
                <a:uFillTx/>
                <a:latin typeface="Tahoma"/>
                <a:ea typeface="Tahoma"/>
              </a:rPr>
              <a:t>2</a:t>
            </a:fld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53352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Obasjaj nas (Ps 67)</a:t>
            </a:r>
            <a:endParaRPr lang="hr-HR" sz="44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pic>
        <p:nvPicPr>
          <p:cNvPr id="78" name="Picture 5" descr="ps67_obasjaj"/>
          <p:cNvPicPr/>
          <p:nvPr/>
        </p:nvPicPr>
        <p:blipFill>
          <a:blip r:embed="rId2"/>
          <a:stretch/>
        </p:blipFill>
        <p:spPr>
          <a:xfrm>
            <a:off x="0" y="2389320"/>
            <a:ext cx="9144000" cy="226368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685800" y="685440"/>
            <a:ext cx="7772400" cy="21272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6400" b="1" u="none" strike="noStrike">
                <a:solidFill>
                  <a:srgbClr val="999900"/>
                </a:solidFill>
                <a:effectLst/>
                <a:uFillTx/>
                <a:latin typeface="Times New Roman"/>
                <a:ea typeface="Times New Roman"/>
              </a:rPr>
              <a:t>“Koga da pošaljem?”</a:t>
            </a:r>
            <a:endParaRPr lang="hr-HR" sz="6400" b="0" u="none" strike="noStrike">
              <a:solidFill>
                <a:srgbClr val="999900"/>
              </a:solidFill>
              <a:effectLst/>
              <a:uFillTx/>
              <a:latin typeface="Garamond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 type="subTitle"/>
          </p:nvPr>
        </p:nvSpPr>
        <p:spPr>
          <a:xfrm>
            <a:off x="1371600" y="3270240"/>
            <a:ext cx="6400800" cy="2209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>
              <a:lnSpc>
                <a:spcPct val="100000"/>
              </a:lnSpc>
              <a:spcBef>
                <a:spcPts val="90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6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Zvanje proroka Izaije </a:t>
            </a:r>
            <a:br>
              <a:rPr sz="3600"/>
            </a:br>
            <a:r>
              <a:rPr lang="hr-HR" sz="36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u </a:t>
            </a:r>
            <a:r>
              <a:rPr lang="hr-HR" sz="3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Iz 6</a:t>
            </a:r>
            <a:endParaRPr lang="hr-HR" sz="3600" b="0" u="none" strike="noStrik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indent="0" algn="ctr">
              <a:lnSpc>
                <a:spcPct val="100000"/>
              </a:lnSpc>
              <a:spcBef>
                <a:spcPts val="90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3600" b="0" u="none" strike="noStrike">
              <a:solidFill>
                <a:srgbClr val="000000"/>
              </a:solidFill>
              <a:effectLst/>
              <a:uFillTx/>
              <a:latin typeface="Verdana"/>
            </a:endParaRPr>
          </a:p>
        </p:txBody>
      </p:sp>
      <p:pic>
        <p:nvPicPr>
          <p:cNvPr id="81" name="Picture 2"/>
          <p:cNvPicPr/>
          <p:nvPr/>
        </p:nvPicPr>
        <p:blipFill>
          <a:blip r:embed="rId2"/>
          <a:stretch/>
        </p:blipFill>
        <p:spPr>
          <a:xfrm>
            <a:off x="5105520" y="3873600"/>
            <a:ext cx="4038480" cy="2984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2" name="Picture 8" descr="http://www.ftidi.hr/wp-content/themes/mycollege_child/images/ftidi-logo.png"/>
          <p:cNvPicPr/>
          <p:nvPr/>
        </p:nvPicPr>
        <p:blipFill>
          <a:blip r:embed="rId3"/>
          <a:stretch/>
        </p:blipFill>
        <p:spPr>
          <a:xfrm>
            <a:off x="179280" y="115920"/>
            <a:ext cx="936720" cy="936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3" name="Text Box 2"/>
          <p:cNvSpPr/>
          <p:nvPr/>
        </p:nvSpPr>
        <p:spPr>
          <a:xfrm>
            <a:off x="1211400" y="0"/>
            <a:ext cx="4655880" cy="642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>
              <a:lnSpc>
                <a:spcPct val="100000"/>
              </a:lnSpc>
              <a:spcBef>
                <a:spcPts val="11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1800" b="1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Filozofsko-teološki institut DI</a:t>
            </a:r>
            <a:br>
              <a:rPr sz="1800"/>
            </a:br>
            <a:r>
              <a:rPr lang="hr-HR" sz="1800" b="1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Studij filozofije i teologije</a:t>
            </a:r>
            <a:endParaRPr lang="hr-HR" sz="1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Text Box 9"/>
          <p:cNvSpPr/>
          <p:nvPr/>
        </p:nvSpPr>
        <p:spPr>
          <a:xfrm>
            <a:off x="457200" y="6248520"/>
            <a:ext cx="2133720" cy="457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endParaRPr lang="hr-HR" sz="4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Text Box 10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endParaRPr lang="hr-HR" sz="4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Text Box 11"/>
          <p:cNvSpPr/>
          <p:nvPr/>
        </p:nvSpPr>
        <p:spPr>
          <a:xfrm>
            <a:off x="762120" y="1371600"/>
            <a:ext cx="7696080" cy="2057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>
            <a:normAutofit/>
          </a:bodyPr>
          <a:lstStyle/>
          <a:p>
            <a:endParaRPr lang="hr-HR" sz="4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Text Box 12"/>
          <p:cNvSpPr/>
          <p:nvPr/>
        </p:nvSpPr>
        <p:spPr>
          <a:xfrm>
            <a:off x="762120" y="3765600"/>
            <a:ext cx="7696080" cy="2057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rmAutofit/>
          </a:bodyPr>
          <a:lstStyle/>
          <a:p>
            <a:endParaRPr lang="hr-HR" sz="4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659880" y="1545840"/>
            <a:ext cx="7618680" cy="2459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7200" b="1" u="none" strike="noStrike">
                <a:solidFill>
                  <a:srgbClr val="420000"/>
                </a:solidFill>
                <a:effectLst/>
                <a:uFillTx/>
                <a:latin typeface="Times New Roman"/>
                <a:ea typeface="Times New Roman"/>
              </a:rPr>
              <a:t>Proroštvo i apokaliptika</a:t>
            </a:r>
            <a:endParaRPr lang="hr-HR" sz="72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pic>
        <p:nvPicPr>
          <p:cNvPr id="89" name="Picture 3" descr="Slikovni rezultat za jesus in nazareth synagogue&quot;"/>
          <p:cNvPicPr/>
          <p:nvPr/>
        </p:nvPicPr>
        <p:blipFill>
          <a:blip r:embed="rId3"/>
          <a:stretch/>
        </p:blipFill>
        <p:spPr>
          <a:xfrm>
            <a:off x="5292720" y="0"/>
            <a:ext cx="3851280" cy="2717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0" name="Text Box 13"/>
          <p:cNvSpPr/>
          <p:nvPr/>
        </p:nvSpPr>
        <p:spPr>
          <a:xfrm>
            <a:off x="1211400" y="0"/>
            <a:ext cx="4655880" cy="1191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>
              <a:lnSpc>
                <a:spcPct val="100000"/>
              </a:lnSpc>
              <a:spcBef>
                <a:spcPts val="11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1800" b="1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Filozofsko-teološki institut DI</a:t>
            </a:r>
            <a:br>
              <a:rPr sz="1800"/>
            </a:br>
            <a:r>
              <a:rPr lang="hr-HR" sz="1800" b="1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Studij filozofije i teologije</a:t>
            </a:r>
            <a:br>
              <a:rPr sz="1800"/>
            </a:br>
            <a:r>
              <a:rPr lang="hr-HR" sz="1800" b="1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ak. g. 2025./26. ECTS 6</a:t>
            </a:r>
            <a:br>
              <a:rPr sz="1800"/>
            </a:br>
            <a:r>
              <a:rPr lang="hr-HR" sz="1800" b="1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ponedjeljkom i srijedom u 10:15</a:t>
            </a:r>
            <a:endParaRPr lang="hr-HR" sz="1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91" name="Picture 7" descr="http://www.ftidi.hr/wp-content/themes/mycollege_child/images/ftidi-logo.png"/>
          <p:cNvPicPr/>
          <p:nvPr/>
        </p:nvPicPr>
        <p:blipFill>
          <a:blip r:embed="rId4"/>
          <a:stretch/>
        </p:blipFill>
        <p:spPr>
          <a:xfrm>
            <a:off x="179280" y="115920"/>
            <a:ext cx="936720" cy="936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2" name="Text Box 3"/>
          <p:cNvSpPr/>
          <p:nvPr/>
        </p:nvSpPr>
        <p:spPr>
          <a:xfrm>
            <a:off x="865440" y="4191480"/>
            <a:ext cx="7696440" cy="2057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rmAutofit/>
          </a:bodyPr>
          <a:lstStyle/>
          <a:p>
            <a:pPr algn="ctr">
              <a:lnSpc>
                <a:spcPct val="100000"/>
              </a:lnSpc>
              <a:spcBef>
                <a:spcPts val="700"/>
              </a:spcBef>
              <a:tabLst>
                <a:tab pos="0" algn="l"/>
                <a:tab pos="447840" algn="l"/>
                <a:tab pos="896760" algn="l"/>
                <a:tab pos="1346040" algn="l"/>
                <a:tab pos="1795320" algn="l"/>
                <a:tab pos="2244600" algn="l"/>
                <a:tab pos="2693880" algn="l"/>
                <a:tab pos="3143160" algn="l"/>
                <a:tab pos="3592440" algn="l"/>
                <a:tab pos="4041720" algn="l"/>
                <a:tab pos="4491000" algn="l"/>
                <a:tab pos="4940280" algn="l"/>
                <a:tab pos="5389560" algn="l"/>
                <a:tab pos="5838840" algn="l"/>
                <a:tab pos="6288120" algn="l"/>
                <a:tab pos="6737400" algn="l"/>
                <a:tab pos="7186680" algn="l"/>
                <a:tab pos="7635960" algn="l"/>
                <a:tab pos="8085240" algn="l"/>
                <a:tab pos="8534520" algn="l"/>
                <a:tab pos="898380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sr-Latn-RS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amdg.eu </a:t>
            </a:r>
            <a:r>
              <a:rPr lang="sr-Latn-RS" sz="2800" b="1" u="none" strike="noStrike">
                <a:solidFill>
                  <a:srgbClr val="000000"/>
                </a:solidFill>
                <a:effectLst/>
                <a:uFillTx/>
                <a:latin typeface="Wingdings"/>
                <a:ea typeface="Wingdings"/>
              </a:rPr>
              <a:t></a:t>
            </a:r>
            <a:r>
              <a:rPr lang="sr-Latn-RS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nastava </a:t>
            </a:r>
            <a:r>
              <a:rPr lang="sr-Latn-RS" sz="2800" b="1" u="none" strike="noStrike">
                <a:solidFill>
                  <a:srgbClr val="000000"/>
                </a:solidFill>
                <a:effectLst/>
                <a:uFillTx/>
                <a:latin typeface="Wingdings"/>
                <a:ea typeface="Wingdings"/>
              </a:rPr>
              <a:t></a:t>
            </a:r>
            <a:r>
              <a:rPr lang="sr-Latn-RS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FTI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00"/>
              </a:spcBef>
              <a:tabLst>
                <a:tab pos="0" algn="l"/>
                <a:tab pos="447840" algn="l"/>
                <a:tab pos="896760" algn="l"/>
                <a:tab pos="1346040" algn="l"/>
                <a:tab pos="1795320" algn="l"/>
                <a:tab pos="2244600" algn="l"/>
                <a:tab pos="2693880" algn="l"/>
                <a:tab pos="3143160" algn="l"/>
                <a:tab pos="3592440" algn="l"/>
                <a:tab pos="4041720" algn="l"/>
                <a:tab pos="4491000" algn="l"/>
                <a:tab pos="4940280" algn="l"/>
                <a:tab pos="5389560" algn="l"/>
                <a:tab pos="5838840" algn="l"/>
                <a:tab pos="6288120" algn="l"/>
                <a:tab pos="6737400" algn="l"/>
                <a:tab pos="7186680" algn="l"/>
                <a:tab pos="7635960" algn="l"/>
                <a:tab pos="8085240" algn="l"/>
                <a:tab pos="8534520" algn="l"/>
                <a:tab pos="898380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endParaRPr lang="hr-HR" sz="2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457200" y="63360"/>
            <a:ext cx="4648320" cy="12398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5000" b="1" u="none" strike="noStrike">
                <a:solidFill>
                  <a:srgbClr val="006600"/>
                </a:solidFill>
                <a:effectLst/>
                <a:uFillTx/>
                <a:latin typeface="Times New Roman"/>
                <a:ea typeface="Times New Roman"/>
              </a:rPr>
              <a:t>Proročko zvanje</a:t>
            </a:r>
            <a:endParaRPr lang="hr-HR" sz="5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/>
          </p:nvPr>
        </p:nvSpPr>
        <p:spPr>
          <a:xfrm>
            <a:off x="331920" y="1058400"/>
            <a:ext cx="4888080" cy="57992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 fontScale="85000" lnSpcReduction="9999"/>
          </a:bodyPr>
          <a:lstStyle/>
          <a:p>
            <a:pPr marL="343080" indent="-343080">
              <a:lnSpc>
                <a:spcPct val="100000"/>
              </a:lnSpc>
              <a:spcBef>
                <a:spcPts val="675"/>
              </a:spcBef>
              <a:buClr>
                <a:srgbClr val="99CC00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Početak “velikih proroka”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>
              <a:lnSpc>
                <a:spcPct val="100000"/>
              </a:lnSpc>
              <a:spcBef>
                <a:spcPts val="575"/>
              </a:spcBef>
              <a:buClr>
                <a:srgbClr val="000000"/>
              </a:buClr>
              <a:buFont typeface="Times New Roman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i="1" u="none" strike="noStrike">
                <a:solidFill>
                  <a:srgbClr val="395511"/>
                </a:solidFill>
                <a:effectLst/>
                <a:uFillTx/>
                <a:latin typeface="Times New Roman"/>
                <a:ea typeface="Times New Roman"/>
              </a:rPr>
              <a:t>Koga Izaija vidi u</a:t>
            </a: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2600" b="1" u="none" strike="noStrike">
                <a:solidFill>
                  <a:srgbClr val="FF0000"/>
                </a:solidFill>
                <a:effectLst/>
                <a:uFillTx/>
                <a:latin typeface="Times New Roman"/>
                <a:ea typeface="Times New Roman"/>
              </a:rPr>
              <a:t>Iz 6,1.5</a:t>
            </a: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?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75"/>
              </a:spcBef>
              <a:buClr>
                <a:srgbClr val="99CC00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“Vidio sam Gospodina” (v1), </a:t>
            </a:r>
            <a:br>
              <a:rPr sz="3200"/>
            </a:br>
            <a:r>
              <a:rPr lang="he-IL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cs typeface="Times New Roman"/>
              </a:rPr>
              <a:t>יהוה</a:t>
            </a:r>
            <a:r>
              <a:rPr lang="hr-HR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(v5)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>
              <a:lnSpc>
                <a:spcPct val="100000"/>
              </a:lnSpc>
              <a:spcBef>
                <a:spcPts val="575"/>
              </a:spcBef>
              <a:buClr>
                <a:srgbClr val="000000"/>
              </a:buClr>
              <a:buFont typeface="Times New Roman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i="1" u="none" strike="noStrike">
                <a:solidFill>
                  <a:srgbClr val="395511"/>
                </a:solidFill>
                <a:effectLst/>
                <a:uFillTx/>
                <a:latin typeface="Times New Roman"/>
                <a:ea typeface="Times New Roman"/>
              </a:rPr>
              <a:t>Kakvu funkciju ima Bog u</a:t>
            </a:r>
            <a:r>
              <a:rPr lang="hr-HR" sz="2600" b="1" u="none" strike="noStrike">
                <a:solidFill>
                  <a:srgbClr val="FF0000"/>
                </a:solidFill>
                <a:effectLst/>
                <a:uFillTx/>
                <a:latin typeface="Times New Roman"/>
                <a:ea typeface="Times New Roman"/>
              </a:rPr>
              <a:t> v5</a:t>
            </a: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?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75"/>
              </a:spcBef>
              <a:buClr>
                <a:srgbClr val="99CC00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kralj</a:t>
            </a:r>
            <a:r>
              <a:rPr lang="hr-HR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: 6,5 </a:t>
            </a:r>
            <a:r>
              <a:rPr lang="hr-HR" sz="3200" b="1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←</a:t>
            </a:r>
            <a:r>
              <a:rPr lang="hr-HR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6,1  </a:t>
            </a:r>
            <a:r>
              <a:rPr lang="he-IL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cs typeface="Times New Roman"/>
              </a:rPr>
              <a:t>מלך</a:t>
            </a:r>
            <a:r>
              <a:rPr lang="hr-HR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3200" b="0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m</a:t>
            </a:r>
            <a:r>
              <a:rPr lang="en-US" sz="3200" b="0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ā</a:t>
            </a:r>
            <a:r>
              <a:rPr lang="hr-HR" sz="3200" b="0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lak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>
              <a:lnSpc>
                <a:spcPct val="100000"/>
              </a:lnSpc>
              <a:spcBef>
                <a:spcPts val="575"/>
              </a:spcBef>
              <a:buClr>
                <a:srgbClr val="000000"/>
              </a:buClr>
              <a:buFont typeface="Times New Roman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i="1" u="none" strike="noStrike">
                <a:solidFill>
                  <a:srgbClr val="395511"/>
                </a:solidFill>
                <a:effectLst/>
                <a:uFillTx/>
                <a:latin typeface="Times New Roman"/>
                <a:ea typeface="Times New Roman"/>
              </a:rPr>
              <a:t>Gdje se zbiva zvanje?</a:t>
            </a:r>
            <a:r>
              <a:rPr lang="hr-HR" sz="26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(</a:t>
            </a:r>
            <a:r>
              <a:rPr lang="hr-HR" sz="2600" b="1" u="none" strike="noStrike">
                <a:solidFill>
                  <a:srgbClr val="FF0000"/>
                </a:solidFill>
                <a:effectLst/>
                <a:uFillTx/>
                <a:latin typeface="Times New Roman"/>
                <a:ea typeface="Times New Roman"/>
              </a:rPr>
              <a:t>v1.4</a:t>
            </a: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)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75"/>
              </a:spcBef>
              <a:buClr>
                <a:srgbClr val="99CC00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Svetište (</a:t>
            </a:r>
            <a:r>
              <a:rPr lang="hr-HR" sz="32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hekal</a:t>
            </a:r>
            <a:r>
              <a:rPr lang="hr-HR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v1); hram (4) 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>
              <a:lnSpc>
                <a:spcPct val="100000"/>
              </a:lnSpc>
              <a:spcBef>
                <a:spcPts val="575"/>
              </a:spcBef>
              <a:buClr>
                <a:srgbClr val="000000"/>
              </a:buClr>
              <a:buFont typeface="Times New Roman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i="1" u="none" strike="noStrike">
                <a:solidFill>
                  <a:srgbClr val="395511"/>
                </a:solidFill>
                <a:effectLst/>
                <a:uFillTx/>
                <a:latin typeface="Times New Roman"/>
                <a:ea typeface="Times New Roman"/>
              </a:rPr>
              <a:t>Prigovor</a:t>
            </a: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(</a:t>
            </a:r>
            <a:r>
              <a:rPr lang="hr-HR" sz="2600" b="1" u="none" strike="noStrike">
                <a:solidFill>
                  <a:srgbClr val="FF0000"/>
                </a:solidFill>
                <a:effectLst/>
                <a:uFillTx/>
                <a:latin typeface="Times New Roman"/>
                <a:ea typeface="Times New Roman"/>
              </a:rPr>
              <a:t>v5</a:t>
            </a: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):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75"/>
              </a:spcBef>
              <a:buClr>
                <a:srgbClr val="99CC00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“čovjek nečistih usana” (v5)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>
              <a:lnSpc>
                <a:spcPct val="100000"/>
              </a:lnSpc>
              <a:spcBef>
                <a:spcPts val="575"/>
              </a:spcBef>
              <a:buClr>
                <a:srgbClr val="000000"/>
              </a:buClr>
              <a:buFont typeface="Times New Roman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i="1" u="none" strike="noStrike">
                <a:solidFill>
                  <a:srgbClr val="395511"/>
                </a:solidFill>
                <a:effectLst/>
                <a:uFillTx/>
                <a:latin typeface="Times New Roman"/>
                <a:ea typeface="Times New Roman"/>
              </a:rPr>
              <a:t>Znak</a:t>
            </a: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(</a:t>
            </a:r>
            <a:r>
              <a:rPr lang="hr-HR" sz="2600" b="1" u="none" strike="noStrike">
                <a:solidFill>
                  <a:srgbClr val="FF0000"/>
                </a:solidFill>
                <a:effectLst/>
                <a:uFillTx/>
                <a:latin typeface="Times New Roman"/>
                <a:ea typeface="Times New Roman"/>
              </a:rPr>
              <a:t>v6s</a:t>
            </a: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): 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75"/>
              </a:spcBef>
              <a:buClr>
                <a:srgbClr val="99CC00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Užareni ugljen do usana (6s)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5" name="PlaceHolder 3"/>
          <p:cNvSpPr>
            <a:spLocks noGrp="1"/>
          </p:cNvSpPr>
          <p:nvPr>
            <p:ph/>
          </p:nvPr>
        </p:nvSpPr>
        <p:spPr>
          <a:xfrm>
            <a:off x="5105520" y="2835360"/>
            <a:ext cx="4038480" cy="40226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marL="343080" indent="-343080">
              <a:lnSpc>
                <a:spcPct val="90000"/>
              </a:lnSpc>
              <a:spcBef>
                <a:spcPts val="675"/>
              </a:spcBef>
              <a:buClr>
                <a:srgbClr val="99CC00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7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2x </a:t>
            </a:r>
            <a:r>
              <a:rPr lang="he-IL" sz="2700" b="1" u="none" strike="noStrike">
                <a:solidFill>
                  <a:srgbClr val="000000"/>
                </a:solidFill>
                <a:effectLst/>
                <a:uFillTx/>
                <a:latin typeface="Times New Roman"/>
                <a:cs typeface="Times New Roman"/>
              </a:rPr>
              <a:t>נגה</a:t>
            </a:r>
            <a:r>
              <a:rPr lang="hr-HR" sz="27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dosegnuti (v7)</a:t>
            </a:r>
            <a:endParaRPr lang="hr-HR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i="1" u="none" strike="noStrike">
                <a:solidFill>
                  <a:srgbClr val="395511"/>
                </a:solidFill>
                <a:effectLst/>
                <a:uFillTx/>
                <a:latin typeface="Times New Roman"/>
                <a:ea typeface="Times New Roman"/>
              </a:rPr>
              <a:t>Nalog </a:t>
            </a:r>
            <a:r>
              <a:rPr lang="hr-HR" sz="2400" b="1" u="none" strike="noStrike">
                <a:solidFill>
                  <a:srgbClr val="395511"/>
                </a:solidFill>
                <a:effectLst/>
                <a:uFillTx/>
                <a:latin typeface="Times New Roman"/>
                <a:ea typeface="Times New Roman"/>
              </a:rPr>
              <a:t>(Iz 6,8s): 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75"/>
              </a:spcBef>
              <a:buClr>
                <a:srgbClr val="99CC00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7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“Koga da </a:t>
            </a:r>
            <a:r>
              <a:rPr lang="hr-HR" sz="27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pošaljem</a:t>
            </a:r>
            <a:r>
              <a:rPr lang="hr-HR" sz="27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?... </a:t>
            </a:r>
            <a:br>
              <a:rPr sz="2700"/>
            </a:br>
            <a:r>
              <a:rPr lang="hr-HR" sz="27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Idi i reci!” (v8s)</a:t>
            </a:r>
            <a:endParaRPr lang="hr-HR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i="1" u="none" strike="noStrike">
                <a:solidFill>
                  <a:srgbClr val="395511"/>
                </a:solidFill>
                <a:effectLst/>
                <a:uFillTx/>
                <a:latin typeface="Times New Roman"/>
                <a:ea typeface="Times New Roman"/>
              </a:rPr>
              <a:t>Nevolja </a:t>
            </a:r>
            <a:r>
              <a:rPr lang="hr-HR" sz="2400" b="1" u="none" strike="noStrike">
                <a:solidFill>
                  <a:srgbClr val="395511"/>
                </a:solidFill>
                <a:effectLst/>
                <a:uFillTx/>
                <a:latin typeface="Times New Roman"/>
                <a:ea typeface="Times New Roman"/>
              </a:rPr>
              <a:t>(u kontekstu 5,26): 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99CC00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“narod daleki hita”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i="1" u="none" strike="noStrike">
                <a:solidFill>
                  <a:srgbClr val="395511"/>
                </a:solidFill>
                <a:effectLst/>
                <a:uFillTx/>
                <a:latin typeface="Times New Roman"/>
                <a:ea typeface="Times New Roman"/>
              </a:rPr>
              <a:t>Potpora</a:t>
            </a: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: 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99CC00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Silno viđenje u 6,1–4 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96" name="Picture 4"/>
          <p:cNvPicPr/>
          <p:nvPr/>
        </p:nvPicPr>
        <p:blipFill>
          <a:blip r:embed="rId3"/>
          <a:stretch/>
        </p:blipFill>
        <p:spPr>
          <a:xfrm>
            <a:off x="5105520" y="0"/>
            <a:ext cx="4038480" cy="2835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7" name="Text Box 5"/>
          <p:cNvSpPr/>
          <p:nvPr/>
        </p:nvSpPr>
        <p:spPr>
          <a:xfrm>
            <a:off x="835200" y="63360"/>
            <a:ext cx="4270320" cy="215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>
              <a:lnSpc>
                <a:spcPct val="100000"/>
              </a:lnSpc>
              <a:spcBef>
                <a:spcPts val="4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800" b="0" u="none" strike="noStrik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Giovanni Battista Tiepolo, Prorok Izaija, freska, Nadbiskupski dvor Udine (1726-29)</a:t>
            </a:r>
            <a:endParaRPr lang="hr-HR" sz="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250" fill="hold"/>
                                        <p:tgtEl>
                                          <p:spTgt spid="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250" fill="hold"/>
                                        <p:tgtEl>
                                          <p:spTgt spid="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250" fill="hold"/>
                                        <p:tgtEl>
                                          <p:spTgt spid="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250" fill="hold"/>
                                        <p:tgtEl>
                                          <p:spTgt spid="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125" fill="hold"/>
                                        <p:tgtEl>
                                          <p:spTgt spid="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125" fill="hold"/>
                                        <p:tgtEl>
                                          <p:spTgt spid="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" dur="50" fill="hold"/>
                                        <p:tgtEl>
                                          <p:spTgt spid="9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50" fill="hold"/>
                                        <p:tgtEl>
                                          <p:spTgt spid="9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1" dur="250" fill="hold"/>
                                        <p:tgtEl>
                                          <p:spTgt spid="9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2" dur="250" fill="hold"/>
                                        <p:tgtEl>
                                          <p:spTgt spid="9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7" dur="500" fill="hold"/>
                                        <p:tgtEl>
                                          <p:spTgt spid="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8" dur="500" fill="hold"/>
                                        <p:tgtEl>
                                          <p:spTgt spid="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3" dur="250" fill="hold"/>
                                        <p:tgtEl>
                                          <p:spTgt spid="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4" dur="250" fill="hold"/>
                                        <p:tgtEl>
                                          <p:spTgt spid="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9" dur="250" fill="hold"/>
                                        <p:tgtEl>
                                          <p:spTgt spid="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0" dur="250" fill="hold"/>
                                        <p:tgtEl>
                                          <p:spTgt spid="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456840" y="0"/>
            <a:ext cx="5899320" cy="10065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800" b="1" u="none" strike="noStrike">
                <a:solidFill>
                  <a:srgbClr val="006600"/>
                </a:solidFill>
                <a:effectLst/>
                <a:uFillTx/>
                <a:latin typeface="Times New Roman"/>
                <a:ea typeface="Times New Roman"/>
              </a:rPr>
              <a:t>Nečistoća i očišćenje</a:t>
            </a:r>
            <a:endParaRPr lang="hr-HR" sz="4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/>
          </p:nvPr>
        </p:nvSpPr>
        <p:spPr>
          <a:xfrm>
            <a:off x="241200" y="888480"/>
            <a:ext cx="8902800" cy="5977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marL="743040" lvl="1" indent="-285840">
              <a:lnSpc>
                <a:spcPct val="100000"/>
              </a:lnSpc>
              <a:spcBef>
                <a:spcPts val="575"/>
              </a:spcBef>
              <a:buClr>
                <a:srgbClr val="000000"/>
              </a:buClr>
              <a:buFont typeface="Times New Roman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300" b="1" i="1" u="none" strike="noStrike">
                <a:solidFill>
                  <a:srgbClr val="395511"/>
                </a:solidFill>
                <a:effectLst/>
                <a:uFillTx/>
                <a:latin typeface="Times New Roman"/>
                <a:ea typeface="Times New Roman"/>
              </a:rPr>
              <a:t>Tko ima “nečiste usne” u </a:t>
            </a:r>
            <a:r>
              <a:rPr lang="hr-HR" sz="2300" b="1" u="none" strike="noStrike">
                <a:solidFill>
                  <a:srgbClr val="FF0000"/>
                </a:solidFill>
                <a:effectLst/>
                <a:uFillTx/>
                <a:latin typeface="Times New Roman"/>
                <a:ea typeface="Times New Roman"/>
              </a:rPr>
              <a:t>Iz 6,5</a:t>
            </a:r>
            <a:r>
              <a:rPr lang="hr-HR" sz="23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?</a:t>
            </a:r>
            <a:endParaRPr lang="hr-HR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75"/>
              </a:spcBef>
              <a:buClr>
                <a:srgbClr val="000000"/>
              </a:buClr>
              <a:buFont typeface="Times New Roman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7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Prorok i narod (v5) – </a:t>
            </a:r>
            <a:br>
              <a:rPr sz="2700"/>
            </a:br>
            <a:r>
              <a:rPr lang="hr-HR" sz="27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“zagađena” komunikacija</a:t>
            </a:r>
            <a:endParaRPr lang="hr-HR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>
              <a:lnSpc>
                <a:spcPct val="100000"/>
              </a:lnSpc>
              <a:spcBef>
                <a:spcPts val="575"/>
              </a:spcBef>
              <a:buClr>
                <a:srgbClr val="000000"/>
              </a:buClr>
              <a:buFont typeface="Times New Roman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300" b="1" i="1" u="none" strike="noStrike">
                <a:solidFill>
                  <a:srgbClr val="395511"/>
                </a:solidFill>
                <a:effectLst/>
                <a:uFillTx/>
                <a:latin typeface="Times New Roman"/>
                <a:ea typeface="Times New Roman"/>
              </a:rPr>
              <a:t>Tumačenje za znak u </a:t>
            </a:r>
            <a:r>
              <a:rPr lang="hr-HR" sz="2300" b="1" u="none" strike="noStrike">
                <a:solidFill>
                  <a:srgbClr val="FF0000"/>
                </a:solidFill>
                <a:effectLst/>
                <a:uFillTx/>
                <a:latin typeface="Times New Roman"/>
                <a:ea typeface="Times New Roman"/>
              </a:rPr>
              <a:t>v7</a:t>
            </a:r>
            <a:r>
              <a:rPr lang="hr-HR" sz="23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?</a:t>
            </a:r>
            <a:endParaRPr lang="hr-HR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75"/>
              </a:spcBef>
              <a:buClr>
                <a:srgbClr val="000000"/>
              </a:buClr>
              <a:buFont typeface="Times New Roman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7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Oproštenje=pomirenje: </a:t>
            </a:r>
            <a:r>
              <a:rPr lang="he-IL" sz="2700" b="1" u="none" strike="noStrike">
                <a:solidFill>
                  <a:srgbClr val="000000"/>
                </a:solidFill>
                <a:effectLst/>
                <a:uFillTx/>
                <a:latin typeface="Times New Roman"/>
                <a:cs typeface="Times New Roman"/>
              </a:rPr>
              <a:t>כפר</a:t>
            </a:r>
            <a:r>
              <a:rPr lang="hr-HR" sz="27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27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kipper</a:t>
            </a:r>
            <a:r>
              <a:rPr lang="hr-HR" sz="27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br>
              <a:rPr sz="2700"/>
            </a:br>
            <a:r>
              <a:rPr lang="hr-HR" sz="27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“pokriti” (v7) – usp. Lev 4.16 </a:t>
            </a:r>
            <a:endParaRPr lang="hr-HR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>
              <a:lnSpc>
                <a:spcPct val="100000"/>
              </a:lnSpc>
              <a:spcBef>
                <a:spcPts val="575"/>
              </a:spcBef>
              <a:buClr>
                <a:srgbClr val="000000"/>
              </a:buClr>
              <a:buFont typeface="Times New Roman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3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hrv. “pokriti dugove”, “pokrovitelj”...</a:t>
            </a:r>
            <a:endParaRPr lang="hr-HR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75"/>
              </a:spcBef>
              <a:buClr>
                <a:srgbClr val="000000"/>
              </a:buClr>
              <a:buFont typeface="Times New Roman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2700" b="1" u="none" strike="noStrike">
                <a:solidFill>
                  <a:srgbClr val="000000"/>
                </a:solidFill>
                <a:effectLst/>
                <a:uFillTx/>
                <a:latin typeface="Times New Roman"/>
                <a:cs typeface="Times New Roman"/>
              </a:rPr>
              <a:t>שׁלח</a:t>
            </a:r>
            <a:r>
              <a:rPr lang="hr-HR" sz="27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2700" b="0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šalaḥ</a:t>
            </a:r>
            <a:r>
              <a:rPr lang="hr-HR" sz="27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27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poslati (2x v8) </a:t>
            </a:r>
            <a:br>
              <a:rPr sz="2700"/>
            </a:br>
            <a:r>
              <a:rPr lang="hr-HR" sz="27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i </a:t>
            </a:r>
            <a:r>
              <a:rPr lang="he-IL" sz="2700" b="1" u="none" strike="noStrike">
                <a:solidFill>
                  <a:srgbClr val="000000"/>
                </a:solidFill>
                <a:effectLst/>
                <a:uFillTx/>
                <a:latin typeface="Times New Roman"/>
                <a:cs typeface="Times New Roman"/>
              </a:rPr>
              <a:t>הלך</a:t>
            </a:r>
            <a:r>
              <a:rPr lang="hr-HR" sz="27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2700" b="0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halak</a:t>
            </a:r>
            <a:r>
              <a:rPr lang="hr-HR" sz="27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27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ići (</a:t>
            </a:r>
            <a:r>
              <a:rPr lang="hr-HR" sz="2700" b="1" u="none" strike="noStrike">
                <a:solidFill>
                  <a:srgbClr val="FF0000"/>
                </a:solidFill>
                <a:effectLst/>
                <a:uFillTx/>
                <a:latin typeface="Times New Roman"/>
                <a:ea typeface="Times New Roman"/>
              </a:rPr>
              <a:t>v8.9</a:t>
            </a:r>
            <a:r>
              <a:rPr lang="hr-HR" sz="27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)</a:t>
            </a:r>
            <a:endParaRPr lang="hr-HR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>
              <a:lnSpc>
                <a:spcPct val="100000"/>
              </a:lnSpc>
              <a:spcBef>
                <a:spcPts val="575"/>
              </a:spcBef>
              <a:buClr>
                <a:srgbClr val="000000"/>
              </a:buClr>
              <a:buFont typeface="Times New Roman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3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“Koga da </a:t>
            </a:r>
            <a:r>
              <a:rPr lang="hr-HR" sz="23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pošaljem</a:t>
            </a:r>
            <a:r>
              <a:rPr lang="hr-HR" sz="23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?” – “</a:t>
            </a:r>
            <a:r>
              <a:rPr lang="hr-HR" sz="23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Pošalji</a:t>
            </a:r>
            <a:r>
              <a:rPr lang="hr-HR" sz="23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mene!”</a:t>
            </a:r>
            <a:endParaRPr lang="hr-HR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>
              <a:lnSpc>
                <a:spcPct val="100000"/>
              </a:lnSpc>
              <a:spcBef>
                <a:spcPts val="575"/>
              </a:spcBef>
              <a:buClr>
                <a:srgbClr val="000000"/>
              </a:buClr>
              <a:buFont typeface="Times New Roman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3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“Tko će </a:t>
            </a:r>
            <a:r>
              <a:rPr lang="hr-HR" sz="23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poći</a:t>
            </a:r>
            <a:r>
              <a:rPr lang="hr-HR" sz="23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?” (v8) – “</a:t>
            </a:r>
            <a:r>
              <a:rPr lang="hr-HR" sz="23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Idi</a:t>
            </a:r>
            <a:r>
              <a:rPr lang="hr-HR" sz="23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!” (v9)</a:t>
            </a:r>
            <a:endParaRPr lang="hr-HR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75"/>
              </a:spcBef>
              <a:buClr>
                <a:srgbClr val="000000"/>
              </a:buClr>
              <a:buFont typeface="Times New Roman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7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“nam” </a:t>
            </a:r>
            <a:r>
              <a:rPr lang="hr-HR" sz="27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(v8)?</a:t>
            </a:r>
            <a:endParaRPr lang="hr-HR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>
              <a:lnSpc>
                <a:spcPct val="100000"/>
              </a:lnSpc>
              <a:spcBef>
                <a:spcPts val="575"/>
              </a:spcBef>
              <a:buClr>
                <a:srgbClr val="000000"/>
              </a:buClr>
              <a:buFont typeface="Times New Roman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3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božansko zajedništvo (Post 1,26) – serafi (Iz 6,2.6), vojske (v3.5)</a:t>
            </a:r>
            <a:endParaRPr lang="hr-HR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00" name="Picture 4"/>
          <p:cNvPicPr/>
          <p:nvPr/>
        </p:nvPicPr>
        <p:blipFill>
          <a:blip r:embed="rId2"/>
          <a:stretch/>
        </p:blipFill>
        <p:spPr>
          <a:xfrm>
            <a:off x="6356520" y="0"/>
            <a:ext cx="2787480" cy="5049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1" name="Text Box 5"/>
          <p:cNvSpPr/>
          <p:nvPr/>
        </p:nvSpPr>
        <p:spPr>
          <a:xfrm>
            <a:off x="6356520" y="5049720"/>
            <a:ext cx="2787480" cy="337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>
              <a:lnSpc>
                <a:spcPct val="100000"/>
              </a:lnSpc>
              <a:spcBef>
                <a:spcPts val="4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800" b="0" u="none" strike="noStrik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The call of Isaiah, Union Congregational Church Montclair, Tiffany Studios</a:t>
            </a:r>
            <a:endParaRPr lang="hr-HR" sz="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2000"/>
                                        <p:tgtEl>
                                          <p:spTgt spid="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2" dur="2000"/>
                                        <p:tgtEl>
                                          <p:spTgt spid="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7" dur="2000"/>
                                        <p:tgtEl>
                                          <p:spTgt spid="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2" dur="2000"/>
                                        <p:tgtEl>
                                          <p:spTgt spid="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7" dur="500" fill="hold"/>
                                        <p:tgtEl>
                                          <p:spTgt spid="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8" dur="500" fill="hold"/>
                                        <p:tgtEl>
                                          <p:spTgt spid="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3" dur="500" fill="hold"/>
                                        <p:tgtEl>
                                          <p:spTgt spid="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4" dur="500" fill="hold"/>
                                        <p:tgtEl>
                                          <p:spTgt spid="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9" dur="500" fill="hold"/>
                                        <p:tgtEl>
                                          <p:spTgt spid="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0" dur="500" fill="hold"/>
                                        <p:tgtEl>
                                          <p:spTgt spid="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456840" y="0"/>
            <a:ext cx="5195880" cy="936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algn="ctr" rtl="1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5400" b="1" u="none" strike="noStrike">
                <a:solidFill>
                  <a:srgbClr val="006600"/>
                </a:solidFill>
                <a:effectLst/>
                <a:uFillTx/>
                <a:latin typeface="Times New Roman"/>
                <a:ea typeface="Times New Roman"/>
              </a:rPr>
              <a:t>Proročka zadaća</a:t>
            </a:r>
            <a:endParaRPr lang="hr-HR" sz="5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/>
          </p:nvPr>
        </p:nvSpPr>
        <p:spPr>
          <a:xfrm>
            <a:off x="457200" y="831600"/>
            <a:ext cx="4805280" cy="60260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marL="343080" indent="-343080">
              <a:lnSpc>
                <a:spcPct val="100000"/>
              </a:lnSpc>
              <a:spcBef>
                <a:spcPts val="675"/>
              </a:spcBef>
              <a:buClr>
                <a:srgbClr val="FFCC00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7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Teška zadaća </a:t>
            </a:r>
            <a:br>
              <a:rPr sz="2700"/>
            </a:br>
            <a:r>
              <a:rPr lang="hr-HR" sz="27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– dvostruka Iz 6,9.10</a:t>
            </a:r>
            <a:endParaRPr lang="hr-HR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>
              <a:lnSpc>
                <a:spcPct val="100000"/>
              </a:lnSpc>
              <a:spcBef>
                <a:spcPts val="575"/>
              </a:spcBef>
              <a:buClr>
                <a:srgbClr val="000000"/>
              </a:buClr>
              <a:buFont typeface="Times New Roman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300" b="1" u="sng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riječ (</a:t>
            </a:r>
            <a:r>
              <a:rPr lang="hr-HR" sz="2300" b="1" u="sng" strike="noStrike">
                <a:solidFill>
                  <a:srgbClr val="FF0000"/>
                </a:solidFill>
                <a:effectLst/>
                <a:uFillTx/>
                <a:latin typeface="Times New Roman"/>
                <a:ea typeface="Times New Roman"/>
              </a:rPr>
              <a:t>v9</a:t>
            </a:r>
            <a:r>
              <a:rPr lang="hr-HR" sz="2300" b="1" u="sng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): </a:t>
            </a:r>
            <a:endParaRPr lang="hr-HR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75"/>
              </a:spcBef>
              <a:buClr>
                <a:srgbClr val="FFCC00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7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slušajte, gledajte </a:t>
            </a:r>
            <a:br>
              <a:rPr sz="2700"/>
            </a:br>
            <a:r>
              <a:rPr lang="hr-HR" sz="27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– nemojte razumjeti (v9)</a:t>
            </a:r>
            <a:endParaRPr lang="hr-HR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>
              <a:lnSpc>
                <a:spcPct val="100000"/>
              </a:lnSpc>
              <a:spcBef>
                <a:spcPts val="575"/>
              </a:spcBef>
              <a:buClr>
                <a:srgbClr val="FFCC00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3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“Ispunja se Izaijino </a:t>
            </a:r>
            <a:br>
              <a:rPr sz="2300"/>
            </a:br>
            <a:r>
              <a:rPr lang="hr-HR" sz="23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proroštvo…” (Mt 13,14)</a:t>
            </a:r>
            <a:endParaRPr lang="hr-HR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>
              <a:lnSpc>
                <a:spcPct val="100000"/>
              </a:lnSpc>
              <a:spcBef>
                <a:spcPts val="575"/>
              </a:spcBef>
              <a:buClr>
                <a:srgbClr val="000000"/>
              </a:buClr>
              <a:buFont typeface="Times New Roman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300" b="1" u="sng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djelo (</a:t>
            </a:r>
            <a:r>
              <a:rPr lang="hr-HR" sz="2300" b="1" u="sng" strike="noStrike">
                <a:solidFill>
                  <a:srgbClr val="FF0000"/>
                </a:solidFill>
                <a:effectLst/>
                <a:uFillTx/>
                <a:latin typeface="Times New Roman"/>
                <a:ea typeface="Times New Roman"/>
              </a:rPr>
              <a:t>v10</a:t>
            </a:r>
            <a:r>
              <a:rPr lang="hr-HR" sz="2300" b="1" u="sng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): </a:t>
            </a:r>
            <a:endParaRPr lang="hr-HR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75"/>
              </a:spcBef>
              <a:buClr>
                <a:srgbClr val="FFCC00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7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Zamasti</a:t>
            </a:r>
            <a:r>
              <a:rPr lang="hr-HR" sz="27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srce, </a:t>
            </a:r>
            <a:r>
              <a:rPr lang="hr-HR" sz="27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otežaj</a:t>
            </a:r>
            <a:r>
              <a:rPr lang="hr-HR" sz="27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uši, </a:t>
            </a:r>
            <a:r>
              <a:rPr lang="hr-HR" sz="27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zalijepi</a:t>
            </a:r>
            <a:r>
              <a:rPr lang="hr-HR" sz="27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oči</a:t>
            </a:r>
            <a:endParaRPr lang="hr-HR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>
              <a:lnSpc>
                <a:spcPct val="100000"/>
              </a:lnSpc>
              <a:spcBef>
                <a:spcPts val="575"/>
              </a:spcBef>
              <a:buClr>
                <a:srgbClr val="FFCC00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3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A Izaija: vidi, čuje, razumije</a:t>
            </a:r>
            <a:endParaRPr lang="hr-HR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>
              <a:lnSpc>
                <a:spcPct val="100000"/>
              </a:lnSpc>
              <a:spcBef>
                <a:spcPts val="575"/>
              </a:spcBef>
              <a:buClr>
                <a:srgbClr val="000000"/>
              </a:buClr>
              <a:buFont typeface="Times New Roman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3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“Do kada” (</a:t>
            </a:r>
            <a:r>
              <a:rPr lang="hr-HR" sz="2300" b="1" u="none" strike="noStrike">
                <a:solidFill>
                  <a:srgbClr val="FF0000"/>
                </a:solidFill>
                <a:effectLst/>
                <a:uFillTx/>
                <a:latin typeface="Times New Roman"/>
                <a:ea typeface="Times New Roman"/>
              </a:rPr>
              <a:t>6,11</a:t>
            </a:r>
            <a:r>
              <a:rPr lang="hr-HR" sz="23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)?</a:t>
            </a:r>
            <a:endParaRPr lang="hr-HR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75"/>
              </a:spcBef>
              <a:buClr>
                <a:srgbClr val="FFCC00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7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Do opustošenja (6,11)</a:t>
            </a:r>
            <a:endParaRPr lang="hr-HR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/>
          </p:nvPr>
        </p:nvSpPr>
        <p:spPr>
          <a:xfrm>
            <a:off x="4746240" y="3947760"/>
            <a:ext cx="4397400" cy="2909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CC00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Na kraju u </a:t>
            </a:r>
            <a:r>
              <a:rPr lang="hr-HR" sz="2800" b="1" u="none" strike="noStrike">
                <a:solidFill>
                  <a:srgbClr val="FF0000"/>
                </a:solidFill>
                <a:effectLst/>
                <a:uFillTx/>
                <a:latin typeface="Times New Roman"/>
                <a:ea typeface="Times New Roman"/>
              </a:rPr>
              <a:t>6,13</a:t>
            </a: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←</a:t>
            </a:r>
            <a:br>
              <a:rPr sz="2800"/>
            </a:b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usp. 3x </a:t>
            </a:r>
            <a:r>
              <a:rPr lang="he-IL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cs typeface="Times New Roman"/>
              </a:rPr>
              <a:t>קדושׁ</a:t>
            </a: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28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qadôš </a:t>
            </a: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iz v3 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CC00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“sveto sjeme” (6,13) =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odsjaj Božje svetosti iz 6,3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05" name="Picture 5"/>
          <p:cNvPicPr/>
          <p:nvPr/>
        </p:nvPicPr>
        <p:blipFill>
          <a:blip r:embed="rId2"/>
          <a:stretch/>
        </p:blipFill>
        <p:spPr>
          <a:xfrm>
            <a:off x="4848120" y="936720"/>
            <a:ext cx="4295880" cy="290664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1000" fill="hold"/>
                                        <p:tgtEl>
                                          <p:spTgt spid="1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1000" fill="hold"/>
                                        <p:tgtEl>
                                          <p:spTgt spid="1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9" dur="1000"/>
                                        <p:tgtEl>
                                          <p:spTgt spid="1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4" dur="1000" fill="hold"/>
                                        <p:tgtEl>
                                          <p:spTgt spid="1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5" dur="1000" fill="hold"/>
                                        <p:tgtEl>
                                          <p:spTgt spid="1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6" dur="1000"/>
                                        <p:tgtEl>
                                          <p:spTgt spid="1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1" dur="1000" fill="hold"/>
                                        <p:tgtEl>
                                          <p:spTgt spid="1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2" dur="1000" fill="hold"/>
                                        <p:tgtEl>
                                          <p:spTgt spid="1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23" dur="1000"/>
                                        <p:tgtEl>
                                          <p:spTgt spid="1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8" dur="500" fill="hold"/>
                                        <p:tgtEl>
                                          <p:spTgt spid="1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9" dur="500" fill="hold"/>
                                        <p:tgtEl>
                                          <p:spTgt spid="1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30" dur="500"/>
                                        <p:tgtEl>
                                          <p:spTgt spid="1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5" dur="1000" fill="hold"/>
                                        <p:tgtEl>
                                          <p:spTgt spid="1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6" dur="1000" fill="hold"/>
                                        <p:tgtEl>
                                          <p:spTgt spid="1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37" dur="1000"/>
                                        <p:tgtEl>
                                          <p:spTgt spid="1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2" dur="1000" fill="hold"/>
                                        <p:tgtEl>
                                          <p:spTgt spid="1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3" dur="1000" fill="hold"/>
                                        <p:tgtEl>
                                          <p:spTgt spid="1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44" dur="1000"/>
                                        <p:tgtEl>
                                          <p:spTgt spid="1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9" dur="1000" fill="hold"/>
                                        <p:tgtEl>
                                          <p:spTgt spid="1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0" dur="1000" fill="hold"/>
                                        <p:tgtEl>
                                          <p:spTgt spid="1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51" dur="1000"/>
                                        <p:tgtEl>
                                          <p:spTgt spid="1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6" dur="1000" fill="hold"/>
                                        <p:tgtEl>
                                          <p:spTgt spid="1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7" dur="1000" fill="hold"/>
                                        <p:tgtEl>
                                          <p:spTgt spid="1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58" dur="1000"/>
                                        <p:tgtEl>
                                          <p:spTgt spid="1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3" dur="1000" fill="hold"/>
                                        <p:tgtEl>
                                          <p:spTgt spid="1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4" dur="1000" fill="hold"/>
                                        <p:tgtEl>
                                          <p:spTgt spid="1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65" dur="1000"/>
                                        <p:tgtEl>
                                          <p:spTgt spid="1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2060280" y="685440"/>
            <a:ext cx="6397560" cy="21272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6600" b="1" u="none" strike="noStrike">
                <a:solidFill>
                  <a:srgbClr val="999900"/>
                </a:solidFill>
                <a:effectLst/>
                <a:uFillTx/>
                <a:latin typeface="Times New Roman"/>
                <a:ea typeface="Times New Roman"/>
              </a:rPr>
              <a:t>Knjiga</a:t>
            </a:r>
            <a:endParaRPr lang="hr-HR" sz="6600" b="0" u="none" strike="noStrike">
              <a:solidFill>
                <a:srgbClr val="999900"/>
              </a:solidFill>
              <a:effectLst/>
              <a:uFillTx/>
              <a:latin typeface="Garamond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 type="subTitle"/>
          </p:nvPr>
        </p:nvSpPr>
        <p:spPr>
          <a:xfrm>
            <a:off x="1371600" y="3270240"/>
            <a:ext cx="6400800" cy="2209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algn="ctr">
              <a:lnSpc>
                <a:spcPct val="100000"/>
              </a:lnSpc>
              <a:spcBef>
                <a:spcPts val="1599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6600" b="1" u="none" strike="noStrike">
                <a:solidFill>
                  <a:srgbClr val="999900"/>
                </a:solidFill>
                <a:effectLst/>
                <a:uFillTx/>
                <a:latin typeface="Times New Roman"/>
                <a:ea typeface="Times New Roman"/>
              </a:rPr>
              <a:t>proroka Izaije</a:t>
            </a:r>
            <a:endParaRPr lang="hr-HR" sz="6600" b="0" u="none" strike="noStrike">
              <a:solidFill>
                <a:srgbClr val="000000"/>
              </a:solidFill>
              <a:effectLst/>
              <a:uFillTx/>
              <a:latin typeface="Verdana"/>
            </a:endParaRPr>
          </a:p>
        </p:txBody>
      </p:sp>
      <p:pic>
        <p:nvPicPr>
          <p:cNvPr id="108" name="Picture 6"/>
          <p:cNvPicPr/>
          <p:nvPr/>
        </p:nvPicPr>
        <p:blipFill>
          <a:blip r:embed="rId2"/>
          <a:stretch/>
        </p:blipFill>
        <p:spPr>
          <a:xfrm>
            <a:off x="5226120" y="0"/>
            <a:ext cx="3917880" cy="267804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5400" b="1" u="none" strike="noStrike">
                <a:solidFill>
                  <a:srgbClr val="999900"/>
                </a:solidFill>
                <a:effectLst/>
                <a:uFillTx/>
                <a:latin typeface="Times New Roman"/>
                <a:ea typeface="Times New Roman"/>
              </a:rPr>
              <a:t>Prepoznatljivost</a:t>
            </a:r>
            <a:endParaRPr lang="hr-HR" sz="5400" b="1" u="none" strike="noStrike">
              <a:solidFill>
                <a:srgbClr val="9999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PlaceHolder 2"/>
          <p:cNvSpPr>
            <a:spLocks noGrp="1"/>
          </p:cNvSpPr>
          <p:nvPr>
            <p:ph/>
          </p:nvPr>
        </p:nvSpPr>
        <p:spPr>
          <a:xfrm>
            <a:off x="457200" y="1417680"/>
            <a:ext cx="8475840" cy="5440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666600"/>
              </a:buClr>
              <a:buSzPct val="75000"/>
              <a:buFont typeface="Wingdings" charset="2"/>
              <a:buChar char="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cs typeface="Times New Roman"/>
              </a:rPr>
              <a:t>ישע</a:t>
            </a: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de-DE" sz="24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j</a:t>
            </a:r>
            <a:r>
              <a:rPr lang="hr-HR" sz="24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eša</a:t>
            </a:r>
            <a:r>
              <a:rPr lang="de-DE" sz="24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‘</a:t>
            </a:r>
            <a:r>
              <a:rPr lang="hr-HR" sz="24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+ </a:t>
            </a:r>
            <a:r>
              <a:rPr lang="he-IL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cs typeface="Times New Roman"/>
              </a:rPr>
              <a:t>יהו</a:t>
            </a:r>
            <a:r>
              <a:rPr lang="hr-HR" sz="24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jáh</a:t>
            </a:r>
            <a:r>
              <a:rPr lang="en-US" sz="24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û</a:t>
            </a:r>
            <a:r>
              <a:rPr lang="hr-HR" sz="24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– </a:t>
            </a: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Jahve je spasenje</a:t>
            </a:r>
            <a:endParaRPr lang="hr-HR" sz="24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666600"/>
              </a:buClr>
              <a:buSzPct val="75000"/>
              <a:buFont typeface="Wingdings" charset="2"/>
              <a:buChar char="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Omiljena: Božje riječi umjetničkim </a:t>
            </a:r>
            <a:br>
              <a:rPr sz="2400"/>
            </a:b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jezikom izravno upućene slušateljima</a:t>
            </a:r>
            <a:endParaRPr lang="hr-HR" sz="24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743040" lvl="1" indent="-285840">
              <a:lnSpc>
                <a:spcPct val="90000"/>
              </a:lnSpc>
              <a:spcBef>
                <a:spcPts val="499"/>
              </a:spcBef>
              <a:buClr>
                <a:srgbClr val="999900"/>
              </a:buClr>
              <a:buSzPct val="7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mnoštvo izreka važnih za duhovnost, </a:t>
            </a:r>
            <a:br>
              <a:rPr sz="2000"/>
            </a:br>
            <a:r>
              <a:rPr lang="hr-HR" sz="20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npr. 43,1; 49,16</a:t>
            </a:r>
            <a:endParaRPr lang="hr-HR" sz="20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666600"/>
              </a:buClr>
              <a:buSzPct val="75000"/>
              <a:buFont typeface="Wingdings" charset="2"/>
              <a:buChar char="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imenom sam te zazvao, ti si moj (43,1)</a:t>
            </a:r>
            <a:endParaRPr lang="hr-HR" sz="24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666600"/>
              </a:buClr>
              <a:buSzPct val="75000"/>
              <a:buFont typeface="Wingdings" charset="2"/>
              <a:buChar char="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u dlanove sam te svoje urezao (49,16)</a:t>
            </a:r>
            <a:endParaRPr lang="hr-HR" sz="24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743040" lvl="1" indent="-285840">
              <a:lnSpc>
                <a:spcPct val="90000"/>
              </a:lnSpc>
              <a:spcBef>
                <a:spcPts val="499"/>
              </a:spcBef>
              <a:buClr>
                <a:srgbClr val="999900"/>
              </a:buClr>
              <a:buSzPct val="7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Složena:</a:t>
            </a:r>
            <a:endParaRPr lang="hr-HR" sz="20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666600"/>
              </a:buClr>
              <a:buSzPct val="75000"/>
              <a:buFont typeface="Wingdings" charset="2"/>
              <a:buChar char="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I. dio (“Protoizaija”) c1-39 </a:t>
            </a:r>
            <a:endParaRPr lang="hr-HR" sz="24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743040" lvl="1" indent="-285840">
              <a:lnSpc>
                <a:spcPct val="90000"/>
              </a:lnSpc>
              <a:spcBef>
                <a:spcPts val="499"/>
              </a:spcBef>
              <a:buClr>
                <a:srgbClr val="999900"/>
              </a:buClr>
              <a:buSzPct val="7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doba asirske vladavine (8. st. pr. Kr.)</a:t>
            </a:r>
            <a:endParaRPr lang="hr-HR" sz="20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666600"/>
              </a:buClr>
              <a:buSzPct val="75000"/>
              <a:buFont typeface="Wingdings" charset="2"/>
              <a:buChar char="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II. dio (“Deuteroizaija”) c40-55 – Knjiga utjehe</a:t>
            </a:r>
            <a:endParaRPr lang="hr-HR" sz="24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743040" lvl="1" indent="-285840">
              <a:lnSpc>
                <a:spcPct val="90000"/>
              </a:lnSpc>
              <a:spcBef>
                <a:spcPts val="499"/>
              </a:spcBef>
              <a:buClr>
                <a:srgbClr val="999900"/>
              </a:buClr>
              <a:buSzPct val="7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doba Babilonskog sužanjstva i povratka (6. st.)</a:t>
            </a:r>
            <a:endParaRPr lang="hr-HR" sz="20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666600"/>
              </a:buClr>
              <a:buSzPct val="75000"/>
              <a:buFont typeface="Wingdings" charset="2"/>
              <a:buChar char="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III. dio (“Tritoizaija”) c56-66 – pogled u budućnost</a:t>
            </a:r>
            <a:endParaRPr lang="hr-HR" sz="24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743040" lvl="1" indent="-285840">
              <a:lnSpc>
                <a:spcPct val="90000"/>
              </a:lnSpc>
              <a:spcBef>
                <a:spcPts val="499"/>
              </a:spcBef>
              <a:buClr>
                <a:srgbClr val="999900"/>
              </a:buClr>
              <a:buSzPct val="7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proslava Jeruzalema (službenica Gospodnja), Božji sud (apokalipsa)</a:t>
            </a:r>
            <a:endParaRPr lang="hr-HR" sz="20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11" name="Picture 4"/>
          <p:cNvPicPr/>
          <p:nvPr/>
        </p:nvPicPr>
        <p:blipFill>
          <a:blip r:embed="rId2"/>
          <a:stretch/>
        </p:blipFill>
        <p:spPr>
          <a:xfrm>
            <a:off x="6372360" y="1417680"/>
            <a:ext cx="2771640" cy="340524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 nodeType="clickEffect">
                      <p:stCondLst>
                        <p:cond delay="indefinite"/>
                      </p:stCondLst>
                      <p:childTnLst>
                        <p:par>
                          <p:cTn id="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7" dur="500"/>
                                        <p:tgtEl>
                                          <p:spTgt spid="1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Effect">
                      <p:stCondLst>
                        <p:cond delay="indefinite"/>
                      </p:stCondLst>
                      <p:childTnLst>
                        <p:par>
                          <p:cTn id="9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2" dur="500"/>
                                        <p:tgtEl>
                                          <p:spTgt spid="1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Effect">
                      <p:stCondLst>
                        <p:cond delay="indefinite"/>
                      </p:stCondLst>
                      <p:childTnLst>
                        <p:par>
                          <p:cTn id="1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7" dur="500"/>
                                        <p:tgtEl>
                                          <p:spTgt spid="1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Effect">
                      <p:stCondLst>
                        <p:cond delay="indefinite"/>
                      </p:stCondLst>
                      <p:childTnLst>
                        <p:par>
                          <p:cTn id="19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2" dur="500"/>
                                        <p:tgtEl>
                                          <p:spTgt spid="1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Effect">
                      <p:stCondLst>
                        <p:cond delay="indefinite"/>
                      </p:stCondLst>
                      <p:childTnLst>
                        <p:par>
                          <p:cTn id="2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7" dur="500"/>
                                        <p:tgtEl>
                                          <p:spTgt spid="1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Effect">
                      <p:stCondLst>
                        <p:cond delay="indefinite"/>
                      </p:stCondLst>
                      <p:childTnLst>
                        <p:par>
                          <p:cTn id="29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32" dur="500"/>
                                        <p:tgtEl>
                                          <p:spTgt spid="1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Effect">
                      <p:stCondLst>
                        <p:cond delay="indefinite"/>
                      </p:stCondLst>
                      <p:childTnLst>
                        <p:par>
                          <p:cTn id="3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37" dur="500"/>
                                        <p:tgtEl>
                                          <p:spTgt spid="1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Effect">
                      <p:stCondLst>
                        <p:cond delay="indefinite"/>
                      </p:stCondLst>
                      <p:childTnLst>
                        <p:par>
                          <p:cTn id="39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42" dur="500"/>
                                        <p:tgtEl>
                                          <p:spTgt spid="1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Effect">
                      <p:stCondLst>
                        <p:cond delay="indefinite"/>
                      </p:stCondLst>
                      <p:childTnLst>
                        <p:par>
                          <p:cTn id="4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47" dur="500"/>
                                        <p:tgtEl>
                                          <p:spTgt spid="1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2247</TotalTime>
  <Application>Microsoft Office PowerPoint</Application>
  <PresentationFormat>On-screen Show (4:3)</PresentationFormat>
  <Slides>14</Slides>
  <Notes>2</Notes>
  <HiddenSlides>0</HiddenSlide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Office</vt:lpstr>
      <vt:lpstr>Office</vt:lpstr>
      <vt:lpstr>“Koga da pošaljem?”</vt:lpstr>
      <vt:lpstr>Obasjaj nas (Ps 67)</vt:lpstr>
      <vt:lpstr>“Koga da pošaljem?”</vt:lpstr>
      <vt:lpstr>Proroštvo i apokaliptika</vt:lpstr>
      <vt:lpstr>Proročko zvanje</vt:lpstr>
      <vt:lpstr>Nečistoća i očišćenje</vt:lpstr>
      <vt:lpstr>Proročka zadaća</vt:lpstr>
      <vt:lpstr>Knjiga</vt:lpstr>
      <vt:lpstr>Prepoznatljivost</vt:lpstr>
      <vt:lpstr>ברכי נפשׁי את יהוה barahi nafši et Adonaj (Ps 103)</vt:lpstr>
      <vt:lpstr>Teološke teme</vt:lpstr>
      <vt:lpstr>Emanuel</vt:lpstr>
      <vt:lpstr>Važan za NZ</vt:lpstr>
      <vt:lpstr>Četiri pjesme o Sluzi Jahvinu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Proroštvo</dc:title>
  <dc:subject/>
  <dc:creator>niko</dc:creator>
  <dc:description/>
  <cp:lastModifiedBy/>
  <cp:revision>220</cp:revision>
  <dcterms:created xsi:type="dcterms:W3CDTF">2011-10-13T14:39:20Z</dcterms:created>
  <dcterms:modified xsi:type="dcterms:W3CDTF">2026-03-02T07:26:41Z</dcterms:modified>
  <dc:language>hr-HR</dc:language>
</cp:coreProperties>
</file>