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media/image6.png" ContentType="image/png"/>
  <Override PartName="/ppt/media/image7.jpeg" ContentType="image/jpeg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11.png" ContentType="image/png"/>
  <Override PartName="/ppt/media/image8.png" ContentType="image/png"/>
  <Override PartName="/ppt/media/image10.png" ContentType="image/png"/>
  <Override PartName="/ppt/media/image9.png" ContentType="image/png"/>
  <Override PartName="/ppt/media/image12.png" ContentType="image/png"/>
  <Override PartName="/ppt/media/image13.png" ContentType="image/png"/>
  <Override PartName="/ppt/media/image14.jpeg" ContentType="image/jpeg"/>
  <Override PartName="/ppt/media/image15.png" ContentType="image/png"/>
  <Override PartName="/ppt/media/image16.jpeg" ContentType="image/jpeg"/>
  <Override PartName="/ppt/media/image17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1" r:id="rId3"/>
    <p:sldMasterId id="2147483654" r:id="rId4"/>
    <p:sldMasterId id="2147483656" r:id="rId5"/>
    <p:sldMasterId id="2147483659" r:id="rId6"/>
    <p:sldMasterId id="2147483661" r:id="rId7"/>
    <p:sldMasterId id="2147483664" r:id="rId8"/>
    <p:sldMasterId id="2147483667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</p:sldIdLst>
  <p:sldSz cx="20159663" cy="15119350"/>
  <p:notesSz cx="8686800" cy="64008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subTitle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3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995580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22B1A924-7020-4C91-977C-00A8D92ED17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1_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ubTitle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b="0" lang="hr-HR" sz="3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1_Default 7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21"/>
          <p:cNvGrpSpPr/>
          <p:nvPr/>
        </p:nvGrpSpPr>
        <p:grpSpPr>
          <a:xfrm>
            <a:off x="0" y="0"/>
            <a:ext cx="20159280" cy="15119280"/>
            <a:chOff x="0" y="0"/>
            <a:chExt cx="20159280" cy="15119280"/>
          </a:xfrm>
        </p:grpSpPr>
        <p:sp>
          <p:nvSpPr>
            <p:cNvPr id="103" name="Freeform 17" descr="CITTEXT"/>
            <p:cNvSpPr/>
            <p:nvPr/>
          </p:nvSpPr>
          <p:spPr>
            <a:xfrm>
              <a:off x="0" y="0"/>
              <a:ext cx="6383520" cy="15119280"/>
            </a:xfrm>
            <a:custGeom>
              <a:avLst/>
              <a:gdLst>
                <a:gd name="textAreaLeft" fmla="*/ 0 w 6383520"/>
                <a:gd name="textAreaRight" fmla="*/ 6383880 w 6383520"/>
                <a:gd name="textAreaTop" fmla="*/ 0 h 15119280"/>
                <a:gd name="textAreaBottom" fmla="*/ 15119640 h 15119280"/>
                <a:gd name="GluePoint1X" fmla="*/ 0 w 1824"/>
                <a:gd name="GluePoint1Y" fmla="*/ 57668 h 3840"/>
                <a:gd name="GluePoint2X" fmla="*/ 0 w 1824"/>
                <a:gd name="GluePoint2Y" fmla="*/ 0 h 3840"/>
                <a:gd name="GluePoint3X" fmla="*/ 1824 w 1824"/>
                <a:gd name="GluePoint3Y" fmla="*/ 0 h 3840"/>
                <a:gd name="GluePoint4X" fmla="*/ 583 w 1824"/>
                <a:gd name="GluePoint4Y" fmla="*/ 57668 h 3840"/>
                <a:gd name="GluePoint5X" fmla="*/ 0 w 1824"/>
                <a:gd name="GluePoint5Y" fmla="*/ 57668 h 384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1824" h="3840">
                  <a:moveTo>
                    <a:pt x="0" y="3840"/>
                  </a:moveTo>
                  <a:lnTo>
                    <a:pt x="0" y="0"/>
                  </a:lnTo>
                  <a:lnTo>
                    <a:pt x="1824" y="0"/>
                  </a:lnTo>
                  <a:cubicBezTo>
                    <a:pt x="74" y="1204"/>
                    <a:pt x="465" y="3655"/>
                    <a:pt x="583" y="3840"/>
                  </a:cubicBezTo>
                  <a:cubicBezTo>
                    <a:pt x="291" y="3840"/>
                    <a:pt x="0" y="3840"/>
                    <a:pt x="0" y="3840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tl"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4" name="Rectangle 7"/>
            <p:cNvSpPr/>
            <p:nvPr/>
          </p:nvSpPr>
          <p:spPr>
            <a:xfrm>
              <a:off x="3528000" y="0"/>
              <a:ext cx="16631280" cy="83880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pic>
          <p:nvPicPr>
            <p:cNvPr id="105" name="Picture 8" descr="CITBANND"/>
            <p:cNvPicPr/>
            <p:nvPr/>
          </p:nvPicPr>
          <p:blipFill>
            <a:blip r:embed="rId3"/>
            <a:srcRect l="30669" t="0" r="5331" b="86693"/>
            <a:stretch/>
          </p:blipFill>
          <p:spPr>
            <a:xfrm>
              <a:off x="5544000" y="0"/>
              <a:ext cx="14615280" cy="303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06" name="Rectangle 9"/>
            <p:cNvSpPr/>
            <p:nvPr/>
          </p:nvSpPr>
          <p:spPr>
            <a:xfrm>
              <a:off x="3528000" y="839520"/>
              <a:ext cx="16631280" cy="167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grpSp>
          <p:nvGrpSpPr>
            <p:cNvPr id="107" name="Group 20"/>
            <p:cNvGrpSpPr/>
            <p:nvPr/>
          </p:nvGrpSpPr>
          <p:grpSpPr>
            <a:xfrm>
              <a:off x="0" y="7895520"/>
              <a:ext cx="12746160" cy="329040"/>
              <a:chOff x="0" y="7895520"/>
              <a:chExt cx="12746160" cy="329040"/>
            </a:xfrm>
          </p:grpSpPr>
          <p:sp>
            <p:nvSpPr>
              <p:cNvPr id="108" name="Freeform 10"/>
              <p:cNvSpPr/>
              <p:nvPr/>
            </p:nvSpPr>
            <p:spPr>
              <a:xfrm>
                <a:off x="0" y="8084880"/>
                <a:ext cx="12746160" cy="2160"/>
              </a:xfrm>
              <a:custGeom>
                <a:avLst/>
                <a:gdLst>
                  <a:gd name="textAreaLeft" fmla="*/ 0 w 12746160"/>
                  <a:gd name="textAreaRight" fmla="*/ 12746520 w 12746160"/>
                  <a:gd name="textAreaTop" fmla="*/ 0 h 2160"/>
                  <a:gd name="textAreaBottom" fmla="*/ 2520 h 2160"/>
                  <a:gd name="GluePoint1X" fmla="*/ 0 w 3642"/>
                  <a:gd name="GluePoint1Y" fmla="*/ 0 h 1"/>
                  <a:gd name="GluePoint2X" fmla="*/ 3642 w 3642"/>
                  <a:gd name="GluePoint2Y" fmla="*/ 0 h 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</a:cxnLst>
                <a:rect l="textAreaLeft" t="textAreaTop" r="textAreaRight" b="textAreaBottom"/>
                <a:pathLst>
                  <a:path w="3642" h="1">
                    <a:moveTo>
                      <a:pt x="0" y="0"/>
                    </a:moveTo>
                    <a:lnTo>
                      <a:pt x="3642" y="0"/>
                    </a:lnTo>
                  </a:path>
                </a:pathLst>
              </a:custGeom>
              <a:noFill/>
              <a:ln w="9360">
                <a:solidFill>
                  <a:schemeClr val="accent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42480" bIns="-42480" anchor="ctr">
                <a:noAutofit/>
              </a:bodyPr>
              <a:p>
                <a:endPara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grpSp>
            <p:nvGrpSpPr>
              <p:cNvPr id="109" name="Group 15"/>
              <p:cNvGrpSpPr/>
              <p:nvPr/>
            </p:nvGrpSpPr>
            <p:grpSpPr>
              <a:xfrm>
                <a:off x="3360240" y="7895520"/>
                <a:ext cx="5872320" cy="329040"/>
                <a:chOff x="3360240" y="7895520"/>
                <a:chExt cx="5872320" cy="329040"/>
              </a:xfrm>
            </p:grpSpPr>
            <p:sp>
              <p:nvSpPr>
                <p:cNvPr id="110" name="Oval 20"/>
                <p:cNvSpPr/>
                <p:nvPr/>
              </p:nvSpPr>
              <p:spPr>
                <a:xfrm>
                  <a:off x="3360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11" name="Oval 21"/>
                <p:cNvSpPr/>
                <p:nvPr/>
              </p:nvSpPr>
              <p:spPr>
                <a:xfrm>
                  <a:off x="520848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12" name="Oval 22"/>
                <p:cNvSpPr/>
                <p:nvPr/>
              </p:nvSpPr>
              <p:spPr>
                <a:xfrm>
                  <a:off x="705600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13" name="Oval 23"/>
                <p:cNvSpPr/>
                <p:nvPr/>
              </p:nvSpPr>
              <p:spPr>
                <a:xfrm>
                  <a:off x="8904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</p:grpSp>
        </p:grpSp>
      </p:grpSp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Tahoma"/>
              </a:rPr>
              <a:t>Click to edit Master title style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Click to edit Master text styles</a:t>
            </a:r>
            <a:endParaRPr b="0" lang="de-DE" sz="32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Second level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Third level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Fourth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Fifth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Default 7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roup 21"/>
          <p:cNvGrpSpPr/>
          <p:nvPr/>
        </p:nvGrpSpPr>
        <p:grpSpPr>
          <a:xfrm>
            <a:off x="0" y="0"/>
            <a:ext cx="20159280" cy="15119280"/>
            <a:chOff x="0" y="0"/>
            <a:chExt cx="20159280" cy="15119280"/>
          </a:xfrm>
        </p:grpSpPr>
        <p:sp>
          <p:nvSpPr>
            <p:cNvPr id="103" name="Freeform 17" descr="CITTEXT"/>
            <p:cNvSpPr/>
            <p:nvPr/>
          </p:nvSpPr>
          <p:spPr>
            <a:xfrm>
              <a:off x="0" y="0"/>
              <a:ext cx="6383520" cy="15119280"/>
            </a:xfrm>
            <a:custGeom>
              <a:avLst/>
              <a:gdLst>
                <a:gd name="textAreaLeft" fmla="*/ 0 w 6383520"/>
                <a:gd name="textAreaRight" fmla="*/ 6383880 w 6383520"/>
                <a:gd name="textAreaTop" fmla="*/ 0 h 15119280"/>
                <a:gd name="textAreaBottom" fmla="*/ 15119640 h 15119280"/>
                <a:gd name="GluePoint1X" fmla="*/ 0 w 1824"/>
                <a:gd name="GluePoint1Y" fmla="*/ 57668 h 3840"/>
                <a:gd name="GluePoint2X" fmla="*/ 0 w 1824"/>
                <a:gd name="GluePoint2Y" fmla="*/ 0 h 3840"/>
                <a:gd name="GluePoint3X" fmla="*/ 1824 w 1824"/>
                <a:gd name="GluePoint3Y" fmla="*/ 0 h 3840"/>
                <a:gd name="GluePoint4X" fmla="*/ 583 w 1824"/>
                <a:gd name="GluePoint4Y" fmla="*/ 57668 h 3840"/>
                <a:gd name="GluePoint5X" fmla="*/ 0 w 1824"/>
                <a:gd name="GluePoint5Y" fmla="*/ 57668 h 384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1824" h="3840">
                  <a:moveTo>
                    <a:pt x="0" y="3840"/>
                  </a:moveTo>
                  <a:lnTo>
                    <a:pt x="0" y="0"/>
                  </a:lnTo>
                  <a:lnTo>
                    <a:pt x="1824" y="0"/>
                  </a:lnTo>
                  <a:cubicBezTo>
                    <a:pt x="74" y="1204"/>
                    <a:pt x="465" y="3655"/>
                    <a:pt x="583" y="3840"/>
                  </a:cubicBezTo>
                  <a:cubicBezTo>
                    <a:pt x="291" y="3840"/>
                    <a:pt x="0" y="3840"/>
                    <a:pt x="0" y="3840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tl"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04" name="Rectangle 7"/>
            <p:cNvSpPr/>
            <p:nvPr/>
          </p:nvSpPr>
          <p:spPr>
            <a:xfrm>
              <a:off x="3528000" y="0"/>
              <a:ext cx="16631280" cy="83880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pic>
          <p:nvPicPr>
            <p:cNvPr id="117" name="Picture 8" descr="CITBANND"/>
            <p:cNvPicPr/>
            <p:nvPr/>
          </p:nvPicPr>
          <p:blipFill>
            <a:blip r:embed="rId3"/>
            <a:srcRect l="30669" t="0" r="5331" b="86693"/>
            <a:stretch/>
          </p:blipFill>
          <p:spPr>
            <a:xfrm>
              <a:off x="5544000" y="0"/>
              <a:ext cx="14615280" cy="303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06" name="Rectangle 9"/>
            <p:cNvSpPr/>
            <p:nvPr/>
          </p:nvSpPr>
          <p:spPr>
            <a:xfrm>
              <a:off x="3528000" y="839520"/>
              <a:ext cx="16631280" cy="167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grpSp>
          <p:nvGrpSpPr>
            <p:cNvPr id="118" name="Group 20"/>
            <p:cNvGrpSpPr/>
            <p:nvPr/>
          </p:nvGrpSpPr>
          <p:grpSpPr>
            <a:xfrm>
              <a:off x="0" y="7895520"/>
              <a:ext cx="12746160" cy="329040"/>
              <a:chOff x="0" y="7895520"/>
              <a:chExt cx="12746160" cy="329040"/>
            </a:xfrm>
          </p:grpSpPr>
          <p:sp>
            <p:nvSpPr>
              <p:cNvPr id="108" name="Freeform 10"/>
              <p:cNvSpPr/>
              <p:nvPr/>
            </p:nvSpPr>
            <p:spPr>
              <a:xfrm>
                <a:off x="0" y="8084880"/>
                <a:ext cx="12746160" cy="2160"/>
              </a:xfrm>
              <a:custGeom>
                <a:avLst/>
                <a:gdLst>
                  <a:gd name="textAreaLeft" fmla="*/ 0 w 12746160"/>
                  <a:gd name="textAreaRight" fmla="*/ 12746520 w 12746160"/>
                  <a:gd name="textAreaTop" fmla="*/ 0 h 2160"/>
                  <a:gd name="textAreaBottom" fmla="*/ 2520 h 2160"/>
                  <a:gd name="GluePoint1X" fmla="*/ 0 w 3642"/>
                  <a:gd name="GluePoint1Y" fmla="*/ 0 h 1"/>
                  <a:gd name="GluePoint2X" fmla="*/ 3642 w 3642"/>
                  <a:gd name="GluePoint2Y" fmla="*/ 0 h 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</a:cxnLst>
                <a:rect l="textAreaLeft" t="textAreaTop" r="textAreaRight" b="textAreaBottom"/>
                <a:pathLst>
                  <a:path w="3642" h="1">
                    <a:moveTo>
                      <a:pt x="0" y="0"/>
                    </a:moveTo>
                    <a:lnTo>
                      <a:pt x="3642" y="0"/>
                    </a:lnTo>
                  </a:path>
                </a:pathLst>
              </a:custGeom>
              <a:noFill/>
              <a:ln w="9360">
                <a:solidFill>
                  <a:schemeClr val="accent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42480" bIns="-42480" anchor="ctr">
                <a:noAutofit/>
              </a:bodyPr>
              <a:p>
                <a:endPara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grpSp>
            <p:nvGrpSpPr>
              <p:cNvPr id="119" name="Group 15"/>
              <p:cNvGrpSpPr/>
              <p:nvPr/>
            </p:nvGrpSpPr>
            <p:grpSpPr>
              <a:xfrm>
                <a:off x="3360240" y="7895520"/>
                <a:ext cx="5872320" cy="329040"/>
                <a:chOff x="3360240" y="7895520"/>
                <a:chExt cx="5872320" cy="329040"/>
              </a:xfrm>
            </p:grpSpPr>
            <p:sp>
              <p:nvSpPr>
                <p:cNvPr id="110" name="Oval 20"/>
                <p:cNvSpPr/>
                <p:nvPr/>
              </p:nvSpPr>
              <p:spPr>
                <a:xfrm>
                  <a:off x="3360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11" name="Oval 21"/>
                <p:cNvSpPr/>
                <p:nvPr/>
              </p:nvSpPr>
              <p:spPr>
                <a:xfrm>
                  <a:off x="520848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12" name="Oval 22"/>
                <p:cNvSpPr/>
                <p:nvPr/>
              </p:nvSpPr>
              <p:spPr>
                <a:xfrm>
                  <a:off x="705600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13" name="Oval 23"/>
                <p:cNvSpPr/>
                <p:nvPr/>
              </p:nvSpPr>
              <p:spPr>
                <a:xfrm>
                  <a:off x="8904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</p:grpSp>
        </p:grpSp>
      </p:grpSp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Tahoma"/>
              </a:rPr>
              <a:t>Click to edit Master title style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Click to edit Master text styles</a:t>
            </a:r>
            <a:endParaRPr b="0" lang="de-DE" sz="32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Second level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Third level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Fourth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Fifth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2_Default 7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roup 21"/>
          <p:cNvGrpSpPr/>
          <p:nvPr/>
        </p:nvGrpSpPr>
        <p:grpSpPr>
          <a:xfrm>
            <a:off x="0" y="0"/>
            <a:ext cx="20159280" cy="15119280"/>
            <a:chOff x="0" y="0"/>
            <a:chExt cx="20159280" cy="15119280"/>
          </a:xfrm>
        </p:grpSpPr>
        <p:sp>
          <p:nvSpPr>
            <p:cNvPr id="123" name="Freeform 17" descr="CITTEXT"/>
            <p:cNvSpPr/>
            <p:nvPr/>
          </p:nvSpPr>
          <p:spPr>
            <a:xfrm>
              <a:off x="0" y="0"/>
              <a:ext cx="6383520" cy="15119280"/>
            </a:xfrm>
            <a:custGeom>
              <a:avLst/>
              <a:gdLst>
                <a:gd name="textAreaLeft" fmla="*/ 0 w 6383520"/>
                <a:gd name="textAreaRight" fmla="*/ 6383880 w 6383520"/>
                <a:gd name="textAreaTop" fmla="*/ 0 h 15119280"/>
                <a:gd name="textAreaBottom" fmla="*/ 15119640 h 15119280"/>
                <a:gd name="GluePoint1X" fmla="*/ 0 w 1824"/>
                <a:gd name="GluePoint1Y" fmla="*/ 57668 h 3840"/>
                <a:gd name="GluePoint2X" fmla="*/ 0 w 1824"/>
                <a:gd name="GluePoint2Y" fmla="*/ 0 h 3840"/>
                <a:gd name="GluePoint3X" fmla="*/ 1824 w 1824"/>
                <a:gd name="GluePoint3Y" fmla="*/ 0 h 3840"/>
                <a:gd name="GluePoint4X" fmla="*/ 583 w 1824"/>
                <a:gd name="GluePoint4Y" fmla="*/ 57668 h 3840"/>
                <a:gd name="GluePoint5X" fmla="*/ 0 w 1824"/>
                <a:gd name="GluePoint5Y" fmla="*/ 57668 h 384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1824" h="3840">
                  <a:moveTo>
                    <a:pt x="0" y="3840"/>
                  </a:moveTo>
                  <a:lnTo>
                    <a:pt x="0" y="0"/>
                  </a:lnTo>
                  <a:lnTo>
                    <a:pt x="1824" y="0"/>
                  </a:lnTo>
                  <a:cubicBezTo>
                    <a:pt x="74" y="1204"/>
                    <a:pt x="465" y="3655"/>
                    <a:pt x="583" y="3840"/>
                  </a:cubicBezTo>
                  <a:cubicBezTo>
                    <a:pt x="291" y="3840"/>
                    <a:pt x="0" y="3840"/>
                    <a:pt x="0" y="3840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tl"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4" name="Rectangle 7"/>
            <p:cNvSpPr/>
            <p:nvPr/>
          </p:nvSpPr>
          <p:spPr>
            <a:xfrm>
              <a:off x="3528000" y="0"/>
              <a:ext cx="16631280" cy="83880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pic>
          <p:nvPicPr>
            <p:cNvPr id="137" name="Picture 8" descr="CITBANND"/>
            <p:cNvPicPr/>
            <p:nvPr/>
          </p:nvPicPr>
          <p:blipFill>
            <a:blip r:embed="rId3"/>
            <a:srcRect l="30669" t="0" r="5331" b="86693"/>
            <a:stretch/>
          </p:blipFill>
          <p:spPr>
            <a:xfrm>
              <a:off x="5544000" y="0"/>
              <a:ext cx="14615280" cy="303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6" name="Rectangle 9"/>
            <p:cNvSpPr/>
            <p:nvPr/>
          </p:nvSpPr>
          <p:spPr>
            <a:xfrm>
              <a:off x="3528000" y="839520"/>
              <a:ext cx="16631280" cy="167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grpSp>
          <p:nvGrpSpPr>
            <p:cNvPr id="138" name="Group 20"/>
            <p:cNvGrpSpPr/>
            <p:nvPr/>
          </p:nvGrpSpPr>
          <p:grpSpPr>
            <a:xfrm>
              <a:off x="0" y="7895520"/>
              <a:ext cx="12746160" cy="329040"/>
              <a:chOff x="0" y="7895520"/>
              <a:chExt cx="12746160" cy="329040"/>
            </a:xfrm>
          </p:grpSpPr>
          <p:sp>
            <p:nvSpPr>
              <p:cNvPr id="128" name="Freeform 10"/>
              <p:cNvSpPr/>
              <p:nvPr/>
            </p:nvSpPr>
            <p:spPr>
              <a:xfrm>
                <a:off x="0" y="8084880"/>
                <a:ext cx="12746160" cy="2160"/>
              </a:xfrm>
              <a:custGeom>
                <a:avLst/>
                <a:gdLst>
                  <a:gd name="textAreaLeft" fmla="*/ 0 w 12746160"/>
                  <a:gd name="textAreaRight" fmla="*/ 12746520 w 12746160"/>
                  <a:gd name="textAreaTop" fmla="*/ 0 h 2160"/>
                  <a:gd name="textAreaBottom" fmla="*/ 2520 h 2160"/>
                  <a:gd name="GluePoint1X" fmla="*/ 0 w 3642"/>
                  <a:gd name="GluePoint1Y" fmla="*/ 0 h 1"/>
                  <a:gd name="GluePoint2X" fmla="*/ 3642 w 3642"/>
                  <a:gd name="GluePoint2Y" fmla="*/ 0 h 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</a:cxnLst>
                <a:rect l="textAreaLeft" t="textAreaTop" r="textAreaRight" b="textAreaBottom"/>
                <a:pathLst>
                  <a:path w="3642" h="1">
                    <a:moveTo>
                      <a:pt x="0" y="0"/>
                    </a:moveTo>
                    <a:lnTo>
                      <a:pt x="3642" y="0"/>
                    </a:lnTo>
                  </a:path>
                </a:pathLst>
              </a:custGeom>
              <a:noFill/>
              <a:ln w="9360">
                <a:solidFill>
                  <a:schemeClr val="accent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42480" bIns="-42480" anchor="ctr">
                <a:noAutofit/>
              </a:bodyPr>
              <a:p>
                <a:endPara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grpSp>
            <p:nvGrpSpPr>
              <p:cNvPr id="139" name="Group 15"/>
              <p:cNvGrpSpPr/>
              <p:nvPr/>
            </p:nvGrpSpPr>
            <p:grpSpPr>
              <a:xfrm>
                <a:off x="3360240" y="7895520"/>
                <a:ext cx="5872320" cy="329040"/>
                <a:chOff x="3360240" y="7895520"/>
                <a:chExt cx="5872320" cy="329040"/>
              </a:xfrm>
            </p:grpSpPr>
            <p:sp>
              <p:nvSpPr>
                <p:cNvPr id="130" name="Oval 20"/>
                <p:cNvSpPr/>
                <p:nvPr/>
              </p:nvSpPr>
              <p:spPr>
                <a:xfrm>
                  <a:off x="3360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31" name="Oval 21"/>
                <p:cNvSpPr/>
                <p:nvPr/>
              </p:nvSpPr>
              <p:spPr>
                <a:xfrm>
                  <a:off x="520848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32" name="Oval 22"/>
                <p:cNvSpPr/>
                <p:nvPr/>
              </p:nvSpPr>
              <p:spPr>
                <a:xfrm>
                  <a:off x="705600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33" name="Oval 23"/>
                <p:cNvSpPr/>
                <p:nvPr/>
              </p:nvSpPr>
              <p:spPr>
                <a:xfrm>
                  <a:off x="8904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</p:grpSp>
        </p:grpSp>
      </p:grpSp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Tahoma"/>
              </a:rPr>
              <a:t>Click to edit Master title style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Click to edit Master text styles</a:t>
            </a:r>
            <a:endParaRPr b="0" lang="de-DE" sz="32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Second level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Third level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Fourth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Fifth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2_Default 7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roup 21"/>
          <p:cNvGrpSpPr/>
          <p:nvPr/>
        </p:nvGrpSpPr>
        <p:grpSpPr>
          <a:xfrm>
            <a:off x="0" y="0"/>
            <a:ext cx="20159280" cy="15119280"/>
            <a:chOff x="0" y="0"/>
            <a:chExt cx="20159280" cy="15119280"/>
          </a:xfrm>
        </p:grpSpPr>
        <p:sp>
          <p:nvSpPr>
            <p:cNvPr id="123" name="Freeform 17" descr="CITTEXT"/>
            <p:cNvSpPr/>
            <p:nvPr/>
          </p:nvSpPr>
          <p:spPr>
            <a:xfrm>
              <a:off x="0" y="0"/>
              <a:ext cx="6383520" cy="15119280"/>
            </a:xfrm>
            <a:custGeom>
              <a:avLst/>
              <a:gdLst>
                <a:gd name="textAreaLeft" fmla="*/ 0 w 6383520"/>
                <a:gd name="textAreaRight" fmla="*/ 6383880 w 6383520"/>
                <a:gd name="textAreaTop" fmla="*/ 0 h 15119280"/>
                <a:gd name="textAreaBottom" fmla="*/ 15119640 h 15119280"/>
                <a:gd name="GluePoint1X" fmla="*/ 0 w 1824"/>
                <a:gd name="GluePoint1Y" fmla="*/ 57668 h 3840"/>
                <a:gd name="GluePoint2X" fmla="*/ 0 w 1824"/>
                <a:gd name="GluePoint2Y" fmla="*/ 0 h 3840"/>
                <a:gd name="GluePoint3X" fmla="*/ 1824 w 1824"/>
                <a:gd name="GluePoint3Y" fmla="*/ 0 h 3840"/>
                <a:gd name="GluePoint4X" fmla="*/ 583 w 1824"/>
                <a:gd name="GluePoint4Y" fmla="*/ 57668 h 3840"/>
                <a:gd name="GluePoint5X" fmla="*/ 0 w 1824"/>
                <a:gd name="GluePoint5Y" fmla="*/ 57668 h 3840"/>
              </a:gdLst>
              <a:ahLst/>
              <a:cxnLst>
                <a:cxn ang="0">
                  <a:pos x="GluePoint1X" y="GluePoint1Y"/>
                </a:cxn>
                <a:cxn ang="0">
                  <a:pos x="GluePoint2X" y="GluePoint2Y"/>
                </a:cxn>
                <a:cxn ang="0">
                  <a:pos x="GluePoint3X" y="GluePoint3Y"/>
                </a:cxn>
                <a:cxn ang="0">
                  <a:pos x="GluePoint4X" y="GluePoint4Y"/>
                </a:cxn>
                <a:cxn ang="0">
                  <a:pos x="GluePoint5X" y="GluePoint5Y"/>
                </a:cxn>
              </a:cxnLst>
              <a:rect l="textAreaLeft" t="textAreaTop" r="textAreaRight" b="textAreaBottom"/>
              <a:pathLst>
                <a:path w="1824" h="3840">
                  <a:moveTo>
                    <a:pt x="0" y="3840"/>
                  </a:moveTo>
                  <a:lnTo>
                    <a:pt x="0" y="0"/>
                  </a:lnTo>
                  <a:lnTo>
                    <a:pt x="1824" y="0"/>
                  </a:lnTo>
                  <a:cubicBezTo>
                    <a:pt x="74" y="1204"/>
                    <a:pt x="465" y="3655"/>
                    <a:pt x="583" y="3840"/>
                  </a:cubicBezTo>
                  <a:cubicBezTo>
                    <a:pt x="291" y="3840"/>
                    <a:pt x="0" y="3840"/>
                    <a:pt x="0" y="3840"/>
                  </a:cubicBezTo>
                  <a:close/>
                </a:path>
              </a:pathLst>
            </a:custGeom>
            <a:blipFill rotWithShape="0">
              <a:blip r:embed="rId2"/>
              <a:srcRect/>
              <a:tile tx="0" ty="0" sx="100000" sy="100000" algn="tl"/>
            </a:blip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0" lang="en-GB" sz="1800" strike="noStrike" u="none">
                <a:solidFill>
                  <a:schemeClr val="dk1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24" name="Rectangle 7"/>
            <p:cNvSpPr/>
            <p:nvPr/>
          </p:nvSpPr>
          <p:spPr>
            <a:xfrm>
              <a:off x="3528000" y="0"/>
              <a:ext cx="16631280" cy="83880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pic>
          <p:nvPicPr>
            <p:cNvPr id="125" name="Picture 8" descr="CITBANND"/>
            <p:cNvPicPr/>
            <p:nvPr/>
          </p:nvPicPr>
          <p:blipFill>
            <a:blip r:embed="rId3"/>
            <a:srcRect l="30669" t="0" r="5331" b="86693"/>
            <a:stretch/>
          </p:blipFill>
          <p:spPr>
            <a:xfrm>
              <a:off x="5544000" y="0"/>
              <a:ext cx="14615280" cy="303840"/>
            </a:xfrm>
            <a:prstGeom prst="rect">
              <a:avLst/>
            </a:prstGeom>
            <a:noFill/>
            <a:ln w="0">
              <a:noFill/>
            </a:ln>
          </p:spPr>
        </p:pic>
        <p:sp>
          <p:nvSpPr>
            <p:cNvPr id="126" name="Rectangle 9"/>
            <p:cNvSpPr/>
            <p:nvPr/>
          </p:nvSpPr>
          <p:spPr>
            <a:xfrm>
              <a:off x="3528000" y="839520"/>
              <a:ext cx="16631280" cy="16776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 anchor="ctr">
              <a:noAutofit/>
            </a:bodyPr>
            <a:p>
              <a:endParaRPr b="1" lang="sr-Latn-RS" sz="1800" strike="noStrike" u="none">
                <a:solidFill>
                  <a:schemeClr val="dk1"/>
                </a:solidFill>
                <a:effectLst/>
                <a:uFillTx/>
                <a:latin typeface="Tahoma"/>
              </a:endParaRPr>
            </a:p>
          </p:txBody>
        </p:sp>
        <p:grpSp>
          <p:nvGrpSpPr>
            <p:cNvPr id="127" name="Group 20"/>
            <p:cNvGrpSpPr/>
            <p:nvPr/>
          </p:nvGrpSpPr>
          <p:grpSpPr>
            <a:xfrm>
              <a:off x="0" y="7895520"/>
              <a:ext cx="12746160" cy="329040"/>
              <a:chOff x="0" y="7895520"/>
              <a:chExt cx="12746160" cy="329040"/>
            </a:xfrm>
          </p:grpSpPr>
          <p:sp>
            <p:nvSpPr>
              <p:cNvPr id="128" name="Freeform 10"/>
              <p:cNvSpPr/>
              <p:nvPr/>
            </p:nvSpPr>
            <p:spPr>
              <a:xfrm>
                <a:off x="0" y="8084880"/>
                <a:ext cx="12746160" cy="2160"/>
              </a:xfrm>
              <a:custGeom>
                <a:avLst/>
                <a:gdLst>
                  <a:gd name="textAreaLeft" fmla="*/ 0 w 12746160"/>
                  <a:gd name="textAreaRight" fmla="*/ 12746520 w 12746160"/>
                  <a:gd name="textAreaTop" fmla="*/ 0 h 2160"/>
                  <a:gd name="textAreaBottom" fmla="*/ 2520 h 2160"/>
                  <a:gd name="GluePoint1X" fmla="*/ 0 w 3642"/>
                  <a:gd name="GluePoint1Y" fmla="*/ 0 h 1"/>
                  <a:gd name="GluePoint2X" fmla="*/ 3642 w 3642"/>
                  <a:gd name="GluePoint2Y" fmla="*/ 0 h 1"/>
                </a:gdLst>
                <a:ahLst/>
                <a:cxnLst>
                  <a:cxn ang="0">
                    <a:pos x="GluePoint1X" y="GluePoint1Y"/>
                  </a:cxn>
                  <a:cxn ang="0">
                    <a:pos x="GluePoint2X" y="GluePoint2Y"/>
                  </a:cxn>
                </a:cxnLst>
                <a:rect l="textAreaLeft" t="textAreaTop" r="textAreaRight" b="textAreaBottom"/>
                <a:pathLst>
                  <a:path w="3642" h="1">
                    <a:moveTo>
                      <a:pt x="0" y="0"/>
                    </a:moveTo>
                    <a:lnTo>
                      <a:pt x="3642" y="0"/>
                    </a:lnTo>
                  </a:path>
                </a:pathLst>
              </a:custGeom>
              <a:noFill/>
              <a:ln w="9360">
                <a:solidFill>
                  <a:schemeClr val="accent1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-42480" bIns="-42480" anchor="ctr">
                <a:noAutofit/>
              </a:bodyPr>
              <a:p>
                <a:endParaRPr b="0" lang="en-GB" sz="1800" strike="noStrike" u="none">
                  <a:solidFill>
                    <a:schemeClr val="dk1"/>
                  </a:solidFill>
                  <a:effectLst/>
                  <a:uFillTx/>
                  <a:latin typeface="Arial"/>
                </a:endParaRPr>
              </a:p>
            </p:txBody>
          </p:sp>
          <p:grpSp>
            <p:nvGrpSpPr>
              <p:cNvPr id="129" name="Group 15"/>
              <p:cNvGrpSpPr/>
              <p:nvPr/>
            </p:nvGrpSpPr>
            <p:grpSpPr>
              <a:xfrm>
                <a:off x="3360240" y="7895520"/>
                <a:ext cx="5872320" cy="329040"/>
                <a:chOff x="3360240" y="7895520"/>
                <a:chExt cx="5872320" cy="329040"/>
              </a:xfrm>
            </p:grpSpPr>
            <p:sp>
              <p:nvSpPr>
                <p:cNvPr id="130" name="Oval 20"/>
                <p:cNvSpPr/>
                <p:nvPr/>
              </p:nvSpPr>
              <p:spPr>
                <a:xfrm>
                  <a:off x="3360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31" name="Oval 21"/>
                <p:cNvSpPr/>
                <p:nvPr/>
              </p:nvSpPr>
              <p:spPr>
                <a:xfrm>
                  <a:off x="520848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32" name="Oval 22"/>
                <p:cNvSpPr/>
                <p:nvPr/>
              </p:nvSpPr>
              <p:spPr>
                <a:xfrm>
                  <a:off x="7056000" y="7895520"/>
                  <a:ext cx="32904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  <p:sp>
              <p:nvSpPr>
                <p:cNvPr id="133" name="Oval 23"/>
                <p:cNvSpPr/>
                <p:nvPr/>
              </p:nvSpPr>
              <p:spPr>
                <a:xfrm>
                  <a:off x="8904240" y="7895520"/>
                  <a:ext cx="328320" cy="32904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822d"/>
                    </a:gs>
                    <a:gs pos="100000">
                      <a:srgbClr val="9b4f1b"/>
                    </a:gs>
                  </a:gsLst>
                  <a:lin ang="0"/>
                </a:gradFill>
                <a:ln w="936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  <p:txBody>
                <a:bodyPr wrap="none" lIns="90000" rIns="90000" tIns="45000" bIns="45000" anchor="ctr">
                  <a:noAutofit/>
                </a:bodyPr>
                <a:p>
                  <a:endParaRPr b="1" lang="hr-HR" sz="1800" strike="noStrike" u="none">
                    <a:solidFill>
                      <a:schemeClr val="dk1"/>
                    </a:solidFill>
                    <a:effectLst/>
                    <a:uFillTx/>
                    <a:latin typeface="Tahoma"/>
                  </a:endParaRPr>
                </a:p>
              </p:txBody>
            </p:sp>
          </p:grpSp>
        </p:grpSp>
      </p:grpSp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ctr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0" lang="en-US" sz="4400" strike="noStrike" u="none">
                <a:solidFill>
                  <a:schemeClr val="dk2"/>
                </a:solidFill>
                <a:effectLst/>
                <a:uFillTx/>
                <a:latin typeface="Tahoma"/>
              </a:rPr>
              <a:t>Click to edit Master title style</a:t>
            </a:r>
            <a:endParaRPr b="0" lang="de-DE" sz="44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numCol="1" spcCol="0" lIns="91440" rIns="91440" tIns="45720" bIns="45720" anchor="t">
            <a:noAutofit/>
          </a:bodyPr>
          <a:p>
            <a:pPr marL="432000" indent="-32400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Click to edit Master text styles</a:t>
            </a:r>
            <a:endParaRPr b="0" lang="de-DE" sz="32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1" marL="864000" indent="-32400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Second level</a:t>
            </a:r>
            <a:endParaRPr b="0" lang="de-DE" sz="28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2" marL="1296000" indent="-28800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Third level</a:t>
            </a:r>
            <a:endParaRPr b="0" lang="de-DE" sz="24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3" marL="1728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Fourth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  <a:p>
            <a:pPr lvl="4" marL="2160000" indent="-21600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chemeClr val="dk1"/>
                </a:solidFill>
                <a:effectLst/>
                <a:uFillTx/>
                <a:latin typeface="Tahoma"/>
              </a:rPr>
              <a:t>Fifth level</a:t>
            </a:r>
            <a:endParaRPr b="0" lang="de-DE" sz="200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Penc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9EE962B-EA6F-4D31-9349-826832F9799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995580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39217E9-F096-4E31-9518-80698F743D9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5564A92-94DA-4347-99B5-07302210824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1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826C768-C7C6-4A14-9615-ED9D6BE5CAE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1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9955800" y="4703760"/>
            <a:ext cx="836172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88A31DBA-118A-4B88-B5A2-A30CEFD97218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2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A855286E-2B8E-4E62-929B-C99988EE105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3_Pencil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175760" y="1343520"/>
            <a:ext cx="17135280" cy="2519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endParaRPr b="0" lang="de-DE" sz="9700" strike="noStrike" u="non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/>
          </p:nvPr>
        </p:nvSpPr>
        <p:spPr>
          <a:xfrm>
            <a:off x="1175760" y="4703760"/>
            <a:ext cx="17135280" cy="9071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3118"/>
              </a:spcBef>
              <a:buNone/>
            </a:pPr>
            <a:endParaRPr b="0" lang="de-DE" sz="7060" strike="noStrike" u="none">
              <a:solidFill>
                <a:schemeClr val="dk1"/>
              </a:solidFill>
              <a:effectLst/>
              <a:uFillTx/>
              <a:latin typeface="Tahoma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91EB9FB0-2765-425C-824B-95AD0DAEB4E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hr-H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5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3" Type="http://schemas.openxmlformats.org/officeDocument/2006/relationships/slideLayout" Target="../slideLayouts/slideLayout7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8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"/>
          <p:cNvSpPr/>
          <p:nvPr/>
        </p:nvSpPr>
        <p:spPr>
          <a:xfrm>
            <a:off x="785160" y="7125120"/>
            <a:ext cx="15695640" cy="467640"/>
          </a:xfrm>
          <a:custGeom>
            <a:avLst/>
            <a:gdLst/>
            <a:ahLst/>
            <a:rect l="0" t="0" r="r" b="b"/>
            <a:pathLst>
              <a:path fill="none" w="43599" h="1299">
                <a:moveTo>
                  <a:pt x="0" y="980"/>
                </a:moveTo>
                <a:cubicBezTo>
                  <a:pt x="918" y="1106"/>
                  <a:pt x="2738" y="1551"/>
                  <a:pt x="4045" y="1105"/>
                </a:cubicBezTo>
                <a:cubicBezTo>
                  <a:pt x="5635" y="564"/>
                  <a:pt x="7722" y="413"/>
                  <a:pt x="8958" y="780"/>
                </a:cubicBezTo>
                <a:cubicBezTo>
                  <a:pt x="10019" y="1097"/>
                  <a:pt x="12924" y="970"/>
                  <a:pt x="14438" y="630"/>
                </a:cubicBezTo>
                <a:cubicBezTo>
                  <a:pt x="16697" y="126"/>
                  <a:pt x="18581" y="306"/>
                  <a:pt x="19880" y="527"/>
                </a:cubicBezTo>
                <a:cubicBezTo>
                  <a:pt x="21333" y="772"/>
                  <a:pt x="25533" y="1058"/>
                  <a:pt x="26231" y="1156"/>
                </a:cubicBezTo>
                <a:cubicBezTo>
                  <a:pt x="27950" y="1398"/>
                  <a:pt x="29509" y="712"/>
                  <a:pt x="31144" y="855"/>
                </a:cubicBezTo>
                <a:cubicBezTo>
                  <a:pt x="32181" y="945"/>
                  <a:pt x="33222" y="951"/>
                  <a:pt x="34263" y="930"/>
                </a:cubicBezTo>
                <a:cubicBezTo>
                  <a:pt x="35544" y="904"/>
                  <a:pt x="36830" y="565"/>
                  <a:pt x="38100" y="781"/>
                </a:cubicBezTo>
                <a:cubicBezTo>
                  <a:pt x="39082" y="946"/>
                  <a:pt x="40078" y="925"/>
                  <a:pt x="41066" y="879"/>
                </a:cubicBezTo>
                <a:cubicBezTo>
                  <a:pt x="41939" y="839"/>
                  <a:pt x="42755" y="292"/>
                  <a:pt x="43599" y="0"/>
                </a:cubicBezTo>
              </a:path>
            </a:pathLst>
          </a:custGeom>
          <a:ln cap="rnd" w="79200">
            <a:solidFill>
              <a:srgbClr val="956134"/>
            </a:solidFill>
            <a:round/>
          </a:ln>
        </p:spPr>
        <p:txBody>
          <a:bodyPr lIns="24840" rIns="24840" tIns="24840" bIns="248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3" name=""/>
          <p:cNvGrpSpPr/>
          <p:nvPr/>
        </p:nvGrpSpPr>
        <p:grpSpPr>
          <a:xfrm>
            <a:off x="16580160" y="3846600"/>
            <a:ext cx="2381400" cy="3175560"/>
            <a:chOff x="16580160" y="3846600"/>
            <a:chExt cx="2381400" cy="3175560"/>
          </a:xfrm>
        </p:grpSpPr>
        <p:sp>
          <p:nvSpPr>
            <p:cNvPr id="4" name=""/>
            <p:cNvSpPr/>
            <p:nvPr/>
          </p:nvSpPr>
          <p:spPr>
            <a:xfrm>
              <a:off x="16779960" y="4370400"/>
              <a:ext cx="1788840" cy="2385360"/>
            </a:xfrm>
            <a:custGeom>
              <a:avLst/>
              <a:gdLst/>
              <a:ahLst/>
              <a:rect l="0" t="0" r="r" b="b"/>
              <a:pathLst>
                <a:path w="4969" h="6626">
                  <a:moveTo>
                    <a:pt x="3105" y="0"/>
                  </a:moveTo>
                  <a:lnTo>
                    <a:pt x="0" y="4141"/>
                  </a:lnTo>
                  <a:lnTo>
                    <a:pt x="1863" y="6626"/>
                  </a:lnTo>
                  <a:lnTo>
                    <a:pt x="4969" y="2486"/>
                  </a:lnTo>
                  <a:lnTo>
                    <a:pt x="4659" y="2070"/>
                  </a:lnTo>
                  <a:lnTo>
                    <a:pt x="1864" y="5797"/>
                  </a:lnTo>
                  <a:lnTo>
                    <a:pt x="1552" y="5382"/>
                  </a:lnTo>
                  <a:lnTo>
                    <a:pt x="4347" y="1655"/>
                  </a:lnTo>
                  <a:lnTo>
                    <a:pt x="3727" y="828"/>
                  </a:lnTo>
                  <a:lnTo>
                    <a:pt x="932" y="4555"/>
                  </a:lnTo>
                  <a:lnTo>
                    <a:pt x="623" y="4141"/>
                  </a:lnTo>
                  <a:lnTo>
                    <a:pt x="3417" y="415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5" name=""/>
            <p:cNvSpPr/>
            <p:nvPr/>
          </p:nvSpPr>
          <p:spPr>
            <a:xfrm>
              <a:off x="18009720" y="3846600"/>
              <a:ext cx="951840" cy="1270080"/>
            </a:xfrm>
            <a:custGeom>
              <a:avLst/>
              <a:gdLst/>
              <a:ahLst/>
              <a:rect l="0" t="0" r="r" b="b"/>
              <a:pathLst>
                <a:path w="2644" h="3528">
                  <a:moveTo>
                    <a:pt x="0" y="1040"/>
                  </a:moveTo>
                  <a:lnTo>
                    <a:pt x="672" y="145"/>
                  </a:lnTo>
                  <a:cubicBezTo>
                    <a:pt x="718" y="84"/>
                    <a:pt x="774" y="40"/>
                    <a:pt x="836" y="18"/>
                  </a:cubicBezTo>
                  <a:cubicBezTo>
                    <a:pt x="899" y="-5"/>
                    <a:pt x="964" y="-5"/>
                    <a:pt x="1026" y="17"/>
                  </a:cubicBezTo>
                  <a:cubicBezTo>
                    <a:pt x="1088" y="40"/>
                    <a:pt x="1145" y="85"/>
                    <a:pt x="1192" y="144"/>
                  </a:cubicBezTo>
                  <a:lnTo>
                    <a:pt x="2537" y="1940"/>
                  </a:lnTo>
                  <a:cubicBezTo>
                    <a:pt x="2583" y="2001"/>
                    <a:pt x="2616" y="2076"/>
                    <a:pt x="2633" y="2158"/>
                  </a:cubicBezTo>
                  <a:cubicBezTo>
                    <a:pt x="2647" y="2242"/>
                    <a:pt x="2648" y="2330"/>
                    <a:pt x="2633" y="2411"/>
                  </a:cubicBezTo>
                  <a:cubicBezTo>
                    <a:pt x="2616" y="2494"/>
                    <a:pt x="2581" y="2569"/>
                    <a:pt x="2536" y="2629"/>
                  </a:cubicBezTo>
                  <a:lnTo>
                    <a:pt x="1863" y="3528"/>
                  </a:lnTo>
                  <a:lnTo>
                    <a:pt x="0" y="1040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6" name=""/>
            <p:cNvGrpSpPr/>
            <p:nvPr/>
          </p:nvGrpSpPr>
          <p:grpSpPr>
            <a:xfrm>
              <a:off x="16580160" y="6010200"/>
              <a:ext cx="758880" cy="1011960"/>
              <a:chOff x="16580160" y="6010200"/>
              <a:chExt cx="758880" cy="1011960"/>
            </a:xfrm>
          </p:grpSpPr>
          <p:sp>
            <p:nvSpPr>
              <p:cNvPr id="7" name=""/>
              <p:cNvSpPr/>
              <p:nvPr/>
            </p:nvSpPr>
            <p:spPr>
              <a:xfrm>
                <a:off x="16580160" y="6010200"/>
                <a:ext cx="758880" cy="1011600"/>
              </a:xfrm>
              <a:custGeom>
                <a:avLst/>
                <a:gdLst/>
                <a:ahLst/>
                <a:rect l="0" t="0" r="r" b="b"/>
                <a:pathLst>
                  <a:path w="2108" h="2810">
                    <a:moveTo>
                      <a:pt x="2108" y="2483"/>
                    </a:moveTo>
                    <a:lnTo>
                      <a:pt x="0" y="2810"/>
                    </a:lnTo>
                    <a:lnTo>
                      <a:pt x="244" y="0"/>
                    </a:lnTo>
                    <a:lnTo>
                      <a:pt x="2108" y="2483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8" name=""/>
              <p:cNvSpPr/>
              <p:nvPr/>
            </p:nvSpPr>
            <p:spPr>
              <a:xfrm>
                <a:off x="16580880" y="6517800"/>
                <a:ext cx="377640" cy="504360"/>
              </a:xfrm>
              <a:custGeom>
                <a:avLst/>
                <a:gdLst/>
                <a:ahLst/>
                <a:rect l="0" t="0" r="r" b="b"/>
                <a:pathLst>
                  <a:path w="1049" h="1401">
                    <a:moveTo>
                      <a:pt x="1049" y="1242"/>
                    </a:moveTo>
                    <a:lnTo>
                      <a:pt x="0" y="1401"/>
                    </a:lnTo>
                    <a:lnTo>
                      <a:pt x="117" y="0"/>
                    </a:lnTo>
                    <a:lnTo>
                      <a:pt x="1049" y="12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079640" y="4319640"/>
            <a:ext cx="15120000" cy="264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853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title text format</a:t>
            </a:r>
            <a:endParaRPr b="0" lang="hr-HR" sz="853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079640" y="8159760"/>
            <a:ext cx="18000000" cy="624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282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64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outline text format</a:t>
            </a:r>
            <a:endParaRPr b="0" lang="hr-HR" sz="64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1" marL="864000" indent="-324000">
              <a:spcBef>
                <a:spcPts val="226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56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Second Outline Level</a:t>
            </a:r>
            <a:endParaRPr b="0" lang="hr-HR" sz="56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2" marL="1296000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8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Third Outline Level</a:t>
            </a:r>
            <a:endParaRPr b="0" lang="hr-HR" sz="48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3" marL="1728000" indent="-216000">
              <a:spcBef>
                <a:spcPts val="113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0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Fourth Outline Level</a:t>
            </a:r>
            <a:endParaRPr b="0" lang="hr-HR" sz="40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4" marL="2160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37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Fifth Outline Level</a:t>
            </a:r>
            <a:endParaRPr b="0" lang="hr-HR" sz="137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5" marL="2592000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699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Sixth Outline Level</a:t>
            </a:r>
            <a:endParaRPr b="0" lang="hr-HR" sz="4699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6" marL="3024000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611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Seve</a:t>
            </a:r>
            <a:r>
              <a:rPr b="0" lang="hr-HR" sz="1611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nth </a:t>
            </a:r>
            <a:r>
              <a:rPr b="0" lang="hr-HR" sz="1611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Outlin</a:t>
            </a:r>
            <a:r>
              <a:rPr b="0" lang="hr-HR" sz="1611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e </a:t>
            </a:r>
            <a:r>
              <a:rPr b="0" lang="hr-HR" sz="1611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Level</a:t>
            </a:r>
            <a:endParaRPr b="0" lang="hr-HR" sz="1611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rect l="0" t="0" r="r" b="b"/>
            <a:pathLst>
              <a:path fill="none" w="53625" h="1174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cap="rnd" w="57600">
            <a:solidFill>
              <a:srgbClr val="956134"/>
            </a:solidFill>
            <a:round/>
          </a:ln>
        </p:spPr>
        <p:txBody>
          <a:bodyPr lIns="14040" rIns="14040" tIns="14040" bIns="140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16" name="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17" name="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18" name="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19" name="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20" name="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21" name="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r-HR" sz="853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6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5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4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r-HR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37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r-HR" sz="13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69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r-HR" sz="46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</a:t>
            </a: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nth </a:t>
            </a: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Outlin</a:t>
            </a: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e </a:t>
            </a: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Level</a:t>
            </a:r>
            <a:endParaRPr b="0" lang="hr-HR" sz="16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1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ftr" idx="2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5"/>
          <p:cNvSpPr>
            <a:spLocks noGrp="1"/>
          </p:cNvSpPr>
          <p:nvPr>
            <p:ph type="sldNum" idx="3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534F3A36-EF47-45F8-8614-A0E5880AB001}" type="slidenum"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2"/>
    <p:sldLayoutId id="2147483653" r:id="rId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008000" y="612720"/>
            <a:ext cx="18144000" cy="2512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Autofit/>
          </a:bodyPr>
          <a:p>
            <a:pPr indent="0"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9260" strike="noStrike" u="none">
                <a:solidFill>
                  <a:srgbClr val="006633"/>
                </a:solidFill>
                <a:effectLst/>
                <a:uFillTx/>
                <a:latin typeface="Garamond"/>
              </a:rPr>
              <a:t>Click to edit the title text format</a:t>
            </a:r>
            <a:endParaRPr b="0" lang="hr-HR" sz="9260" strike="noStrike" u="none">
              <a:solidFill>
                <a:srgbClr val="006633"/>
              </a:solidFill>
              <a:effectLst/>
              <a:uFillTx/>
              <a:latin typeface="Garamond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1008000" y="3526920"/>
            <a:ext cx="18144000" cy="998856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t">
            <a:normAutofit/>
          </a:bodyPr>
          <a:p>
            <a:pPr marL="343080" indent="-343080">
              <a:spcBef>
                <a:spcPts val="1655"/>
              </a:spcBef>
              <a:buClr>
                <a:srgbClr val="cc9900"/>
              </a:buClr>
              <a:buSzPct val="65000"/>
              <a:buFont typeface="Wingdings" charset="2"/>
              <a:buChar char="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661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r-HR" sz="66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669960" indent="-325440">
              <a:spcBef>
                <a:spcPts val="1429"/>
              </a:spcBef>
              <a:buClr>
                <a:srgbClr val="3b812f"/>
              </a:buClr>
              <a:buSzPct val="60000"/>
              <a:buFont typeface="Wingdings" charset="2"/>
              <a:buChar char="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573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r-HR" sz="573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022400" indent="-351000">
              <a:spcBef>
                <a:spcPts val="1210"/>
              </a:spcBef>
              <a:buClr>
                <a:srgbClr val="cc9900"/>
              </a:buClr>
              <a:buSzPct val="65000"/>
              <a:buFont typeface="Wingdings" charset="2"/>
              <a:buChar char=""/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485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r-HR" sz="485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339920" indent="-316080">
              <a:spcBef>
                <a:spcPts val="1097"/>
              </a:spcBef>
              <a:buClr>
                <a:srgbClr val="3b812f"/>
              </a:buClr>
              <a:buSzPct val="70000"/>
              <a:buFont typeface="Wingdings" charset="2"/>
              <a:buChar char=""/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441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r-HR" sz="44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1681200" indent="-339840">
              <a:spcBef>
                <a:spcPts val="1097"/>
              </a:spcBef>
              <a:buClr>
                <a:srgbClr val="cc9900"/>
              </a:buClr>
              <a:buSzPct val="75000"/>
              <a:buFont typeface="Wingdings" charset="2"/>
              <a:buChar char=""/>
              <a:tabLst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441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r-HR" sz="44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1681200" indent="-339840">
              <a:spcBef>
                <a:spcPts val="1097"/>
              </a:spcBef>
              <a:buClr>
                <a:srgbClr val="000000"/>
              </a:buClr>
              <a:buSzPct val="75000"/>
              <a:buFont typeface="Wingdings" charset="2"/>
              <a:buChar char="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441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r-HR" sz="44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1681200" indent="-339840">
              <a:spcBef>
                <a:spcPts val="1097"/>
              </a:spcBef>
              <a:buClr>
                <a:srgbClr val="000000"/>
              </a:buClr>
              <a:buSzPct val="75000"/>
              <a:buFont typeface="Wingdings" charset="2"/>
              <a:buChar char=""/>
              <a:tabLst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hr-HR" sz="441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r-HR" sz="441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dt" idx="4"/>
          </p:nvPr>
        </p:nvSpPr>
        <p:spPr>
          <a:xfrm>
            <a:off x="1006920" y="13764960"/>
            <a:ext cx="4704120" cy="100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hr-HR" sz="1200" strike="noStrike" u="none">
                <a:solidFill>
                  <a:srgbClr val="000000"/>
                </a:solidFill>
                <a:effectLst/>
                <a:uFillTx/>
                <a:latin typeface="Garamond"/>
              </a:defRPr>
            </a:lvl1pPr>
          </a:lstStyle>
          <a:p>
            <a:pPr indent="0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5D7AFC71-8F46-481D-816F-FE76EAF93103}" type="datetime">
              <a:rPr b="0" lang="hr-HR" sz="1200" strike="noStrike" u="none">
                <a:solidFill>
                  <a:srgbClr val="000000"/>
                </a:solidFill>
                <a:effectLst/>
                <a:uFillTx/>
                <a:latin typeface="Garamond"/>
              </a:rPr>
              <a:t>06.02.26</a:t>
            </a:fld>
            <a:endParaRPr b="0" lang="hr-H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ftr" idx="5"/>
          </p:nvPr>
        </p:nvSpPr>
        <p:spPr>
          <a:xfrm>
            <a:off x="6887520" y="13776120"/>
            <a:ext cx="6384600" cy="100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Garamond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r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Garamond"/>
              </a:rPr>
              <a:t>&lt;footer&gt;</a:t>
            </a:r>
            <a:endParaRPr b="0" lang="hr-H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sldNum" idx="6"/>
          </p:nvPr>
        </p:nvSpPr>
        <p:spPr>
          <a:xfrm>
            <a:off x="14446800" y="13764960"/>
            <a:ext cx="4704120" cy="10080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6800" bIns="4680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  <a:defRPr b="0" lang="de-DE" sz="1200" strike="noStrike" u="none">
                <a:solidFill>
                  <a:srgbClr val="000000"/>
                </a:solidFill>
                <a:effectLst/>
                <a:uFillTx/>
                <a:latin typeface="Garamond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</a:tabLst>
            </a:pPr>
            <a:fld id="{DA50FCCE-4AB4-404A-B7B6-B532504B56ED}" type="slidenum">
              <a:rPr b="0" lang="de-DE" sz="1200" strike="noStrike" u="none">
                <a:solidFill>
                  <a:srgbClr val="000000"/>
                </a:solidFill>
                <a:effectLst/>
                <a:uFillTx/>
                <a:latin typeface="Garamond"/>
              </a:rPr>
              <a:t>&lt;number&gt;</a:t>
            </a:fld>
            <a:endParaRPr b="0" lang="hr-HR" sz="1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Freeform 7"/>
          <p:cNvSpPr/>
          <p:nvPr/>
        </p:nvSpPr>
        <p:spPr>
          <a:xfrm>
            <a:off x="839880" y="504000"/>
            <a:ext cx="18144000" cy="1343520"/>
          </a:xfrm>
          <a:custGeom>
            <a:avLst/>
            <a:gdLst>
              <a:gd name="GluePoint1X" fmla="*/ 0 w 1000"/>
              <a:gd name="GluePoint1Y" fmla="*/ 609600 h 1000"/>
              <a:gd name="GluePoint2X" fmla="*/ 0 w 1000"/>
              <a:gd name="GluePoint2Y" fmla="*/ 0 h 1000"/>
              <a:gd name="GluePoint3X" fmla="*/ 8229600 w 1000"/>
              <a:gd name="GluePoint3Y" fmla="*/ 0 h 1000"/>
            </a:gdLst>
            <a:ahLst/>
            <a:cxnLst>
              <a:cxn ang="0">
                <a:pos x="GluePoint1X" y="GluePoint1Y"/>
              </a:cxn>
              <a:cxn ang="0">
                <a:pos x="GluePoint2X" y="GluePoint2Y"/>
              </a:cxn>
              <a:cxn ang="0">
                <a:pos x="GluePoint3X" y="GluePoint3Y"/>
              </a:cxn>
            </a:cxnLst>
            <a:rect l="l" t="t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80">
            <a:solidFill>
              <a:srgbClr val="cc99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t">
            <a:noAutofit/>
          </a:bodyPr>
          <a:p>
            <a:endParaRPr b="0" lang="hr-H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8" name="Line 8"/>
          <p:cNvSpPr/>
          <p:nvPr/>
        </p:nvSpPr>
        <p:spPr>
          <a:xfrm>
            <a:off x="1008000" y="13608000"/>
            <a:ext cx="18144000" cy="0"/>
          </a:xfrm>
          <a:prstGeom prst="line">
            <a:avLst/>
          </a:prstGeom>
          <a:ln w="19080">
            <a:solidFill>
              <a:srgbClr val="cc9900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-46800" bIns="-46800" anchor="t">
            <a:noAutofit/>
          </a:bodyPr>
          <a:p>
            <a:endParaRPr b="0" lang="hr-HR" sz="1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rect l="0" t="0" r="r" b="b"/>
            <a:pathLst>
              <a:path fill="none" w="53625" h="1174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cap="rnd" w="57600">
            <a:solidFill>
              <a:srgbClr val="956134"/>
            </a:solidFill>
            <a:round/>
          </a:ln>
        </p:spPr>
        <p:txBody>
          <a:bodyPr lIns="14040" rIns="14040" tIns="14040" bIns="140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42" name="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43" name="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44" name="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45" name="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46" name="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47" name="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C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l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i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c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k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 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o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 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e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d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i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 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h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e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 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i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l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e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 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e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x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 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f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o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r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m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a</a:t>
            </a: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t</a:t>
            </a:r>
            <a:endParaRPr b="0" lang="hr-HR" sz="853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6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5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4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r-HR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37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r-HR" sz="13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69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r-HR" sz="46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r-HR" sz="16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dt" idx="7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ftr" idx="8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2" name="PlaceHolder 5"/>
          <p:cNvSpPr>
            <a:spLocks noGrp="1"/>
          </p:cNvSpPr>
          <p:nvPr>
            <p:ph type="sldNum" idx="9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8ED074E5-C8BA-4E23-9315-6C7CC4174419}" type="slidenum"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2"/>
    <p:sldLayoutId id="2147483658" r:id="rId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rect l="0" t="0" r="r" b="b"/>
            <a:pathLst>
              <a:path fill="none" w="53625" h="1174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cap="rnd" w="57600">
            <a:solidFill>
              <a:srgbClr val="956134"/>
            </a:solidFill>
            <a:round/>
          </a:ln>
        </p:spPr>
        <p:txBody>
          <a:bodyPr lIns="14040" rIns="14040" tIns="14040" bIns="140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59" name="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60" name="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61" name="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62" name="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63" name="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64" name="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r-HR" sz="853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6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5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4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r-HR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37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r-HR" sz="13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69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r-HR" sz="46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r-HR" sz="16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dt" idx="10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ftr" idx="11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sldNum" idx="12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A68E8C64-A713-4A4A-BAFD-FE97FC7B66A7}" type="slidenum"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"/>
          <p:cNvSpPr/>
          <p:nvPr/>
        </p:nvSpPr>
        <p:spPr>
          <a:xfrm>
            <a:off x="438120" y="13956120"/>
            <a:ext cx="19305000" cy="422640"/>
          </a:xfrm>
          <a:custGeom>
            <a:avLst/>
            <a:gdLst/>
            <a:ahLst/>
            <a:rect l="0" t="0" r="r" b="b"/>
            <a:pathLst>
              <a:path fill="none" w="53625" h="1174">
                <a:moveTo>
                  <a:pt x="0" y="981"/>
                </a:moveTo>
                <a:cubicBezTo>
                  <a:pt x="627" y="1175"/>
                  <a:pt x="4495" y="1211"/>
                  <a:pt x="4973" y="1107"/>
                </a:cubicBezTo>
                <a:cubicBezTo>
                  <a:pt x="5453" y="1003"/>
                  <a:pt x="10605" y="673"/>
                  <a:pt x="11018" y="780"/>
                </a:cubicBezTo>
                <a:cubicBezTo>
                  <a:pt x="11431" y="886"/>
                  <a:pt x="17373" y="496"/>
                  <a:pt x="17760" y="629"/>
                </a:cubicBezTo>
                <a:cubicBezTo>
                  <a:pt x="18145" y="761"/>
                  <a:pt x="24109" y="489"/>
                  <a:pt x="24453" y="527"/>
                </a:cubicBezTo>
                <a:cubicBezTo>
                  <a:pt x="24797" y="568"/>
                  <a:pt x="31406" y="1047"/>
                  <a:pt x="32264" y="1156"/>
                </a:cubicBezTo>
                <a:cubicBezTo>
                  <a:pt x="33119" y="1266"/>
                  <a:pt x="37625" y="832"/>
                  <a:pt x="38307" y="857"/>
                </a:cubicBezTo>
                <a:cubicBezTo>
                  <a:pt x="38990" y="880"/>
                  <a:pt x="41237" y="946"/>
                  <a:pt x="42143" y="931"/>
                </a:cubicBezTo>
                <a:cubicBezTo>
                  <a:pt x="43048" y="915"/>
                  <a:pt x="45518" y="598"/>
                  <a:pt x="46864" y="781"/>
                </a:cubicBezTo>
                <a:cubicBezTo>
                  <a:pt x="48209" y="963"/>
                  <a:pt x="49285" y="926"/>
                  <a:pt x="50511" y="880"/>
                </a:cubicBezTo>
                <a:cubicBezTo>
                  <a:pt x="51737" y="835"/>
                  <a:pt x="52588" y="294"/>
                  <a:pt x="53625" y="0"/>
                </a:cubicBezTo>
              </a:path>
            </a:pathLst>
          </a:custGeom>
          <a:ln cap="rnd" w="57600">
            <a:solidFill>
              <a:srgbClr val="956134"/>
            </a:solidFill>
            <a:round/>
          </a:ln>
        </p:spPr>
        <p:txBody>
          <a:bodyPr lIns="14040" rIns="14040" tIns="14040" bIns="140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73" name=""/>
          <p:cNvGrpSpPr/>
          <p:nvPr/>
        </p:nvGrpSpPr>
        <p:grpSpPr>
          <a:xfrm>
            <a:off x="17657640" y="193680"/>
            <a:ext cx="1463760" cy="1951920"/>
            <a:chOff x="17657640" y="193680"/>
            <a:chExt cx="1463760" cy="1951920"/>
          </a:xfrm>
        </p:grpSpPr>
        <p:sp>
          <p:nvSpPr>
            <p:cNvPr id="74" name=""/>
            <p:cNvSpPr/>
            <p:nvPr/>
          </p:nvSpPr>
          <p:spPr>
            <a:xfrm>
              <a:off x="17780040" y="515160"/>
              <a:ext cx="1099440" cy="1466640"/>
            </a:xfrm>
            <a:custGeom>
              <a:avLst/>
              <a:gdLst/>
              <a:ahLst/>
              <a:rect l="0" t="0" r="r" b="b"/>
              <a:pathLst>
                <a:path w="3054" h="4074">
                  <a:moveTo>
                    <a:pt x="1909" y="0"/>
                  </a:moveTo>
                  <a:lnTo>
                    <a:pt x="0" y="2546"/>
                  </a:lnTo>
                  <a:lnTo>
                    <a:pt x="1145" y="4074"/>
                  </a:lnTo>
                  <a:lnTo>
                    <a:pt x="3054" y="1528"/>
                  </a:lnTo>
                  <a:lnTo>
                    <a:pt x="2863" y="1274"/>
                  </a:lnTo>
                  <a:lnTo>
                    <a:pt x="1145" y="3564"/>
                  </a:lnTo>
                  <a:lnTo>
                    <a:pt x="955" y="3308"/>
                  </a:lnTo>
                  <a:lnTo>
                    <a:pt x="2674" y="1018"/>
                  </a:lnTo>
                  <a:lnTo>
                    <a:pt x="2292" y="509"/>
                  </a:lnTo>
                  <a:lnTo>
                    <a:pt x="573" y="2800"/>
                  </a:lnTo>
                  <a:lnTo>
                    <a:pt x="382" y="2546"/>
                  </a:lnTo>
                  <a:lnTo>
                    <a:pt x="2100" y="254"/>
                  </a:lnTo>
                  <a:lnTo>
                    <a:pt x="1909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75" name=""/>
            <p:cNvSpPr/>
            <p:nvPr/>
          </p:nvSpPr>
          <p:spPr>
            <a:xfrm>
              <a:off x="18535680" y="193680"/>
              <a:ext cx="585720" cy="780480"/>
            </a:xfrm>
            <a:custGeom>
              <a:avLst/>
              <a:gdLst/>
              <a:ahLst/>
              <a:rect l="0" t="0" r="r" b="b"/>
              <a:pathLst>
                <a:path w="1627" h="2168">
                  <a:moveTo>
                    <a:pt x="0" y="639"/>
                  </a:moveTo>
                  <a:lnTo>
                    <a:pt x="415" y="87"/>
                  </a:lnTo>
                  <a:cubicBezTo>
                    <a:pt x="443" y="49"/>
                    <a:pt x="477" y="23"/>
                    <a:pt x="515" y="10"/>
                  </a:cubicBezTo>
                  <a:cubicBezTo>
                    <a:pt x="554" y="-3"/>
                    <a:pt x="593" y="-3"/>
                    <a:pt x="631" y="10"/>
                  </a:cubicBezTo>
                  <a:cubicBezTo>
                    <a:pt x="670" y="23"/>
                    <a:pt x="705" y="51"/>
                    <a:pt x="732" y="87"/>
                  </a:cubicBezTo>
                  <a:lnTo>
                    <a:pt x="1561" y="1192"/>
                  </a:lnTo>
                  <a:cubicBezTo>
                    <a:pt x="1590" y="1230"/>
                    <a:pt x="1610" y="1275"/>
                    <a:pt x="1619" y="1326"/>
                  </a:cubicBezTo>
                  <a:cubicBezTo>
                    <a:pt x="1629" y="1377"/>
                    <a:pt x="1629" y="1429"/>
                    <a:pt x="1619" y="1480"/>
                  </a:cubicBezTo>
                  <a:cubicBezTo>
                    <a:pt x="1609" y="1531"/>
                    <a:pt x="1588" y="1578"/>
                    <a:pt x="1561" y="1614"/>
                  </a:cubicBezTo>
                  <a:lnTo>
                    <a:pt x="1148" y="2168"/>
                  </a:lnTo>
                  <a:lnTo>
                    <a:pt x="0" y="639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76" name=""/>
            <p:cNvGrpSpPr/>
            <p:nvPr/>
          </p:nvGrpSpPr>
          <p:grpSpPr>
            <a:xfrm>
              <a:off x="17657640" y="1523160"/>
              <a:ext cx="465480" cy="622440"/>
              <a:chOff x="17657640" y="1523160"/>
              <a:chExt cx="465480" cy="622440"/>
            </a:xfrm>
          </p:grpSpPr>
          <p:sp>
            <p:nvSpPr>
              <p:cNvPr id="77" name=""/>
              <p:cNvSpPr/>
              <p:nvPr/>
            </p:nvSpPr>
            <p:spPr>
              <a:xfrm>
                <a:off x="17658000" y="1523160"/>
                <a:ext cx="465120" cy="622080"/>
              </a:xfrm>
              <a:custGeom>
                <a:avLst/>
                <a:gdLst/>
                <a:ahLst/>
                <a:rect l="0" t="0" r="r" b="b"/>
                <a:pathLst>
                  <a:path w="1292" h="1728">
                    <a:moveTo>
                      <a:pt x="1292" y="1526"/>
                    </a:moveTo>
                    <a:lnTo>
                      <a:pt x="0" y="1728"/>
                    </a:lnTo>
                    <a:lnTo>
                      <a:pt x="148" y="0"/>
                    </a:lnTo>
                    <a:lnTo>
                      <a:pt x="1292" y="1526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78" name=""/>
              <p:cNvSpPr/>
              <p:nvPr/>
            </p:nvSpPr>
            <p:spPr>
              <a:xfrm>
                <a:off x="17657640" y="1835280"/>
                <a:ext cx="232200" cy="310320"/>
              </a:xfrm>
              <a:custGeom>
                <a:avLst/>
                <a:gdLst/>
                <a:ahLst/>
                <a:rect l="0" t="0" r="r" b="b"/>
                <a:pathLst>
                  <a:path w="645" h="862">
                    <a:moveTo>
                      <a:pt x="645" y="764"/>
                    </a:moveTo>
                    <a:lnTo>
                      <a:pt x="0" y="862"/>
                    </a:lnTo>
                    <a:lnTo>
                      <a:pt x="72" y="0"/>
                    </a:lnTo>
                    <a:lnTo>
                      <a:pt x="645" y="76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8530" strike="noStrike" u="none">
                <a:solidFill>
                  <a:srgbClr val="ff8000"/>
                </a:solidFill>
                <a:effectLst/>
                <a:uFillTx/>
                <a:latin typeface="Arial"/>
              </a:rPr>
              <a:t>Click to edit the title text format</a:t>
            </a:r>
            <a:endParaRPr b="0" lang="hr-HR" sz="853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079640" y="3359880"/>
            <a:ext cx="18000000" cy="1055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6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Click to edit the outline text format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56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Second Outline Level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8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Third Outline Level</a:t>
            </a:r>
            <a:endParaRPr b="0" lang="hr-HR" sz="48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3" marL="1728000" indent="-216000">
              <a:spcBef>
                <a:spcPts val="1131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0" lang="hr-HR" sz="40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Fourth Outline Level</a:t>
            </a:r>
            <a:endParaRPr b="0" lang="hr-HR" sz="4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4" marL="2160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37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Fifth Outline Level</a:t>
            </a:r>
            <a:endParaRPr b="0" lang="hr-HR" sz="137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5" marL="2592000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699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Sixth Outline Level</a:t>
            </a:r>
            <a:endParaRPr b="0" lang="hr-HR" sz="4699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6" marL="3024000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611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Seventh Outline Level</a:t>
            </a:r>
            <a:endParaRPr b="0" lang="hr-HR" sz="1611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dt" idx="13"/>
          </p:nvPr>
        </p:nvSpPr>
        <p:spPr>
          <a:xfrm>
            <a:off x="107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&lt;date/time&gt;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 type="ftr" idx="14"/>
          </p:nvPr>
        </p:nvSpPr>
        <p:spPr>
          <a:xfrm>
            <a:off x="6839640" y="14399640"/>
            <a:ext cx="64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ct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ctr">
              <a:buNone/>
            </a:pPr>
            <a:r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&lt;footer&gt;</a:t>
            </a:r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 type="sldNum" idx="15"/>
          </p:nvPr>
        </p:nvSpPr>
        <p:spPr>
          <a:xfrm>
            <a:off x="14399640" y="14399640"/>
            <a:ext cx="4680000" cy="7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spAutoFit/>
          </a:bodyPr>
          <a:lstStyle>
            <a:lvl1pPr indent="0" algn="r">
              <a:buNone/>
              <a:def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r">
              <a:buNone/>
            </a:pPr>
            <a:fld id="{03EC3B5D-B75E-411B-A070-F0AADA4F10A5}" type="slidenum">
              <a:rPr b="0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rPr>
              <a:t>&lt;number&gt;</a:t>
            </a:fld>
            <a:endParaRPr b="0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2"/>
    <p:sldLayoutId id="2147483663" r:id="rId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"/>
          <p:cNvSpPr/>
          <p:nvPr/>
        </p:nvSpPr>
        <p:spPr>
          <a:xfrm>
            <a:off x="785160" y="7125120"/>
            <a:ext cx="15695640" cy="467640"/>
          </a:xfrm>
          <a:custGeom>
            <a:avLst/>
            <a:gdLst/>
            <a:ahLst/>
            <a:rect l="0" t="0" r="r" b="b"/>
            <a:pathLst>
              <a:path fill="none" w="43599" h="1299">
                <a:moveTo>
                  <a:pt x="0" y="980"/>
                </a:moveTo>
                <a:cubicBezTo>
                  <a:pt x="918" y="1106"/>
                  <a:pt x="2738" y="1551"/>
                  <a:pt x="4045" y="1105"/>
                </a:cubicBezTo>
                <a:cubicBezTo>
                  <a:pt x="5635" y="564"/>
                  <a:pt x="7722" y="413"/>
                  <a:pt x="8958" y="780"/>
                </a:cubicBezTo>
                <a:cubicBezTo>
                  <a:pt x="10019" y="1097"/>
                  <a:pt x="12924" y="970"/>
                  <a:pt x="14438" y="630"/>
                </a:cubicBezTo>
                <a:cubicBezTo>
                  <a:pt x="16697" y="126"/>
                  <a:pt x="18581" y="306"/>
                  <a:pt x="19880" y="527"/>
                </a:cubicBezTo>
                <a:cubicBezTo>
                  <a:pt x="21333" y="772"/>
                  <a:pt x="25533" y="1058"/>
                  <a:pt x="26231" y="1156"/>
                </a:cubicBezTo>
                <a:cubicBezTo>
                  <a:pt x="27950" y="1398"/>
                  <a:pt x="29509" y="712"/>
                  <a:pt x="31144" y="855"/>
                </a:cubicBezTo>
                <a:cubicBezTo>
                  <a:pt x="32181" y="945"/>
                  <a:pt x="33222" y="951"/>
                  <a:pt x="34263" y="930"/>
                </a:cubicBezTo>
                <a:cubicBezTo>
                  <a:pt x="35544" y="904"/>
                  <a:pt x="36830" y="565"/>
                  <a:pt x="38100" y="781"/>
                </a:cubicBezTo>
                <a:cubicBezTo>
                  <a:pt x="39082" y="946"/>
                  <a:pt x="40078" y="925"/>
                  <a:pt x="41066" y="879"/>
                </a:cubicBezTo>
                <a:cubicBezTo>
                  <a:pt x="41939" y="839"/>
                  <a:pt x="42755" y="292"/>
                  <a:pt x="43599" y="0"/>
                </a:cubicBezTo>
              </a:path>
            </a:pathLst>
          </a:custGeom>
          <a:ln cap="rnd" w="79200">
            <a:solidFill>
              <a:srgbClr val="956134"/>
            </a:solidFill>
            <a:round/>
          </a:ln>
        </p:spPr>
        <p:txBody>
          <a:bodyPr lIns="24840" rIns="24840" tIns="24840" bIns="24840" anchor="t">
            <a:noAutofit/>
          </a:bodyPr>
          <a:p>
            <a:endParaRPr b="1" lang="hr-HR" sz="1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grpSp>
        <p:nvGrpSpPr>
          <p:cNvPr id="90" name=""/>
          <p:cNvGrpSpPr/>
          <p:nvPr/>
        </p:nvGrpSpPr>
        <p:grpSpPr>
          <a:xfrm>
            <a:off x="16580160" y="3846600"/>
            <a:ext cx="2381400" cy="3175560"/>
            <a:chOff x="16580160" y="3846600"/>
            <a:chExt cx="2381400" cy="3175560"/>
          </a:xfrm>
        </p:grpSpPr>
        <p:sp>
          <p:nvSpPr>
            <p:cNvPr id="91" name=""/>
            <p:cNvSpPr/>
            <p:nvPr/>
          </p:nvSpPr>
          <p:spPr>
            <a:xfrm>
              <a:off x="16779960" y="4370400"/>
              <a:ext cx="1788840" cy="2385360"/>
            </a:xfrm>
            <a:custGeom>
              <a:avLst/>
              <a:gdLst/>
              <a:ahLst/>
              <a:rect l="0" t="0" r="r" b="b"/>
              <a:pathLst>
                <a:path w="4969" h="6626">
                  <a:moveTo>
                    <a:pt x="3105" y="0"/>
                  </a:moveTo>
                  <a:lnTo>
                    <a:pt x="0" y="4141"/>
                  </a:lnTo>
                  <a:lnTo>
                    <a:pt x="1863" y="6626"/>
                  </a:lnTo>
                  <a:lnTo>
                    <a:pt x="4969" y="2486"/>
                  </a:lnTo>
                  <a:lnTo>
                    <a:pt x="4659" y="2070"/>
                  </a:lnTo>
                  <a:lnTo>
                    <a:pt x="1864" y="5797"/>
                  </a:lnTo>
                  <a:lnTo>
                    <a:pt x="1552" y="5382"/>
                  </a:lnTo>
                  <a:lnTo>
                    <a:pt x="4347" y="1655"/>
                  </a:lnTo>
                  <a:lnTo>
                    <a:pt x="3727" y="828"/>
                  </a:lnTo>
                  <a:lnTo>
                    <a:pt x="932" y="4555"/>
                  </a:lnTo>
                  <a:lnTo>
                    <a:pt x="623" y="4141"/>
                  </a:lnTo>
                  <a:lnTo>
                    <a:pt x="3417" y="415"/>
                  </a:lnTo>
                  <a:lnTo>
                    <a:pt x="3105" y="0"/>
                  </a:lnTo>
                  <a:close/>
                </a:path>
              </a:pathLst>
            </a:custGeom>
            <a:solidFill>
              <a:srgbClr val="f3980f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000000"/>
                </a:solidFill>
                <a:effectLst/>
                <a:uFillTx/>
                <a:latin typeface="Arial"/>
              </a:endParaRPr>
            </a:p>
          </p:txBody>
        </p:sp>
        <p:sp>
          <p:nvSpPr>
            <p:cNvPr id="92" name=""/>
            <p:cNvSpPr/>
            <p:nvPr/>
          </p:nvSpPr>
          <p:spPr>
            <a:xfrm>
              <a:off x="18009720" y="3846600"/>
              <a:ext cx="951840" cy="1270080"/>
            </a:xfrm>
            <a:custGeom>
              <a:avLst/>
              <a:gdLst/>
              <a:ahLst/>
              <a:rect l="0" t="0" r="r" b="b"/>
              <a:pathLst>
                <a:path w="2644" h="3528">
                  <a:moveTo>
                    <a:pt x="0" y="1040"/>
                  </a:moveTo>
                  <a:lnTo>
                    <a:pt x="672" y="145"/>
                  </a:lnTo>
                  <a:cubicBezTo>
                    <a:pt x="718" y="84"/>
                    <a:pt x="774" y="40"/>
                    <a:pt x="836" y="18"/>
                  </a:cubicBezTo>
                  <a:cubicBezTo>
                    <a:pt x="899" y="-5"/>
                    <a:pt x="964" y="-5"/>
                    <a:pt x="1026" y="17"/>
                  </a:cubicBezTo>
                  <a:cubicBezTo>
                    <a:pt x="1088" y="40"/>
                    <a:pt x="1145" y="85"/>
                    <a:pt x="1192" y="144"/>
                  </a:cubicBezTo>
                  <a:lnTo>
                    <a:pt x="2537" y="1940"/>
                  </a:lnTo>
                  <a:cubicBezTo>
                    <a:pt x="2583" y="2001"/>
                    <a:pt x="2616" y="2076"/>
                    <a:pt x="2633" y="2158"/>
                  </a:cubicBezTo>
                  <a:cubicBezTo>
                    <a:pt x="2647" y="2242"/>
                    <a:pt x="2648" y="2330"/>
                    <a:pt x="2633" y="2411"/>
                  </a:cubicBezTo>
                  <a:cubicBezTo>
                    <a:pt x="2616" y="2494"/>
                    <a:pt x="2581" y="2569"/>
                    <a:pt x="2536" y="2629"/>
                  </a:cubicBezTo>
                  <a:lnTo>
                    <a:pt x="1863" y="3528"/>
                  </a:lnTo>
                  <a:lnTo>
                    <a:pt x="0" y="1040"/>
                  </a:lnTo>
                  <a:close/>
                </a:path>
              </a:pathLst>
            </a:custGeom>
            <a:solidFill>
              <a:srgbClr val="781710"/>
            </a:solidFill>
            <a:ln w="0">
              <a:noFill/>
            </a:ln>
          </p:spPr>
          <p:txBody>
            <a:bodyPr lIns="0" rIns="0" tIns="0" bIns="0" anchor="t">
              <a:noAutofit/>
            </a:bodyPr>
            <a:p>
              <a:endParaRPr b="1" lang="hr-HR" sz="1400" strike="noStrike" u="none">
                <a:solidFill>
                  <a:srgbClr val="ffffff"/>
                </a:solidFill>
                <a:effectLst/>
                <a:uFillTx/>
                <a:latin typeface="Arial"/>
              </a:endParaRPr>
            </a:p>
          </p:txBody>
        </p:sp>
        <p:grpSp>
          <p:nvGrpSpPr>
            <p:cNvPr id="93" name=""/>
            <p:cNvGrpSpPr/>
            <p:nvPr/>
          </p:nvGrpSpPr>
          <p:grpSpPr>
            <a:xfrm>
              <a:off x="16580160" y="6010200"/>
              <a:ext cx="758880" cy="1011960"/>
              <a:chOff x="16580160" y="6010200"/>
              <a:chExt cx="758880" cy="1011960"/>
            </a:xfrm>
          </p:grpSpPr>
          <p:sp>
            <p:nvSpPr>
              <p:cNvPr id="94" name=""/>
              <p:cNvSpPr/>
              <p:nvPr/>
            </p:nvSpPr>
            <p:spPr>
              <a:xfrm>
                <a:off x="16580160" y="6010200"/>
                <a:ext cx="758880" cy="1011600"/>
              </a:xfrm>
              <a:custGeom>
                <a:avLst/>
                <a:gdLst/>
                <a:ahLst/>
                <a:rect l="0" t="0" r="r" b="b"/>
                <a:pathLst>
                  <a:path w="2108" h="2810">
                    <a:moveTo>
                      <a:pt x="2108" y="2483"/>
                    </a:moveTo>
                    <a:lnTo>
                      <a:pt x="0" y="2810"/>
                    </a:lnTo>
                    <a:lnTo>
                      <a:pt x="244" y="0"/>
                    </a:lnTo>
                    <a:lnTo>
                      <a:pt x="2108" y="2483"/>
                    </a:lnTo>
                    <a:close/>
                  </a:path>
                </a:pathLst>
              </a:custGeom>
              <a:solidFill>
                <a:srgbClr val="f5b09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000000"/>
                  </a:solidFill>
                  <a:effectLst/>
                  <a:uFillTx/>
                  <a:latin typeface="Arial"/>
                </a:endParaRPr>
              </a:p>
            </p:txBody>
          </p:sp>
          <p:sp>
            <p:nvSpPr>
              <p:cNvPr id="95" name=""/>
              <p:cNvSpPr/>
              <p:nvPr/>
            </p:nvSpPr>
            <p:spPr>
              <a:xfrm>
                <a:off x="16580880" y="6517800"/>
                <a:ext cx="377640" cy="504360"/>
              </a:xfrm>
              <a:custGeom>
                <a:avLst/>
                <a:gdLst/>
                <a:ahLst/>
                <a:rect l="0" t="0" r="r" b="b"/>
                <a:pathLst>
                  <a:path w="1049" h="1401">
                    <a:moveTo>
                      <a:pt x="1049" y="1242"/>
                    </a:moveTo>
                    <a:lnTo>
                      <a:pt x="0" y="1401"/>
                    </a:lnTo>
                    <a:lnTo>
                      <a:pt x="117" y="0"/>
                    </a:lnTo>
                    <a:lnTo>
                      <a:pt x="1049" y="12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 lIns="0" rIns="0" tIns="0" bIns="0" anchor="t">
                <a:noAutofit/>
              </a:bodyPr>
              <a:p>
                <a:endParaRPr b="1" lang="hr-HR" sz="1400" strike="noStrike" u="none">
                  <a:solidFill>
                    <a:srgbClr val="ffffff"/>
                  </a:solidFill>
                  <a:effectLst/>
                  <a:uFillTx/>
                  <a:latin typeface="Arial"/>
                </a:endParaRPr>
              </a:p>
            </p:txBody>
          </p:sp>
        </p:grpSp>
      </p:grpSp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079640" y="4319640"/>
            <a:ext cx="15120000" cy="264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hr-HR" sz="853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title text format</a:t>
            </a:r>
            <a:endParaRPr b="0" lang="hr-HR" sz="853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079640" y="8159760"/>
            <a:ext cx="18000000" cy="6240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25000" lnSpcReduction="19999"/>
          </a:bodyPr>
          <a:p>
            <a:pPr marL="432000" indent="-324000">
              <a:spcBef>
                <a:spcPts val="282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64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Click to edit the outline text format</a:t>
            </a:r>
            <a:endParaRPr b="0" lang="hr-HR" sz="64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1" marL="864000" indent="-324000">
              <a:spcBef>
                <a:spcPts val="226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56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Second Outline Level</a:t>
            </a:r>
            <a:endParaRPr b="0" lang="hr-HR" sz="56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2" marL="1296000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8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Third Outline Level</a:t>
            </a:r>
            <a:endParaRPr b="0" lang="hr-HR" sz="48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3" marL="1728000" indent="-216000">
              <a:spcBef>
                <a:spcPts val="1131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0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Fourth Outline Level</a:t>
            </a:r>
            <a:endParaRPr b="0" lang="hr-HR" sz="40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4" marL="2160000" indent="-216000">
              <a:spcBef>
                <a:spcPts val="56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37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Fifth Outline Level</a:t>
            </a:r>
            <a:endParaRPr b="0" lang="hr-HR" sz="137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5" marL="2592000" indent="-216000">
              <a:spcBef>
                <a:spcPts val="1942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4699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Sixth Outline Level</a:t>
            </a:r>
            <a:endParaRPr b="0" lang="hr-HR" sz="4699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lvl="6" marL="3024000" indent="-216000">
              <a:spcBef>
                <a:spcPts val="6656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0" lang="hr-HR" sz="161100" strike="noStrike" u="none">
                <a:solidFill>
                  <a:srgbClr val="000000"/>
                </a:solidFill>
                <a:effectLst/>
                <a:highlight>
                  <a:srgbClr val="ffffff"/>
                </a:highlight>
                <a:uFillTx/>
                <a:latin typeface="Arial"/>
              </a:rPr>
              <a:t>Seventh Outline Level</a:t>
            </a:r>
            <a:endParaRPr b="0" lang="hr-HR" sz="161100" strike="noStrike" u="none">
              <a:solidFill>
                <a:srgbClr val="000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  <p:sldLayoutId id="2147483666" r:id="rId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2"/>
    <p:sldLayoutId id="2147483669" r:id="rId3"/>
    <p:sldLayoutId id="2147483670" r:id="rId4"/>
    <p:sldLayoutId id="2147483671" r:id="rId5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7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slideLayout" Target="../slideLayouts/slideLayout1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1079640" y="1830960"/>
            <a:ext cx="16560360" cy="608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i="1" lang="hr-HR" sz="1035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Biblijski korijeni pomirenja</a:t>
            </a:r>
            <a:endParaRPr b="0" lang="hr-HR" sz="1035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43" name="Picture 1" descr="A picture containing text, clipart&#10;&#10;Description automatically generated"/>
          <p:cNvPicPr/>
          <p:nvPr/>
        </p:nvPicPr>
        <p:blipFill>
          <a:blip r:embed="rId1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" name="Picture 2" descr="A heart with crown of thorns&#10;&#10;Description automatically generated"/>
          <p:cNvPicPr/>
          <p:nvPr/>
        </p:nvPicPr>
        <p:blipFill>
          <a:blip r:embed="rId2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" name="Picture 8" descr="A red heart with a white letter&#10;&#10;Description automatically generated"/>
          <p:cNvPicPr/>
          <p:nvPr/>
        </p:nvPicPr>
        <p:blipFill>
          <a:blip r:embed="rId3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6" name="Picture 3" descr="A picture containing text, clipart&#10;&#10;Description automatically generated"/>
          <p:cNvPicPr/>
          <p:nvPr/>
        </p:nvPicPr>
        <p:blipFill>
          <a:blip r:embed="rId4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Picture 4" descr="A heart with crown of thorns&#10;&#10;Description automatically generated"/>
          <p:cNvPicPr/>
          <p:nvPr/>
        </p:nvPicPr>
        <p:blipFill>
          <a:blip r:embed="rId5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Picture 5" descr="A red heart with a white letter&#10;&#10;Description automatically generated"/>
          <p:cNvPicPr/>
          <p:nvPr/>
        </p:nvPicPr>
        <p:blipFill>
          <a:blip r:embed="rId6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Picture 6" descr="A picture containing text, clipart&#10;&#10;Description automatically generated"/>
          <p:cNvPicPr/>
          <p:nvPr/>
        </p:nvPicPr>
        <p:blipFill>
          <a:blip r:embed="rId7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Picture 7" descr="A heart with crown of thorns&#10;&#10;Description automatically generated"/>
          <p:cNvPicPr/>
          <p:nvPr/>
        </p:nvPicPr>
        <p:blipFill>
          <a:blip r:embed="rId8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1" name="Picture 9" descr="A red heart with a white letter&#10;&#10;Description automatically generated"/>
          <p:cNvPicPr/>
          <p:nvPr/>
        </p:nvPicPr>
        <p:blipFill>
          <a:blip r:embed="rId9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52" name=""/>
          <p:cNvSpPr txBox="1"/>
          <p:nvPr/>
        </p:nvSpPr>
        <p:spPr>
          <a:xfrm>
            <a:off x="2520000" y="12979440"/>
            <a:ext cx="16200000" cy="1059840"/>
          </a:xfrm>
          <a:prstGeom prst="rect">
            <a:avLst/>
          </a:prstGeom>
          <a:noFill/>
          <a:ln w="2520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hr-HR" sz="5400" strike="noStrike" u="none">
                <a:solidFill>
                  <a:schemeClr val="dk1"/>
                </a:solidFill>
                <a:effectLst/>
                <a:uFillTx/>
                <a:latin typeface="Georgia"/>
                <a:ea typeface="Arial"/>
              </a:rPr>
              <a:t>„Biblija za odrasle” – 38. večer – amdg.eu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subTitle"/>
          </p:nvPr>
        </p:nvSpPr>
        <p:spPr>
          <a:xfrm>
            <a:off x="1079640" y="8159760"/>
            <a:ext cx="18000000" cy="481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1" lang="hr-HR" sz="7200" strike="noStrike" u="none">
                <a:solidFill>
                  <a:srgbClr val="6633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Dubina krivnje i oproštenja u Levitskom zakoniku</a:t>
            </a:r>
            <a:endParaRPr b="0" lang="hr-HR" sz="7200" strike="noStrike" u="none">
              <a:solidFill>
                <a:srgbClr val="6633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algn="ctr"/>
            <a:r>
              <a:rPr b="1" lang="hr-HR" sz="7200" strike="noStrike" u="none">
                <a:solidFill>
                  <a:srgbClr val="6633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(Lev 4s.16) </a:t>
            </a:r>
            <a:endParaRPr b="0" lang="hr-HR" sz="7200" strike="noStrike" u="none">
              <a:solidFill>
                <a:srgbClr val="6633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0"/>
          <a:stretch/>
        </p:blipFill>
        <p:spPr>
          <a:xfrm>
            <a:off x="12960000" y="0"/>
            <a:ext cx="7200000" cy="720000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Obred pomirenja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8540360" cy="1175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A) vanjski čin (4,6s)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svećenik uzima krv (4,6.17)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škropi zavjesu u svetištu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stavlja je na rogove 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žrtvenika,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a svu ostalu krv izlijeva 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podno žrtvenika za paljenice (4,7.18.25.34)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15000"/>
              </a:lnSpc>
              <a:spcBef>
                <a:spcPts val="283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loj i utrobu spaljuje u kad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0" name="Picture 12" descr="Die Stiftshütte: Der Vorhof :: Der Altar:: Der Altar als unser Lebensacker"/>
          <p:cNvPicPr/>
          <p:nvPr/>
        </p:nvPicPr>
        <p:blipFill>
          <a:blip r:embed="rId1"/>
          <a:stretch/>
        </p:blipFill>
        <p:spPr>
          <a:xfrm>
            <a:off x="11700000" y="2153520"/>
            <a:ext cx="8406720" cy="630684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503B633-34A4-4E1B-9340-C94280262E88}" type="slidenum">
              <a:t>10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8" dur="indefinite" restart="never" nodeType="tmRoot">
          <p:childTnLst>
            <p:seq>
              <p:cTn id="219" dur="indefinite" nodeType="mainSeq">
                <p:childTnLst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4" dur="5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5" dur="500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0" dur="5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1" dur="500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6" dur="500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7" dur="500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2" dur="50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3" dur="500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8" dur="500" fill="hold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9" dur="500" fill="hold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4" dur="500" fill="hold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5" dur="500" fill="hold"/>
                                        <p:tgtEl>
                                          <p:spTgt spid="1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Oproštenje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9080360" cy="1175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B) teološko djelovanje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1. Svećenik: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e-IL" sz="6600" strike="noStrike" u="none">
                <a:solidFill>
                  <a:srgbClr val="000000"/>
                </a:solidFill>
                <a:effectLst/>
                <a:uFillTx/>
                <a:latin typeface="Times New Roman"/>
                <a:cs typeface="Times New Roman"/>
              </a:rPr>
              <a:t>כפר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 </a:t>
            </a:r>
            <a:r>
              <a:rPr b="0" i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kipper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(4,20.26.31.35; 5,6.10.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13.16.18.26)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“izvršava obred pomirenja” (KS)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1417"/>
              </a:spcBef>
              <a:buNone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2. </a:t>
            </a:r>
            <a:r>
              <a:rPr b="1" lang="he-IL" sz="6600" strike="noStrike" u="none">
                <a:solidFill>
                  <a:srgbClr val="000000"/>
                </a:solidFill>
                <a:effectLst/>
                <a:uFillTx/>
                <a:latin typeface="Times New Roman"/>
                <a:cs typeface="Times New Roman"/>
              </a:rPr>
              <a:t>סלח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0" i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salaḥ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(pasiv 4,20.26.31.35; 5,10.13.16.18.26)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„bit će mu/im oprošteno” (još u 19,22)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Kako, gdje?  (10x 4,4[2x].6s.15[2x].17s.24; 5,26)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ključ! Lev 16,1.7.10.13.18.30 6x (nedostaje </a:t>
            </a:r>
            <a:r>
              <a:rPr b="1" lang="he-IL" sz="6600" strike="noStrike" u="none">
                <a:solidFill>
                  <a:srgbClr val="000000"/>
                </a:solidFill>
                <a:effectLst/>
                <a:uFillTx/>
                <a:latin typeface="Times New Roman"/>
                <a:cs typeface="Times New Roman"/>
              </a:rPr>
              <a:t>סלח</a:t>
            </a: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)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Pred (licem) Gospodinom</a:t>
            </a: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r-HR" sz="7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e-IL" sz="7200" strike="noStrike" u="none">
                <a:solidFill>
                  <a:srgbClr val="000000"/>
                </a:solidFill>
                <a:effectLst/>
                <a:uFillTx/>
                <a:latin typeface="Times New Roman"/>
                <a:cs typeface="Times New Roman"/>
              </a:rPr>
              <a:t>לפני יהוה</a:t>
            </a:r>
            <a:endParaRPr b="0" lang="hr-HR" sz="72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Lev 1-7 o žrtvama, ali </a:t>
            </a:r>
            <a:r>
              <a:rPr b="1" i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svetost</a:t>
            </a: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uz 19,18: Ljubi bližnjega!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3" name="" descr=""/>
          <p:cNvPicPr/>
          <p:nvPr/>
        </p:nvPicPr>
        <p:blipFill>
          <a:blip r:embed="rId1"/>
          <a:stretch/>
        </p:blipFill>
        <p:spPr>
          <a:xfrm>
            <a:off x="14040000" y="0"/>
            <a:ext cx="6095520" cy="697212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EA23F0-5D29-4767-87D9-6B995FE03A46}" type="slidenum">
              <a:t>11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56" dur="indefinite" restart="never" nodeType="tmRoot">
          <p:childTnLst>
            <p:seq>
              <p:cTn id="257" dur="indefinite" nodeType="mainSeq">
                <p:childTnLst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2" dur="2000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67" dur="2000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2" dur="2000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7" dur="2000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2" dur="2000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Božja snaga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8540360" cy="1175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Azazel – pustinjski demon?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Potpuno uklanjanje 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72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e-IL" sz="7200" strike="noStrike" u="none">
                <a:solidFill>
                  <a:srgbClr val="000000"/>
                </a:solidFill>
                <a:effectLst/>
                <a:uFillTx/>
                <a:latin typeface="Times New Roman"/>
                <a:cs typeface="Times New Roman"/>
              </a:rPr>
              <a:t>אזל</a:t>
            </a: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 </a:t>
            </a: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'</a:t>
            </a:r>
            <a:r>
              <a:rPr b="0" i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azal</a:t>
            </a: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otići, nestati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i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Nositi krivnju</a:t>
            </a: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(5,1.17)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Kajinova pritužba u Post 4,13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Žrtveni jarac </a:t>
            </a:r>
            <a:br>
              <a:rPr sz="6400"/>
            </a:b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(od)nosi sve krivnje (Lev 16,22)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Krist na mukama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Ukupnost ljudskoga grijeha: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Krivnje, prijestupi, grijesi (Lev 16,21) usp.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Milosrđe: nosim krivnju, prijestup, grijeh (Izl 34,7)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Oprosti! (Post 50,17), Jaganjac Božji odnosi (Iv 1,29)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1"/>
          <a:stretch/>
        </p:blipFill>
        <p:spPr>
          <a:xfrm>
            <a:off x="14256000" y="0"/>
            <a:ext cx="5940000" cy="1056024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8C013FD-A1FD-46CE-BE97-62D226F9BA3D}" type="slidenum">
              <a:t>12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95" dur="indefinite" restart="never" nodeType="tmRoot">
          <p:childTnLst>
            <p:seq>
              <p:cTn id="296" dur="indefinite" nodeType="mainSeq">
                <p:childTnLst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1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2" dur="1000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03" dur="1000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8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9" dur="1000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0" dur="1000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5" dur="1000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6" dur="1000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17" dur="1000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2" dur="1000" fill="hold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3" dur="1000" fill="hold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24" dur="1000"/>
                                        <p:tgtEl>
                                          <p:spTgt spid="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29" dur="1000" fill="hold"/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0" dur="1000" fill="hold"/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1" dur="1000"/>
                                        <p:tgtEl>
                                          <p:spTgt spid="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36" dur="1000" fill="hold"/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37" dur="1000" fill="hold"/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38" dur="1000"/>
                                        <p:tgtEl>
                                          <p:spTgt spid="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3" dur="1000" fill="hold"/>
                                        <p:tgtEl>
                                          <p:spTgt spid="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44" dur="1000" fill="hold"/>
                                        <p:tgtEl>
                                          <p:spTgt spid="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345" dur="1000"/>
                                        <p:tgtEl>
                                          <p:spTgt spid="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1079640" y="48024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Grijeh svijeta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/>
          </p:nvPr>
        </p:nvSpPr>
        <p:spPr>
          <a:xfrm>
            <a:off x="1079640" y="3359880"/>
            <a:ext cx="18180360" cy="1055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Koliko već poznajem </a:t>
            </a:r>
            <a:br>
              <a:rPr sz="8000"/>
            </a:b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snagu Božjeg oproštenja?</a:t>
            </a:r>
            <a:endParaRPr b="0" lang="hr-HR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Gdje me u životu </a:t>
            </a:r>
            <a:br>
              <a:rPr sz="8000"/>
            </a:b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moji grijesi najviše tište?</a:t>
            </a:r>
            <a:endParaRPr b="0" lang="hr-HR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Što meni znači </a:t>
            </a:r>
            <a:br>
              <a:rPr sz="8000"/>
            </a:b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Isusova žrtva?</a:t>
            </a:r>
            <a:endParaRPr b="0" lang="hr-HR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1"/>
          <a:stretch/>
        </p:blipFill>
        <p:spPr>
          <a:xfrm>
            <a:off x="13140000" y="0"/>
            <a:ext cx="7020000" cy="95292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4080ACF-3836-41EA-9C4C-7C5F899B4FA8}" type="slidenum">
              <a:t>13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50" dur="indefinite" restart="never" nodeType="tmRoot">
          <p:childTnLst>
            <p:seq>
              <p:cTn id="351" dur="indefinite" nodeType="mainSeq">
                <p:childTnLst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56" dur="5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7" dur="500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2" dur="5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3" dur="500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8" dur="5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9" dur="500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"/>
          <p:cNvSpPr/>
          <p:nvPr/>
        </p:nvSpPr>
        <p:spPr>
          <a:xfrm>
            <a:off x="1176120" y="1343520"/>
            <a:ext cx="17136000" cy="252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spcBef>
                <a:spcPts val="11"/>
              </a:spcBef>
              <a:spcAft>
                <a:spcPts val="11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hr-HR" sz="1162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Smiluj nam se (Ps 51)</a:t>
            </a:r>
            <a:endParaRPr b="0" lang="hr-HR" sz="1162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1"/>
          <a:stretch/>
        </p:blipFill>
        <p:spPr>
          <a:xfrm>
            <a:off x="0" y="6433920"/>
            <a:ext cx="19667880" cy="4726080"/>
          </a:xfrm>
          <a:prstGeom prst="rect">
            <a:avLst/>
          </a:prstGeom>
          <a:noFill/>
          <a:ln w="25200"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"/>
          <p:cNvSpPr/>
          <p:nvPr/>
        </p:nvSpPr>
        <p:spPr>
          <a:xfrm>
            <a:off x="1176120" y="1343520"/>
            <a:ext cx="17136000" cy="2520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  <a:spcBef>
                <a:spcPts val="26"/>
              </a:spcBef>
              <a:spcAft>
                <a:spcPts val="26"/>
              </a:spcAft>
              <a:tabLst>
                <a:tab algn="l" pos="0"/>
                <a:tab algn="l" pos="914400"/>
                <a:tab algn="l" pos="1828800"/>
                <a:tab algn="l" pos="2743200"/>
                <a:tab algn="l" pos="3657600"/>
                <a:tab algn="l" pos="4572000"/>
                <a:tab algn="l" pos="5486400"/>
                <a:tab algn="l" pos="6400800"/>
                <a:tab algn="l" pos="7315200"/>
                <a:tab algn="l" pos="8229600"/>
                <a:tab algn="l" pos="9144000"/>
                <a:tab algn="l" pos="10058400"/>
                <a:tab algn="l" pos="10333080"/>
                <a:tab algn="l" pos="10782360"/>
              </a:tabLst>
            </a:pPr>
            <a:r>
              <a:rPr b="1" lang="hr-HR" sz="96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Dođite, poklonimo se </a:t>
            </a:r>
            <a:r>
              <a:rPr b="1" lang="hr-HR" sz="9600" strike="noStrike" u="none">
                <a:solidFill>
                  <a:srgbClr val="000000"/>
                </a:solidFill>
                <a:effectLst/>
                <a:uFillTx/>
                <a:latin typeface="Times New Roman"/>
                <a:ea typeface="Times New Roman"/>
              </a:rPr>
              <a:t>(Ps 95)</a:t>
            </a:r>
            <a:endParaRPr b="0" lang="hr-HR" sz="9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1"/>
          <a:stretch/>
        </p:blipFill>
        <p:spPr>
          <a:xfrm>
            <a:off x="237960" y="5813640"/>
            <a:ext cx="19922040" cy="3513600"/>
          </a:xfrm>
          <a:prstGeom prst="rect">
            <a:avLst/>
          </a:prstGeom>
          <a:noFill/>
          <a:ln w="25200">
            <a:noFill/>
          </a:ln>
        </p:spPr>
      </p:pic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1079640" y="1830960"/>
            <a:ext cx="16560360" cy="608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i="1" lang="hr-HR" sz="10350" strike="noStrike" u="none">
                <a:solidFill>
                  <a:srgbClr val="ff80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Biblijski korijeni pomirenja</a:t>
            </a:r>
            <a:endParaRPr b="0" lang="hr-HR" sz="10350" strike="noStrike" u="none">
              <a:solidFill>
                <a:srgbClr val="ff80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58" name="Picture 20" descr="A picture containing text, clipart&#10;&#10;Description automatically generated"/>
          <p:cNvPicPr/>
          <p:nvPr/>
        </p:nvPicPr>
        <p:blipFill>
          <a:blip r:embed="rId1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9" name="Picture 21" descr="A heart with crown of thorns&#10;&#10;Description automatically generated"/>
          <p:cNvPicPr/>
          <p:nvPr/>
        </p:nvPicPr>
        <p:blipFill>
          <a:blip r:embed="rId2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0" name="Picture 22" descr="A red heart with a white letter&#10;&#10;Description automatically generated"/>
          <p:cNvPicPr/>
          <p:nvPr/>
        </p:nvPicPr>
        <p:blipFill>
          <a:blip r:embed="rId3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1" name="Picture 23" descr="A picture containing text, clipart&#10;&#10;Description automatically generated"/>
          <p:cNvPicPr/>
          <p:nvPr/>
        </p:nvPicPr>
        <p:blipFill>
          <a:blip r:embed="rId4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2" name="Picture 24" descr="A heart with crown of thorns&#10;&#10;Description automatically generated"/>
          <p:cNvPicPr/>
          <p:nvPr/>
        </p:nvPicPr>
        <p:blipFill>
          <a:blip r:embed="rId5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3" name="Picture 25" descr="A red heart with a white letter&#10;&#10;Description automatically generated"/>
          <p:cNvPicPr/>
          <p:nvPr/>
        </p:nvPicPr>
        <p:blipFill>
          <a:blip r:embed="rId6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4" name="Picture 26" descr="A picture containing text, clipart&#10;&#10;Description automatically generated"/>
          <p:cNvPicPr/>
          <p:nvPr/>
        </p:nvPicPr>
        <p:blipFill>
          <a:blip r:embed="rId7"/>
          <a:stretch/>
        </p:blipFill>
        <p:spPr>
          <a:xfrm>
            <a:off x="3067200" y="236160"/>
            <a:ext cx="2064240" cy="2067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5" name="Picture 27" descr="A heart with crown of thorns&#10;&#10;Description automatically generated"/>
          <p:cNvPicPr/>
          <p:nvPr/>
        </p:nvPicPr>
        <p:blipFill>
          <a:blip r:embed="rId8"/>
          <a:stretch/>
        </p:blipFill>
        <p:spPr>
          <a:xfrm>
            <a:off x="506880" y="125280"/>
            <a:ext cx="2064240" cy="206424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66" name="Picture 28" descr="A red heart with a white letter&#10;&#10;Description automatically generated"/>
          <p:cNvPicPr/>
          <p:nvPr/>
        </p:nvPicPr>
        <p:blipFill>
          <a:blip r:embed="rId9"/>
          <a:stretch/>
        </p:blipFill>
        <p:spPr>
          <a:xfrm>
            <a:off x="5627520" y="384480"/>
            <a:ext cx="2539440" cy="19180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167" name=""/>
          <p:cNvSpPr txBox="1"/>
          <p:nvPr/>
        </p:nvSpPr>
        <p:spPr>
          <a:xfrm>
            <a:off x="2520000" y="12979440"/>
            <a:ext cx="16200000" cy="1059840"/>
          </a:xfrm>
          <a:prstGeom prst="rect">
            <a:avLst/>
          </a:prstGeom>
          <a:noFill/>
          <a:ln w="2520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hr-HR" sz="5400" strike="noStrike" u="none">
                <a:solidFill>
                  <a:schemeClr val="dk1"/>
                </a:solidFill>
                <a:effectLst/>
                <a:uFillTx/>
                <a:latin typeface="Georgia"/>
                <a:ea typeface="Arial"/>
              </a:rPr>
              <a:t>„Biblija za odrasle” – 38. večer – amdg.eu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1079640" y="8159760"/>
            <a:ext cx="18000000" cy="4819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algn="ctr"/>
            <a:r>
              <a:rPr b="1" lang="hr-HR" sz="7200" strike="noStrike" u="none">
                <a:solidFill>
                  <a:srgbClr val="6633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Dubina krivnje i oproštenja u Levitskom zakoniku</a:t>
            </a:r>
            <a:endParaRPr b="0" lang="hr-HR" sz="7200" strike="noStrike" u="none">
              <a:solidFill>
                <a:srgbClr val="6633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  <a:p>
            <a:pPr algn="ctr"/>
            <a:r>
              <a:rPr b="1" lang="hr-HR" sz="7200" strike="noStrike" u="none">
                <a:solidFill>
                  <a:srgbClr val="663300"/>
                </a:solidFill>
                <a:effectLst/>
                <a:highlight>
                  <a:srgbClr val="ffffff"/>
                </a:highlight>
                <a:uFillTx/>
                <a:latin typeface="Georgia"/>
              </a:rPr>
              <a:t>(Lev 4s.16) </a:t>
            </a:r>
            <a:endParaRPr b="0" lang="hr-HR" sz="7200" strike="noStrike" u="none">
              <a:solidFill>
                <a:srgbClr val="663300"/>
              </a:solidFill>
              <a:effectLst/>
              <a:highlight>
                <a:srgbClr val="ffffff"/>
              </a:highlight>
              <a:uFillTx/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10"/>
          <a:stretch/>
        </p:blipFill>
        <p:spPr>
          <a:xfrm>
            <a:off x="12960000" y="0"/>
            <a:ext cx="7200000" cy="7200000"/>
          </a:xfrm>
          <a:prstGeom prst="rect">
            <a:avLst/>
          </a:prstGeom>
          <a:noFill/>
          <a:ln w="2520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1079640" y="48024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Grijeh svijeta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/>
          </p:nvPr>
        </p:nvSpPr>
        <p:spPr>
          <a:xfrm>
            <a:off x="1079640" y="3359880"/>
            <a:ext cx="18180360" cy="10559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Koliko već poznajem </a:t>
            </a:r>
            <a:br>
              <a:rPr sz="8000"/>
            </a:b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snagu Božjeg oproštenja?</a:t>
            </a:r>
            <a:endParaRPr b="0" lang="hr-HR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Gdje me u životu </a:t>
            </a:r>
            <a:br>
              <a:rPr sz="8000"/>
            </a:b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moji grijesi najviše tište?</a:t>
            </a:r>
            <a:endParaRPr b="0" lang="hr-HR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2815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Što meni znači </a:t>
            </a:r>
            <a:br>
              <a:rPr sz="8000"/>
            </a:br>
            <a:r>
              <a:rPr b="1" i="1" lang="hr-HR" sz="8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Isusova žrtva?</a:t>
            </a:r>
            <a:endParaRPr b="0" lang="hr-HR" sz="8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13140000" y="0"/>
            <a:ext cx="7020000" cy="95292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DC5ACF4-85CC-4B84-9D3E-331B49F7AEFA}" type="slidenum">
              <a:t>4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hold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1079640" y="50040"/>
            <a:ext cx="17100360" cy="2539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960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Dan </a:t>
            </a:r>
            <a:r>
              <a:rPr b="1" lang="hr-HR" sz="960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pomirenja </a:t>
            </a:r>
            <a:r>
              <a:rPr b="1" lang="hr-HR" sz="960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(Lev 16)</a:t>
            </a:r>
            <a:endParaRPr b="0" lang="hr-HR" sz="960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1079640" y="1980000"/>
            <a:ext cx="16740360" cy="1193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lvl="1" marL="864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Vječna odredba (Lev 16,29)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10. 7. – postiti: poniziti dušu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I stranci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Očišćenje od svih 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grijeha (16,30)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Obred pomirenja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Izvršava svećenik, pomazanik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Povod: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Aronovi sinovi Nadab i Abihu pomrli zbog nepropisnog prinosa (16,1)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2265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Nitko im nije zapovijedio (10,1)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12060000" y="2238480"/>
            <a:ext cx="8100000" cy="619416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E996175-AF21-4A61-9433-7E4D73BB8715}" type="slidenum">
              <a:t>5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21" dur="indefinite" restart="never" nodeType="tmRoot">
          <p:childTnLst>
            <p:seq>
              <p:cTn id="22" dur="indefinite" nodeType="mainSeq">
                <p:childTnLst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27" dur="500"/>
                                        <p:tgtEl>
                                          <p:spTgt spid="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2" dur="500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 additive="repl">
                                        <p:cTn id="37" dur="500"/>
                                        <p:tgtEl>
                                          <p:spTgt spid="1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079640" y="335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Sveta služba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/>
          </p:nvPr>
        </p:nvSpPr>
        <p:spPr>
          <a:xfrm>
            <a:off x="1079640" y="1800000"/>
            <a:ext cx="18360360" cy="124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Pomirilište 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na Kovčegu 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Saveza (16,2)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Bog se ukazuje u </a:t>
            </a:r>
            <a:br>
              <a:rPr sz="6000"/>
            </a:b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oblaku nad njim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Svećenik (16,3) 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Junac – žrtva za grijehe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Ovan za paljenicu (16,3)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Oprano tijelo, sveto odijelo (4)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Zajednica sinova Izraelovih daje: (7)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Dva jarca kao žrtvu za grijehe 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Ovna kao žrtvu paljenicu (7) 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i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Obred pomirenja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prvo za sebe i svoj dom (16,6.11)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Svećenik sam u Šatoru: pomirenje za sebe i svoj dom, i za svu zajednicu Izraelovu (16,17)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78" name="" descr=""/>
          <p:cNvPicPr/>
          <p:nvPr/>
        </p:nvPicPr>
        <p:blipFill>
          <a:blip r:embed="rId1"/>
          <a:stretch/>
        </p:blipFill>
        <p:spPr>
          <a:xfrm>
            <a:off x="10464840" y="0"/>
            <a:ext cx="9695160" cy="66600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1A57C40-AC85-4B2B-985E-176AAE5A93E9}" type="slidenum">
              <a:t>6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4" dur="indefinite" restart="never" nodeType="tmRoot">
          <p:childTnLst>
            <p:seq>
              <p:cTn id="55" dur="indefinite" nodeType="mainSeq">
                <p:childTnLst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60" dur="2000"/>
                                        <p:tgtEl>
                                          <p:spTgt spid="1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65" dur="2000"/>
                                        <p:tgtEl>
                                          <p:spTgt spid="1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70" dur="2000"/>
                                        <p:tgtEl>
                                          <p:spTgt spid="1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75" dur="2000"/>
                                        <p:tgtEl>
                                          <p:spTgt spid="1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80" dur="2000"/>
                                        <p:tgtEl>
                                          <p:spTgt spid="1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85" dur="2000"/>
                                        <p:tgtEl>
                                          <p:spTgt spid="1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90" dur="2000"/>
                                        <p:tgtEl>
                                          <p:spTgt spid="1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2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edge" transition="in">
                                      <p:cBhvr additive="repl">
                                        <p:cTn id="95" dur="2000"/>
                                        <p:tgtEl>
                                          <p:spTgt spid="1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Žrtveni jarac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8540360" cy="1175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lnSpcReduction="9999"/>
          </a:bodyPr>
          <a:p>
            <a:pPr marL="432000" indent="-324000"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Na ulazu u Šator (16,7)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Biranje: jedan Gospodinu 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– okajnica: žrtva za grijeh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Drugi Azazelu – poslan 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u besplodnu pustinju (16,10)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</a:t>
            </a: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Živ pred Jahvom 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Nad njim obred pomirenja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Žar i tamjan nad Pomirilištem, </a:t>
            </a:r>
            <a:br>
              <a:rPr sz="6600"/>
            </a:b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škropljenje krvlju (12-14)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Obred pomirenja nad svetištem (16), šatorom i žrtvenikom (18)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417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Čišćenje od svih nečistoća, prijestupa i grijeha sinova Izraelovih (16) 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1" name="" descr=""/>
          <p:cNvPicPr/>
          <p:nvPr/>
        </p:nvPicPr>
        <p:blipFill>
          <a:blip r:embed="rId1"/>
          <a:stretch/>
        </p:blipFill>
        <p:spPr>
          <a:xfrm>
            <a:off x="11160000" y="0"/>
            <a:ext cx="9000000" cy="552384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3E5D388-637D-4BD4-A68F-C544F57C3998}" type="slidenum">
              <a:t>7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02" dur="5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07" dur="500"/>
                                        <p:tgtEl>
                                          <p:spTgt spid="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12" dur="500"/>
                                        <p:tgtEl>
                                          <p:spTgt spid="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17" dur="500"/>
                                        <p:tgtEl>
                                          <p:spTgt spid="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2" dur="500"/>
                                        <p:tgtEl>
                                          <p:spTgt spid="1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27" dur="500"/>
                                        <p:tgtEl>
                                          <p:spTgt spid="1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2" dur="500"/>
                                        <p:tgtEl>
                                          <p:spTgt spid="18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137" dur="500"/>
                                        <p:tgtEl>
                                          <p:spTgt spid="18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Snaga obreda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8900360" cy="1175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Svećenik polaže ruke na glavu živoga jarca (16,21)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Čišćenje pamćenja: priznaje sve </a:t>
            </a:r>
            <a:r>
              <a:rPr b="1" i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krivnje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sinova Izraelovih, njihove </a:t>
            </a:r>
            <a:r>
              <a:rPr b="1" i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prijestupe i grijehe</a:t>
            </a: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(21)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Žrtveni jarac nosi na sebi sve krivnje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Poslije: paljenica </a:t>
            </a:r>
            <a:br>
              <a:rPr sz="6000"/>
            </a:b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za sebe i narod (24)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Magijski?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Sociološki?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spcBef>
                <a:spcPts val="1134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Psihološki čin?</a:t>
            </a:r>
            <a:endParaRPr b="0" lang="hr-HR" sz="6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60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Što je mesijanska slika?</a:t>
            </a:r>
            <a:endParaRPr b="0" lang="hr-HR" sz="60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2" marL="1296000" indent="-288000">
              <a:spcBef>
                <a:spcPts val="1689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5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Kako Isus sebe tumači? </a:t>
            </a:r>
            <a:endParaRPr b="0" lang="hr-HR" sz="5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4" name="" descr=""/>
          <p:cNvPicPr/>
          <p:nvPr/>
        </p:nvPicPr>
        <p:blipFill>
          <a:blip r:embed="rId1"/>
          <a:stretch/>
        </p:blipFill>
        <p:spPr>
          <a:xfrm>
            <a:off x="13860000" y="6272640"/>
            <a:ext cx="6300000" cy="872676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DE314C9-46DA-46EE-A129-14D308E0D388}" type="slidenum">
              <a:t>8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38" dur="indefinite" restart="never" nodeType="tmRoot">
          <p:childTnLst>
            <p:seq>
              <p:cTn id="139" dur="indefinite" nodeType="mainSeq">
                <p:childTnLst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6" dur="10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7" dur="1000" fill="hold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58" dur="1000"/>
                                        <p:tgtEl>
                                          <p:spTgt spid="1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3" dur="100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4" dur="1000" fill="hold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5" dur="1000"/>
                                        <p:tgtEl>
                                          <p:spTgt spid="1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0" dur="1000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1000" fill="hold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2" dur="1000"/>
                                        <p:tgtEl>
                                          <p:spTgt spid="1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nodeType="clickEffect" fill="hold" presetClass="entr" presetID="5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7" dur="1000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8" dur="1000" fill="hold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79" dur="1000"/>
                                        <p:tgtEl>
                                          <p:spTgt spid="1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1079640" y="479880"/>
            <a:ext cx="16560000" cy="1680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>
              <a:buNone/>
            </a:pPr>
            <a:r>
              <a:rPr b="1" lang="hr-HR" sz="10560" strike="noStrike" u="none">
                <a:solidFill>
                  <a:srgbClr val="ff8000"/>
                </a:solidFill>
                <a:effectLst/>
                <a:uFillTx/>
                <a:latin typeface="Georgia"/>
              </a:rPr>
              <a:t>Put do odgovora</a:t>
            </a:r>
            <a:endParaRPr b="0" lang="hr-HR" sz="10560" strike="noStrike" u="none">
              <a:solidFill>
                <a:srgbClr val="ff8000"/>
              </a:solidFill>
              <a:effectLst/>
              <a:uFillTx/>
              <a:latin typeface="Arial"/>
            </a:endParaRPr>
          </a:p>
        </p:txBody>
      </p:sp>
      <p:sp>
        <p:nvSpPr>
          <p:cNvPr id="186" name="PlaceHolder 2"/>
          <p:cNvSpPr>
            <a:spLocks noGrp="1"/>
          </p:cNvSpPr>
          <p:nvPr>
            <p:ph/>
          </p:nvPr>
        </p:nvSpPr>
        <p:spPr>
          <a:xfrm>
            <a:off x="1079640" y="2160000"/>
            <a:ext cx="18540360" cy="11759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Okajnica tj. žrtva za </a:t>
            </a:r>
            <a:br>
              <a:rPr sz="6400"/>
            </a:b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grijeh u Lev 4s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Nov početak u opisu </a:t>
            </a:r>
            <a:br>
              <a:rPr sz="5600"/>
            </a:b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žrtvenih prinosa (4,1)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Grijeh svećenika (4,3) </a:t>
            </a:r>
            <a:br>
              <a:rPr sz="6400"/>
            </a:b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– grlo krupne stoke 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 Grijeh zajednice (4,13) – grlo krupne stoke (4)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 Grijeh glavara (4,22) – jare 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 Grijeh duše iz naroda (4,27) – jare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45000"/>
              <a:buFont typeface="Wingdings" charset="2"/>
              <a:buChar char=""/>
            </a:pPr>
            <a:r>
              <a:rPr b="1" lang="hr-HR" sz="64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Zajedničko: ruka na glavu žrtvene životinje:</a:t>
            </a: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lvl="1" marL="864000" indent="-324000">
              <a:lnSpc>
                <a:spcPct val="100000"/>
              </a:lnSpc>
              <a:spcBef>
                <a:spcPts val="850"/>
              </a:spcBef>
              <a:buClr>
                <a:srgbClr val="ff8000"/>
              </a:buClr>
              <a:buSzPct val="75000"/>
              <a:buFont typeface="Symbol" charset="2"/>
              <a:buChar char=""/>
            </a:pP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 Svećenik (4,4); starješine (15); glavar (24), </a:t>
            </a:r>
            <a:br>
              <a:rPr sz="5600"/>
            </a:br>
            <a:r>
              <a:rPr b="1" lang="hr-HR" sz="5600" strike="noStrike" u="none">
                <a:solidFill>
                  <a:srgbClr val="000000"/>
                </a:solidFill>
                <a:effectLst/>
                <a:uFillTx/>
                <a:latin typeface="Times New Roman"/>
              </a:rPr>
              <a:t>duša iz naroda (4,29.33)</a:t>
            </a:r>
            <a:endParaRPr b="0" lang="hr-HR" sz="56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432000" indent="0">
              <a:lnSpc>
                <a:spcPct val="100000"/>
              </a:lnSpc>
              <a:spcBef>
                <a:spcPts val="850"/>
              </a:spcBef>
              <a:buNone/>
            </a:pPr>
            <a:endParaRPr b="0" lang="hr-HR" sz="6400" strike="noStrike" u="non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187" name="" descr=""/>
          <p:cNvPicPr/>
          <p:nvPr/>
        </p:nvPicPr>
        <p:blipFill>
          <a:blip r:embed="rId1"/>
          <a:stretch/>
        </p:blipFill>
        <p:spPr>
          <a:xfrm>
            <a:off x="10620000" y="2053800"/>
            <a:ext cx="9470520" cy="5614200"/>
          </a:xfrm>
          <a:prstGeom prst="rect">
            <a:avLst/>
          </a:prstGeom>
          <a:noFill/>
          <a:ln w="25200">
            <a:noFill/>
          </a:ln>
        </p:spPr>
      </p:pic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FFB1EF-0D88-455B-AA2B-B788FB793A57}" type="slidenum">
              <a:t>9</a:t>
            </a:fld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80" dur="indefinite" restart="never" nodeType="tmRoot">
          <p:childTnLst>
            <p:seq>
              <p:cTn id="181" dur="indefinite" nodeType="mainSeq">
                <p:childTnLst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6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7" dur="500" fill="hold"/>
                                        <p:tgtEl>
                                          <p:spTgt spid="1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2" dur="5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3" dur="500" fill="hold"/>
                                        <p:tgtEl>
                                          <p:spTgt spid="1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8" dur="5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9" dur="500" fill="hold"/>
                                        <p:tgtEl>
                                          <p:spTgt spid="1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4" dur="5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5" dur="500" fill="hold"/>
                                        <p:tgtEl>
                                          <p:spTgt spid="1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0" dur="5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1" dur="500" fill="hold"/>
                                        <p:tgtEl>
                                          <p:spTgt spid="18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nodeType="clickEffect" fill="hold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6" dur="500" fill="hold"/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7" dur="500" fill="hold"/>
                                        <p:tgtEl>
                                          <p:spTgt spid="18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1_TS001069000">
  <a:themeElements>
    <a:clrScheme name="1_TS001069000 2">
      <a:dk1>
        <a:srgbClr val="000000"/>
      </a:dk1>
      <a:lt1>
        <a:srgbClr val="ffffff"/>
      </a:lt1>
      <a:dk2>
        <a:srgbClr val="000000"/>
      </a:dk2>
      <a:lt2>
        <a:srgbClr val="777777"/>
      </a:lt2>
      <a:accent1>
        <a:srgbClr val="00cc00"/>
      </a:accent1>
      <a:accent2>
        <a:srgbClr val="ff822d"/>
      </a:accent2>
      <a:accent3>
        <a:srgbClr val="ffffff"/>
      </a:accent3>
      <a:accent4>
        <a:srgbClr val="000000"/>
      </a:accent4>
      <a:accent5>
        <a:srgbClr val="aae2aa"/>
      </a:accent5>
      <a:accent6>
        <a:srgbClr val="e77528"/>
      </a:accent6>
      <a:hlink>
        <a:srgbClr val="ff63b1"/>
      </a:hlink>
      <a:folHlink>
        <a:srgbClr val="b2b2b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</TotalTime>
  <Application>LibreOffice/25.8.3.2$Windows_X86_64 LibreOffice_project/8ca8d55c161d602844f5428fa4b58097424e324e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2026-01-16T08:40:03Z</dcterms:created>
  <dc:creator/>
  <dc:description>This work is licensed under a Creative Commons 0 License.
It makes use of the works of kka_libo_design@ashisuto.co.jp.</dc:description>
  <dc:language>hr-HR</dc:language>
  <cp:lastModifiedBy/>
  <cp:lastPrinted>2026-02-06T19:15:37Z</cp:lastPrinted>
  <dcterms:modified xsi:type="dcterms:W3CDTF">2026-02-06T19:15:20Z</dcterms:modified>
  <cp:revision>24</cp:revision>
  <dc:subject/>
  <dc:title>Pencil</dc:title>
</cp:coreProperties>
</file>