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710" r:id="rId3"/>
    <p:sldMasterId id="2147483737" r:id="rId4"/>
    <p:sldMasterId id="2147483739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080625" cy="7559675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95587-EBA6-479C-946F-231E1D9C024D}" v="2" dt="2026-02-27T08:24:03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463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6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619" name="PlaceHolder 4"/>
          <p:cNvSpPr>
            <a:spLocks noGrp="1"/>
          </p:cNvSpPr>
          <p:nvPr>
            <p:ph type="dt" idx="10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620" name="PlaceHolder 5"/>
          <p:cNvSpPr>
            <a:spLocks noGrp="1"/>
          </p:cNvSpPr>
          <p:nvPr>
            <p:ph type="ftr" idx="10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21" name="PlaceHolder 6"/>
          <p:cNvSpPr>
            <a:spLocks noGrp="1"/>
          </p:cNvSpPr>
          <p:nvPr>
            <p:ph type="sldNum" idx="10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E9A2F59-78B2-4395-BE75-D27B4E882FB3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ldNum" idx="109"/>
          </p:nvPr>
        </p:nvSpPr>
        <p:spPr>
          <a:xfrm>
            <a:off x="3625920" y="8250120"/>
            <a:ext cx="2773080" cy="43452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numCol="1" spcCol="0" anchor="b">
            <a:noAutofit/>
          </a:bodyPr>
          <a:lstStyle>
            <a:lvl1pPr indent="0" algn="r" defTabSz="861840">
              <a:lnSpc>
                <a:spcPct val="100000"/>
              </a:lnSpc>
              <a:buNone/>
              <a:defRPr lang="hr-HR" sz="11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861840">
              <a:lnSpc>
                <a:spcPct val="100000"/>
              </a:lnSpc>
              <a:buNone/>
            </a:pPr>
            <a:fld id="{8141020B-F955-477D-851D-834C5538E79F}" type="slidenum">
              <a:rPr lang="hr-HR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Rectangle 2"/>
          <p:cNvSpPr/>
          <p:nvPr/>
        </p:nvSpPr>
        <p:spPr>
          <a:xfrm>
            <a:off x="0" y="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861840">
              <a:lnSpc>
                <a:spcPct val="100000"/>
              </a:lnSpc>
            </a:pPr>
            <a:r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sz11_018.pdf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" name="Rectangle 3"/>
          <p:cNvSpPr/>
          <p:nvPr/>
        </p:nvSpPr>
        <p:spPr>
          <a:xfrm>
            <a:off x="3625920" y="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861840">
              <a:lnSpc>
                <a:spcPct val="100000"/>
              </a:lnSpc>
            </a:pPr>
            <a:r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16.12.2011.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4" name="Rectangle 6"/>
          <p:cNvSpPr/>
          <p:nvPr/>
        </p:nvSpPr>
        <p:spPr>
          <a:xfrm>
            <a:off x="0" y="825192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861840">
              <a:lnSpc>
                <a:spcPct val="100000"/>
              </a:lnSpc>
            </a:pPr>
            <a:r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www.ffdi.unizg.hr/amdg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5" name="Rectangle 7"/>
          <p:cNvSpPr/>
          <p:nvPr/>
        </p:nvSpPr>
        <p:spPr>
          <a:xfrm>
            <a:off x="3625920" y="825192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861840">
              <a:lnSpc>
                <a:spcPct val="100000"/>
              </a:lnSpc>
            </a:pPr>
            <a:fld id="{3AAC98F0-37BE-46A9-9A97-E2E707A4AF38}" type="slidenum"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28880" y="652320"/>
            <a:ext cx="4343040" cy="3257280"/>
          </a:xfrm>
          <a:prstGeom prst="rect">
            <a:avLst/>
          </a:prstGeom>
          <a:ln w="0">
            <a:noFill/>
          </a:ln>
        </p:spPr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639720" y="4125960"/>
            <a:ext cx="5121000" cy="39081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numCol="1" spcCol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sldNum" idx="110"/>
          </p:nvPr>
        </p:nvSpPr>
        <p:spPr>
          <a:xfrm>
            <a:off x="3625920" y="8250120"/>
            <a:ext cx="2773080" cy="43452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numCol="1" spcCol="0" anchor="b">
            <a:noAutofit/>
          </a:bodyPr>
          <a:lstStyle>
            <a:lvl1pPr indent="0" algn="r" defTabSz="861840">
              <a:lnSpc>
                <a:spcPct val="100000"/>
              </a:lnSpc>
              <a:buNone/>
              <a:defRPr lang="hr-HR" sz="11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861840">
              <a:lnSpc>
                <a:spcPct val="100000"/>
              </a:lnSpc>
              <a:buNone/>
            </a:pPr>
            <a:fld id="{AE2F5011-39CE-405C-ABA2-38CF7F951DBF}" type="slidenum">
              <a:rPr lang="hr-HR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Rectangle 13"/>
          <p:cNvSpPr/>
          <p:nvPr/>
        </p:nvSpPr>
        <p:spPr>
          <a:xfrm>
            <a:off x="0" y="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861840">
              <a:lnSpc>
                <a:spcPct val="100000"/>
              </a:lnSpc>
            </a:pPr>
            <a:r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sz11_018.pdf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" name="Rectangle 14"/>
          <p:cNvSpPr/>
          <p:nvPr/>
        </p:nvSpPr>
        <p:spPr>
          <a:xfrm>
            <a:off x="3625920" y="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861840">
              <a:lnSpc>
                <a:spcPct val="100000"/>
              </a:lnSpc>
            </a:pPr>
            <a:r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16.12.2011.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" name="Rectangle 15"/>
          <p:cNvSpPr/>
          <p:nvPr/>
        </p:nvSpPr>
        <p:spPr>
          <a:xfrm>
            <a:off x="0" y="825192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861840">
              <a:lnSpc>
                <a:spcPct val="100000"/>
              </a:lnSpc>
            </a:pPr>
            <a:r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www.ffdi.unizg.hr/amdg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2" name="Rectangle 16"/>
          <p:cNvSpPr/>
          <p:nvPr/>
        </p:nvSpPr>
        <p:spPr>
          <a:xfrm>
            <a:off x="3625920" y="8251920"/>
            <a:ext cx="2773080" cy="43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861840">
              <a:lnSpc>
                <a:spcPct val="100000"/>
              </a:lnSpc>
            </a:pPr>
            <a:fld id="{3DC2BCB5-9928-485B-8D55-04A4785733DE}" type="slidenum">
              <a:rPr lang="de-DE" sz="11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28880" y="652320"/>
            <a:ext cx="4343040" cy="3257280"/>
          </a:xfrm>
          <a:prstGeom prst="rect">
            <a:avLst/>
          </a:prstGeom>
          <a:ln w="0">
            <a:noFill/>
          </a:ln>
        </p:spPr>
      </p:sp>
      <p:sp>
        <p:nvSpPr>
          <p:cNvPr id="674" name="PlaceHolder 3"/>
          <p:cNvSpPr>
            <a:spLocks noGrp="1"/>
          </p:cNvSpPr>
          <p:nvPr>
            <p:ph type="body"/>
          </p:nvPr>
        </p:nvSpPr>
        <p:spPr>
          <a:xfrm>
            <a:off x="639720" y="4125960"/>
            <a:ext cx="5121000" cy="39081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numCol="1" spcCol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hr-HR" sz="463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103F59-24E1-4CEF-B14A-3E09ADD62D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hr-HR" sz="463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3A377FB2-C097-4FF4-B5AD-CF0F0BE7A5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6"/>
          </p:nvPr>
        </p:nvSpPr>
        <p:spPr/>
        <p:txBody>
          <a:bodyPr/>
          <a:lstStyle/>
          <a:p>
            <a:fld id="{5D60D2A3-D27D-4BED-90CC-D1467ECE9C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hr-HR" sz="463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6"/>
          </p:nvPr>
        </p:nvSpPr>
        <p:spPr/>
        <p:txBody>
          <a:bodyPr/>
          <a:lstStyle/>
          <a:p>
            <a:fld id="{C0D2FBBC-74F1-4FDA-8C22-EBC95EB07B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hr-HR" sz="463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5"/>
          </p:nvPr>
        </p:nvSpPr>
        <p:spPr/>
        <p:txBody>
          <a:bodyPr/>
          <a:lstStyle/>
          <a:p>
            <a:fld id="{7AD5EB00-CD78-4A1F-86B5-F2CFB4E2925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0"/>
          </a:blip>
          <a:tile tx="0" ty="0"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" y="2687400"/>
            <a:ext cx="9930960" cy="1161000"/>
            <a:chOff x="360" y="2687400"/>
            <a:chExt cx="9930960" cy="1161000"/>
          </a:xfrm>
        </p:grpSpPr>
        <p:grpSp>
          <p:nvGrpSpPr>
            <p:cNvPr id="3" name="Group 3"/>
            <p:cNvGrpSpPr/>
            <p:nvPr/>
          </p:nvGrpSpPr>
          <p:grpSpPr>
            <a:xfrm>
              <a:off x="320400" y="2806560"/>
              <a:ext cx="783720" cy="523440"/>
              <a:chOff x="320400" y="2806560"/>
              <a:chExt cx="783720" cy="523440"/>
            </a:xfrm>
          </p:grpSpPr>
          <p:sp>
            <p:nvSpPr>
              <p:cNvPr id="4" name="Rectangle 4"/>
              <p:cNvSpPr/>
              <p:nvPr/>
            </p:nvSpPr>
            <p:spPr>
              <a:xfrm>
                <a:off x="320400" y="2806560"/>
                <a:ext cx="482400" cy="52344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742680" y="2806560"/>
                <a:ext cx="361440" cy="5234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57200" y="3272400"/>
              <a:ext cx="813240" cy="523440"/>
              <a:chOff x="457200" y="3272400"/>
              <a:chExt cx="813240" cy="523440"/>
            </a:xfrm>
          </p:grpSpPr>
          <p:sp>
            <p:nvSpPr>
              <p:cNvPr id="7" name="Rectangle 7"/>
              <p:cNvSpPr/>
              <p:nvPr/>
            </p:nvSpPr>
            <p:spPr>
              <a:xfrm>
                <a:off x="457200" y="3272400"/>
                <a:ext cx="464400" cy="52344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864000" y="3272400"/>
                <a:ext cx="406440" cy="52344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1" u="none" strike="noStrik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9" name="Rectangle 9"/>
            <p:cNvSpPr/>
            <p:nvPr/>
          </p:nvSpPr>
          <p:spPr>
            <a:xfrm>
              <a:off x="360" y="3191760"/>
              <a:ext cx="617400" cy="4654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700200" y="2687400"/>
              <a:ext cx="34920" cy="11610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flipV="1">
              <a:off x="348480" y="3592080"/>
              <a:ext cx="9582840" cy="608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wrap="none" tIns="27720" bIns="27720" anchor="ctr">
              <a:noAutofit/>
            </a:bodyPr>
            <a:lstStyle/>
            <a:p>
              <a:endParaRPr lang="hr-HR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9280" y="1236960"/>
            <a:ext cx="7560360" cy="2631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350" b="0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hr-HR" sz="635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1"/>
          </p:nvPr>
        </p:nvSpPr>
        <p:spPr>
          <a:xfrm>
            <a:off x="1091520" y="6887520"/>
            <a:ext cx="2099520" cy="50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lnSpc>
                <a:spcPct val="100000"/>
              </a:lnSpc>
              <a:buNone/>
              <a:defRPr lang="hr-HR" sz="1480" b="0" u="none" strike="noStrik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hr-HR" sz="1480" b="0" u="none" strike="noStrik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lang="hr-HR" sz="14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2"/>
          </p:nvPr>
        </p:nvSpPr>
        <p:spPr>
          <a:xfrm>
            <a:off x="3780000" y="6887520"/>
            <a:ext cx="3191400" cy="50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3"/>
          </p:nvPr>
        </p:nvSpPr>
        <p:spPr>
          <a:xfrm>
            <a:off x="7560360" y="6887520"/>
            <a:ext cx="2099520" cy="50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480" b="0" u="none" strike="noStrik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492450-46D4-4298-BA26-9B80F535C013}" type="slidenum">
              <a:rPr lang="hr-HR" sz="1480" b="0" u="none" strike="noStrike">
                <a:solidFill>
                  <a:schemeClr val="lt2"/>
                </a:solidFill>
                <a:effectLst/>
                <a:uFillTx/>
                <a:latin typeface="Tahoma"/>
              </a:rPr>
              <a:t>‹#›</a:t>
            </a:fld>
            <a:endParaRPr lang="hr-HR" sz="14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38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54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1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1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7" hidden="1"/>
          <p:cNvSpPr/>
          <p:nvPr/>
        </p:nvSpPr>
        <p:spPr>
          <a:xfrm>
            <a:off x="419760" y="252000"/>
            <a:ext cx="9071640" cy="671400"/>
          </a:xfrm>
          <a:custGeom>
            <a:avLst/>
            <a:gdLst>
              <a:gd name="textAreaLeft" fmla="*/ 0 w 9071640"/>
              <a:gd name="textAreaRight" fmla="*/ 9072000 w 9071640"/>
              <a:gd name="textAreaTop" fmla="*/ 0 h 671400"/>
              <a:gd name="textAreaBottom" fmla="*/ 671760 h 67140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6" name="Line 8"/>
          <p:cNvSpPr/>
          <p:nvPr/>
        </p:nvSpPr>
        <p:spPr>
          <a:xfrm>
            <a:off x="503640" y="6804000"/>
            <a:ext cx="90720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7" name="Freeform 7"/>
          <p:cNvSpPr/>
          <p:nvPr/>
        </p:nvSpPr>
        <p:spPr>
          <a:xfrm>
            <a:off x="672120" y="1343880"/>
            <a:ext cx="8735400" cy="1007640"/>
          </a:xfrm>
          <a:custGeom>
            <a:avLst/>
            <a:gdLst>
              <a:gd name="textAreaLeft" fmla="*/ 0 w 8735400"/>
              <a:gd name="textAreaRight" fmla="*/ 8735760 w 8735400"/>
              <a:gd name="textAreaTop" fmla="*/ 0 h 1007640"/>
              <a:gd name="textAreaBottom" fmla="*/ 1008000 h 10076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8" name="Line 8"/>
          <p:cNvSpPr/>
          <p:nvPr/>
        </p:nvSpPr>
        <p:spPr>
          <a:xfrm>
            <a:off x="2183400" y="4367520"/>
            <a:ext cx="717876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008000" y="1679760"/>
            <a:ext cx="8403120" cy="1931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50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hr-HR" sz="5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dt" idx="34"/>
          </p:nvPr>
        </p:nvSpPr>
        <p:spPr>
          <a:xfrm>
            <a:off x="503640" y="6882480"/>
            <a:ext cx="235152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201" name="PlaceHolder 3"/>
          <p:cNvSpPr>
            <a:spLocks noGrp="1"/>
          </p:cNvSpPr>
          <p:nvPr>
            <p:ph type="ftr" idx="35"/>
          </p:nvPr>
        </p:nvSpPr>
        <p:spPr>
          <a:xfrm>
            <a:off x="3443760" y="6882480"/>
            <a:ext cx="319140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sldNum" idx="36"/>
          </p:nvPr>
        </p:nvSpPr>
        <p:spPr>
          <a:xfrm>
            <a:off x="7223760" y="6882480"/>
            <a:ext cx="235152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027D36-861F-4916-991D-2BFF9F8B1E48}" type="slidenum"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309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42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Freeform 7"/>
          <p:cNvSpPr/>
          <p:nvPr/>
        </p:nvSpPr>
        <p:spPr>
          <a:xfrm>
            <a:off x="419760" y="252000"/>
            <a:ext cx="9071640" cy="671400"/>
          </a:xfrm>
          <a:custGeom>
            <a:avLst/>
            <a:gdLst>
              <a:gd name="textAreaLeft" fmla="*/ 0 w 9071640"/>
              <a:gd name="textAreaRight" fmla="*/ 9072000 w 9071640"/>
              <a:gd name="textAreaTop" fmla="*/ 0 h 671400"/>
              <a:gd name="textAreaBottom" fmla="*/ 671760 h 67140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1" name="Line 8"/>
          <p:cNvSpPr/>
          <p:nvPr/>
        </p:nvSpPr>
        <p:spPr>
          <a:xfrm>
            <a:off x="503640" y="6804000"/>
            <a:ext cx="90720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dt" idx="94"/>
          </p:nvPr>
        </p:nvSpPr>
        <p:spPr>
          <a:xfrm>
            <a:off x="503640" y="6882480"/>
            <a:ext cx="235152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393" name="PlaceHolder 2"/>
          <p:cNvSpPr>
            <a:spLocks noGrp="1"/>
          </p:cNvSpPr>
          <p:nvPr>
            <p:ph type="ftr" idx="95"/>
          </p:nvPr>
        </p:nvSpPr>
        <p:spPr>
          <a:xfrm>
            <a:off x="3443760" y="6887880"/>
            <a:ext cx="319140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94" name="PlaceHolder 3"/>
          <p:cNvSpPr>
            <a:spLocks noGrp="1"/>
          </p:cNvSpPr>
          <p:nvPr>
            <p:ph type="sldNum" idx="96"/>
          </p:nvPr>
        </p:nvSpPr>
        <p:spPr>
          <a:xfrm>
            <a:off x="7223760" y="6882480"/>
            <a:ext cx="2351520" cy="50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19D55C-8640-4D2F-828E-E038269F1211}" type="slidenum">
              <a:rPr lang="hr-HR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r-HR" sz="463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309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42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roup 21"/>
          <p:cNvGrpSpPr/>
          <p:nvPr/>
        </p:nvGrpSpPr>
        <p:grpSpPr>
          <a:xfrm>
            <a:off x="360" y="0"/>
            <a:ext cx="10079640" cy="7559640"/>
            <a:chOff x="360" y="0"/>
            <a:chExt cx="10079640" cy="7559640"/>
          </a:xfrm>
        </p:grpSpPr>
        <p:sp>
          <p:nvSpPr>
            <p:cNvPr id="585" name="Freeform 17" descr="CITTEXT"/>
            <p:cNvSpPr/>
            <p:nvPr/>
          </p:nvSpPr>
          <p:spPr>
            <a:xfrm>
              <a:off x="360" y="0"/>
              <a:ext cx="3191400" cy="7559640"/>
            </a:xfrm>
            <a:custGeom>
              <a:avLst/>
              <a:gdLst>
                <a:gd name="textAreaLeft" fmla="*/ 0 w 3191400"/>
                <a:gd name="textAreaRight" fmla="*/ 3191760 w 3191400"/>
                <a:gd name="textAreaTop" fmla="*/ 0 h 7559640"/>
                <a:gd name="textAreaBottom" fmla="*/ 7560000 h 7559640"/>
                <a:gd name="GluePoint1X" fmla="*/ 0 w 1824"/>
                <a:gd name="GluePoint1Y" fmla="*/ 4556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5564 h 3840"/>
                <a:gd name="GluePoint5X" fmla="*/ 0 w 1824"/>
                <a:gd name="GluePoint5Y" fmla="*/ 4556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tl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Rectangle 7"/>
            <p:cNvSpPr/>
            <p:nvPr/>
          </p:nvSpPr>
          <p:spPr>
            <a:xfrm>
              <a:off x="1764360" y="0"/>
              <a:ext cx="8315640" cy="41940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587" name="Picture 8" descr="CITBANND"/>
            <p:cNvPicPr/>
            <p:nvPr/>
          </p:nvPicPr>
          <p:blipFill>
            <a:blip r:embed="rId4"/>
            <a:srcRect l="30669" r="5331" b="86693"/>
            <a:stretch/>
          </p:blipFill>
          <p:spPr>
            <a:xfrm>
              <a:off x="2772000" y="0"/>
              <a:ext cx="7307640" cy="151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88" name="Rectangle 9"/>
            <p:cNvSpPr/>
            <p:nvPr/>
          </p:nvSpPr>
          <p:spPr>
            <a:xfrm>
              <a:off x="1764360" y="419760"/>
              <a:ext cx="8315640" cy="8388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39240" rIns="90000" bIns="3924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589" name="Group 20"/>
            <p:cNvGrpSpPr/>
            <p:nvPr/>
          </p:nvGrpSpPr>
          <p:grpSpPr>
            <a:xfrm>
              <a:off x="360" y="3947760"/>
              <a:ext cx="6373080" cy="164520"/>
              <a:chOff x="360" y="3947760"/>
              <a:chExt cx="6373080" cy="164520"/>
            </a:xfrm>
          </p:grpSpPr>
          <p:sp>
            <p:nvSpPr>
              <p:cNvPr id="590" name="Freeform 10"/>
              <p:cNvSpPr/>
              <p:nvPr/>
            </p:nvSpPr>
            <p:spPr>
              <a:xfrm>
                <a:off x="360" y="4042440"/>
                <a:ext cx="6373080" cy="1080"/>
              </a:xfrm>
              <a:custGeom>
                <a:avLst/>
                <a:gdLst>
                  <a:gd name="textAreaLeft" fmla="*/ 0 w 6373080"/>
                  <a:gd name="textAreaRight" fmla="*/ 6373440 w 637308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3560" rIns="90000" bIns="-43560" anchor="ctr">
                <a:noAutofit/>
              </a:bodyPr>
              <a:lstStyle/>
              <a:p>
                <a:endParaRPr lang="en-GB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91" name="Group 15"/>
              <p:cNvGrpSpPr/>
              <p:nvPr/>
            </p:nvGrpSpPr>
            <p:grpSpPr>
              <a:xfrm>
                <a:off x="1680120" y="3947760"/>
                <a:ext cx="2936520" cy="164520"/>
                <a:chOff x="1680120" y="3947760"/>
                <a:chExt cx="2936520" cy="164520"/>
              </a:xfrm>
            </p:grpSpPr>
            <p:sp>
              <p:nvSpPr>
                <p:cNvPr id="592" name="Oval 20"/>
                <p:cNvSpPr/>
                <p:nvPr/>
              </p:nvSpPr>
              <p:spPr>
                <a:xfrm>
                  <a:off x="1680120" y="3947760"/>
                  <a:ext cx="16416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593" name="Oval 21"/>
                <p:cNvSpPr/>
                <p:nvPr/>
              </p:nvSpPr>
              <p:spPr>
                <a:xfrm>
                  <a:off x="2604240" y="3947760"/>
                  <a:ext cx="16416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594" name="Oval 22"/>
                <p:cNvSpPr/>
                <p:nvPr/>
              </p:nvSpPr>
              <p:spPr>
                <a:xfrm>
                  <a:off x="3528000" y="3947760"/>
                  <a:ext cx="16452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595" name="Oval 23"/>
                <p:cNvSpPr/>
                <p:nvPr/>
              </p:nvSpPr>
              <p:spPr>
                <a:xfrm>
                  <a:off x="4452120" y="3947760"/>
                  <a:ext cx="16452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1975680" y="5292000"/>
            <a:ext cx="6047640" cy="62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1975680" y="675360"/>
            <a:ext cx="6047640" cy="453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53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64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1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1975680" y="5916600"/>
            <a:ext cx="6047640" cy="88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lang="hr-HR" sz="14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roup 2"/>
          <p:cNvGrpSpPr/>
          <p:nvPr/>
        </p:nvGrpSpPr>
        <p:grpSpPr>
          <a:xfrm>
            <a:off x="0" y="2687760"/>
            <a:ext cx="9931320" cy="1160280"/>
            <a:chOff x="0" y="2687760"/>
            <a:chExt cx="9931320" cy="1160280"/>
          </a:xfrm>
        </p:grpSpPr>
        <p:grpSp>
          <p:nvGrpSpPr>
            <p:cNvPr id="602" name="Group 3"/>
            <p:cNvGrpSpPr/>
            <p:nvPr/>
          </p:nvGrpSpPr>
          <p:grpSpPr>
            <a:xfrm>
              <a:off x="320400" y="2806920"/>
              <a:ext cx="784080" cy="523440"/>
              <a:chOff x="320400" y="2806920"/>
              <a:chExt cx="784080" cy="523440"/>
            </a:xfrm>
          </p:grpSpPr>
          <p:sp>
            <p:nvSpPr>
              <p:cNvPr id="603" name="Rectangle 4"/>
              <p:cNvSpPr/>
              <p:nvPr/>
            </p:nvSpPr>
            <p:spPr>
              <a:xfrm>
                <a:off x="320400" y="2806920"/>
                <a:ext cx="482040" cy="52344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4" name="Rectangle 5"/>
              <p:cNvSpPr/>
              <p:nvPr/>
            </p:nvSpPr>
            <p:spPr>
              <a:xfrm>
                <a:off x="742680" y="2806920"/>
                <a:ext cx="361800" cy="52344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05" name="Group 6"/>
            <p:cNvGrpSpPr/>
            <p:nvPr/>
          </p:nvGrpSpPr>
          <p:grpSpPr>
            <a:xfrm>
              <a:off x="456840" y="3272400"/>
              <a:ext cx="813240" cy="523440"/>
              <a:chOff x="456840" y="3272400"/>
              <a:chExt cx="813240" cy="523440"/>
            </a:xfrm>
          </p:grpSpPr>
          <p:sp>
            <p:nvSpPr>
              <p:cNvPr id="606" name="Rectangle 7"/>
              <p:cNvSpPr/>
              <p:nvPr/>
            </p:nvSpPr>
            <p:spPr>
              <a:xfrm>
                <a:off x="456840" y="3272400"/>
                <a:ext cx="464760" cy="52344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7" name="Rectangle 8"/>
              <p:cNvSpPr/>
              <p:nvPr/>
            </p:nvSpPr>
            <p:spPr>
              <a:xfrm>
                <a:off x="863280" y="3272400"/>
                <a:ext cx="406800" cy="5234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608" name="Rectangle 9"/>
            <p:cNvSpPr/>
            <p:nvPr/>
          </p:nvSpPr>
          <p:spPr>
            <a:xfrm>
              <a:off x="0" y="3191760"/>
              <a:ext cx="617760" cy="4654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9" name="Rectangle 10"/>
            <p:cNvSpPr/>
            <p:nvPr/>
          </p:nvSpPr>
          <p:spPr>
            <a:xfrm>
              <a:off x="700200" y="2687760"/>
              <a:ext cx="34920" cy="116028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>
              <a:noAutofit/>
            </a:bodyPr>
            <a:lstStyle/>
            <a:p>
              <a:endParaRPr lang="hr-HR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0" name="Rectangle 11"/>
            <p:cNvSpPr/>
            <p:nvPr/>
          </p:nvSpPr>
          <p:spPr>
            <a:xfrm flipV="1">
              <a:off x="348480" y="3594240"/>
              <a:ext cx="9582840" cy="6120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wrap="none" tIns="15480" bIns="15480" anchor="ctr">
              <a:noAutofit/>
            </a:bodyPr>
            <a:lstStyle/>
            <a:p>
              <a:endParaRPr lang="hr-HR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1268280" y="235800"/>
            <a:ext cx="8590680" cy="161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50" b="0" u="none" strike="noStrik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1303560" y="2224080"/>
            <a:ext cx="8568000" cy="453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876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53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71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9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58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4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544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544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544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544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1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  <p:sp>
        <p:nvSpPr>
          <p:cNvPr id="613" name="PlaceHolder 3"/>
          <p:cNvSpPr>
            <a:spLocks noGrp="1"/>
          </p:cNvSpPr>
          <p:nvPr>
            <p:ph type="dt" idx="103"/>
          </p:nvPr>
        </p:nvSpPr>
        <p:spPr>
          <a:xfrm>
            <a:off x="1091520" y="6887880"/>
            <a:ext cx="209988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 type="ftr" idx="104"/>
          </p:nvPr>
        </p:nvSpPr>
        <p:spPr>
          <a:xfrm>
            <a:off x="3779280" y="6887880"/>
            <a:ext cx="319176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5" name="PlaceHolder 5"/>
          <p:cNvSpPr>
            <a:spLocks noGrp="1"/>
          </p:cNvSpPr>
          <p:nvPr>
            <p:ph type="sldNum" idx="105"/>
          </p:nvPr>
        </p:nvSpPr>
        <p:spPr>
          <a:xfrm>
            <a:off x="7560000" y="6887880"/>
            <a:ext cx="210024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7491C1D-0F45-44E4-8242-1B538D2FBA86}" type="slidenum">
              <a:rPr lang="hr-HR" sz="1400" b="0" u="none" strike="noStrik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package" Target="../embeddings/oleObjec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720000" y="1160280"/>
            <a:ext cx="6426720" cy="3123360"/>
          </a:xfrm>
          <a:prstGeom prst="rect">
            <a:avLst/>
          </a:prstGeom>
          <a:noFill/>
          <a:ln w="0">
            <a:noFill/>
          </a:ln>
        </p:spPr>
        <p:txBody>
          <a:bodyPr lIns="91080" tIns="45720" rIns="9108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8000" b="1" i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Veličina </a:t>
            </a:r>
            <a:br>
              <a:rPr sz="8000"/>
            </a:br>
            <a:r>
              <a:rPr lang="hr-HR" sz="8000" b="1" i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mojih boli</a:t>
            </a:r>
            <a:endParaRPr lang="hr-HR" sz="8000" b="0" u="none" strike="noStrike">
              <a:solidFill>
                <a:srgbClr val="55308D"/>
              </a:solidFill>
              <a:effectLst/>
              <a:uFillTx/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subTitle"/>
          </p:nvPr>
        </p:nvSpPr>
        <p:spPr>
          <a:xfrm>
            <a:off x="2269800" y="4427640"/>
            <a:ext cx="4210200" cy="2232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Jobova teška kušnja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(Job 42,1-6)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" name="Text Box 5"/>
          <p:cNvSpPr/>
          <p:nvPr/>
        </p:nvSpPr>
        <p:spPr>
          <a:xfrm>
            <a:off x="7340760" y="4629240"/>
            <a:ext cx="2559240" cy="41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spAutoFit/>
          </a:bodyPr>
          <a:lstStyle/>
          <a:p>
            <a:pPr>
              <a:lnSpc>
                <a:spcPct val="100000"/>
              </a:lnSpc>
              <a:spcBef>
                <a:spcPts val="524"/>
              </a:spcBef>
            </a:pPr>
            <a:r>
              <a:rPr lang="hr-HR" sz="105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Leon Bonnat, Job </a:t>
            </a:r>
            <a:r>
              <a:rPr lang="en-US" sz="105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Lilith Gallery of Toronto</a:t>
            </a:r>
            <a:endParaRPr lang="hr-HR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5" name="Picture 1"/>
          <p:cNvPicPr/>
          <p:nvPr/>
        </p:nvPicPr>
        <p:blipFill>
          <a:blip r:embed="rId3"/>
          <a:stretch/>
        </p:blipFill>
        <p:spPr>
          <a:xfrm>
            <a:off x="6480000" y="0"/>
            <a:ext cx="3600000" cy="444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6" name="Picture 2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180000" y="180000"/>
            <a:ext cx="1269720" cy="959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Rectangle 626"/>
          <p:cNvSpPr/>
          <p:nvPr/>
        </p:nvSpPr>
        <p:spPr>
          <a:xfrm>
            <a:off x="587880" y="671760"/>
            <a:ext cx="8568000" cy="12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Srce raskajano (Ps 51)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8" name="Picture 627"/>
          <p:cNvPicPr/>
          <p:nvPr/>
        </p:nvPicPr>
        <p:blipFill>
          <a:blip r:embed="rId2"/>
          <a:stretch/>
        </p:blipFill>
        <p:spPr>
          <a:xfrm>
            <a:off x="0" y="2976120"/>
            <a:ext cx="10080000" cy="2182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720000" y="1160280"/>
            <a:ext cx="6426720" cy="3123360"/>
          </a:xfrm>
          <a:prstGeom prst="rect">
            <a:avLst/>
          </a:prstGeom>
          <a:noFill/>
          <a:ln w="0">
            <a:noFill/>
          </a:ln>
        </p:spPr>
        <p:txBody>
          <a:bodyPr lIns="91080" tIns="45720" rIns="9108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8000" b="1" i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Veličina </a:t>
            </a:r>
            <a:br>
              <a:rPr sz="8000"/>
            </a:br>
            <a:r>
              <a:rPr lang="hr-HR" sz="8000" b="1" i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mojih boli</a:t>
            </a:r>
            <a:endParaRPr lang="hr-HR" sz="8000" b="0" u="none" strike="noStrike">
              <a:solidFill>
                <a:srgbClr val="55308D"/>
              </a:solidFill>
              <a:effectLst/>
              <a:uFillTx/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ubTitle"/>
          </p:nvPr>
        </p:nvSpPr>
        <p:spPr>
          <a:xfrm>
            <a:off x="2269800" y="4427640"/>
            <a:ext cx="4210200" cy="2232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Jobova teška kušnja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(Job 42,1-6)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" name="Text Box 2"/>
          <p:cNvSpPr/>
          <p:nvPr/>
        </p:nvSpPr>
        <p:spPr>
          <a:xfrm>
            <a:off x="7340760" y="4629240"/>
            <a:ext cx="2559240" cy="41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>
            <a:spAutoFit/>
          </a:bodyPr>
          <a:lstStyle/>
          <a:p>
            <a:pPr>
              <a:lnSpc>
                <a:spcPct val="100000"/>
              </a:lnSpc>
              <a:spcBef>
                <a:spcPts val="524"/>
              </a:spcBef>
            </a:pPr>
            <a:r>
              <a:rPr lang="hr-HR" sz="105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Leon Bonnat, Job </a:t>
            </a:r>
            <a:r>
              <a:rPr lang="en-US" sz="105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Lilith Gallery of Toronto</a:t>
            </a:r>
            <a:endParaRPr lang="hr-HR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32" name="Picture 3"/>
          <p:cNvPicPr/>
          <p:nvPr/>
        </p:nvPicPr>
        <p:blipFill>
          <a:blip r:embed="rId3"/>
          <a:stretch/>
        </p:blipFill>
        <p:spPr>
          <a:xfrm>
            <a:off x="6480000" y="0"/>
            <a:ext cx="3600000" cy="444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3" name="Picture 11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180360" y="180000"/>
            <a:ext cx="1269720" cy="959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1108800" y="396720"/>
            <a:ext cx="8018640" cy="277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Klanjamo ti se, </a:t>
            </a:r>
            <a:br>
              <a:rPr sz="5400"/>
            </a:br>
            <a:r>
              <a:rPr lang="hr-HR" sz="540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Kriste, </a:t>
            </a:r>
            <a:br>
              <a:rPr sz="5400"/>
            </a:br>
            <a:r>
              <a:rPr lang="hr-HR" sz="5400" b="1" i="1" u="none" strike="noStrik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i blagoslivljamo te</a:t>
            </a:r>
            <a:endParaRPr lang="hr-HR" sz="5400" b="0" u="none" strike="noStrik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subTitle"/>
          </p:nvPr>
        </p:nvSpPr>
        <p:spPr>
          <a:xfrm>
            <a:off x="594360" y="5310000"/>
            <a:ext cx="9049320" cy="224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Marijin dvor – Lužnica 27. 2. – 1. 3. 2026.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p. Niko Bilić, SJ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zaklada-anamarija-carevic.hr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636" name="Picture 635"/>
          <p:cNvPicPr/>
          <p:nvPr/>
        </p:nvPicPr>
        <p:blipFill>
          <a:blip r:embed="rId2"/>
          <a:stretch/>
        </p:blipFill>
        <p:spPr>
          <a:xfrm>
            <a:off x="6703200" y="360"/>
            <a:ext cx="3376800" cy="456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7" name="Picture 7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5220000" y="390096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38" name="Object 637"/>
          <p:cNvGraphicFramePr/>
          <p:nvPr/>
        </p:nvGraphicFramePr>
        <p:xfrm>
          <a:off x="10784880" y="4884480"/>
          <a:ext cx="506016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Word.Document.12">
                  <p:embed/>
                </p:oleObj>
              </mc:Choice>
              <mc:Fallback>
                <p:oleObj r:id="rId4" imgW="0" imgH="0" progId="Word.Document.12">
                  <p:embed/>
                  <p:pic>
                    <p:nvPicPr>
                      <p:cNvPr id="638" name="Object 637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10784880" y="4884480"/>
                        <a:ext cx="5060160" cy="8884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" name="TextBox 639"/>
          <p:cNvSpPr txBox="1"/>
          <p:nvPr/>
        </p:nvSpPr>
        <p:spPr>
          <a:xfrm>
            <a:off x="6840000" y="4563720"/>
            <a:ext cx="3240000" cy="31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hr-H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Bartolomé Esteban Murillo</a:t>
            </a:r>
          </a:p>
        </p:txBody>
      </p:sp>
      <p:sp>
        <p:nvSpPr>
          <p:cNvPr id="641" name="TextBox 640"/>
          <p:cNvSpPr txBox="1"/>
          <p:nvPr/>
        </p:nvSpPr>
        <p:spPr>
          <a:xfrm>
            <a:off x="180000" y="3888000"/>
            <a:ext cx="4860000" cy="1260000"/>
          </a:xfrm>
          <a:prstGeom prst="rect">
            <a:avLst/>
          </a:prstGeom>
          <a:noFill/>
          <a:ln w="0">
            <a:noFill/>
          </a:ln>
        </p:spPr>
        <p:txBody>
          <a:bodyPr anchor="t" anchorCtr="1">
            <a:noAutofit/>
          </a:bodyPr>
          <a:lstStyle/>
          <a:p>
            <a:pPr algn="r"/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Hoće li tko za mnom, </a:t>
            </a:r>
            <a:br>
              <a:rPr sz="2600"/>
            </a:b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neka uzme svoj križ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(Lk 9,23)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19760" y="215280"/>
            <a:ext cx="680364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6000" b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Odgovor Bogu</a:t>
            </a:r>
            <a:endParaRPr lang="hr-HR" sz="6000" b="0" u="none" strike="noStrike">
              <a:solidFill>
                <a:srgbClr val="55308D"/>
              </a:solidFill>
              <a:effectLst/>
              <a:uFillTx/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515160" y="1398240"/>
            <a:ext cx="9024840" cy="535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„Sve možeš” (42,1)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Šutnja </a:t>
            </a: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→</a:t>
            </a: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volja za šutnjom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Tko to riječima zamračuje </a:t>
            </a:r>
            <a:br>
              <a:rPr sz="3200"/>
            </a:b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Providnost (42,4 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Wingdings"/>
              </a:rPr>
              <a:t>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38,2)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„znadem” (42,1) 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Wingdings"/>
              </a:rPr>
              <a:t>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br>
              <a:rPr sz="3200"/>
            </a:b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„govorah, a ne razumjeh” (3)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Pepeo (42,6 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←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2,7)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411120" indent="-35892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„Pitat ću te, ti me pouči” (42,4)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38360" lvl="1" indent="0" defTabSz="1008000">
              <a:lnSpc>
                <a:spcPct val="100000"/>
              </a:lnSpc>
              <a:spcBef>
                <a:spcPts val="601"/>
              </a:spcBef>
              <a:buNone/>
            </a:pP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44" name="Picture 8"/>
          <p:cNvPicPr/>
          <p:nvPr/>
        </p:nvPicPr>
        <p:blipFill>
          <a:blip r:embed="rId2"/>
          <a:stretch/>
        </p:blipFill>
        <p:spPr>
          <a:xfrm>
            <a:off x="5742000" y="360"/>
            <a:ext cx="436140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03560" y="179640"/>
            <a:ext cx="680364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6000" b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Bog odgovara</a:t>
            </a:r>
            <a:endParaRPr lang="hr-HR" sz="6000" b="0" u="none" strike="noStrike">
              <a:solidFill>
                <a:srgbClr val="55308D"/>
              </a:solidFill>
              <a:effectLst/>
              <a:uFillTx/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435835" y="1109332"/>
            <a:ext cx="9464165" cy="573066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Job „uzdignut” u </a:t>
            </a:r>
            <a:br>
              <a:rPr sz="3200"/>
            </a:b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nebesko vijeće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Nakon: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 nesreće i 1. odgovora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Bolesti i 7 dana i noći šutnje s prijateljima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Tri kruga razgovora (Job 3-31), početak: smrt kao rješenje 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Elihuov monolog (32-37)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Zazivi Jobovi, i žestok Božji odgovor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Oluja (38,1; 40,6); patnja u kontekstu stvaranja 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= Bog sluša otpočetka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47" name="Text Box 5"/>
          <p:cNvSpPr/>
          <p:nvPr/>
        </p:nvSpPr>
        <p:spPr>
          <a:xfrm>
            <a:off x="7020000" y="3294720"/>
            <a:ext cx="303984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rIns="91080" anchor="t" anchorCtr="1">
            <a:spAutoFit/>
          </a:bodyPr>
          <a:lstStyle/>
          <a:p>
            <a:pPr algn="r">
              <a:lnSpc>
                <a:spcPct val="50000"/>
              </a:lnSpc>
            </a:pPr>
            <a:r>
              <a:rPr lang="hr-HR" sz="1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Ilja Repin.</a:t>
            </a:r>
            <a:r>
              <a:rPr lang="hr-HR" sz="1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hr-HR" sz="1000" b="1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Job i prijatelji </a:t>
            </a:r>
            <a:r>
              <a:rPr lang="hr-HR" sz="1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1869. Ulje na platnu. </a:t>
            </a:r>
            <a:br>
              <a:rPr sz="1000"/>
            </a:br>
            <a:r>
              <a:rPr lang="hr-HR" sz="1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Russian Museum, St. Petersburg</a:t>
            </a:r>
            <a:r>
              <a:rPr lang="hr-HR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8" name="Picture 9"/>
          <p:cNvPicPr/>
          <p:nvPr/>
        </p:nvPicPr>
        <p:blipFill>
          <a:blip r:embed="rId2"/>
          <a:stretch/>
        </p:blipFill>
        <p:spPr>
          <a:xfrm>
            <a:off x="5363280" y="0"/>
            <a:ext cx="471672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1" dur="2000"/>
                                        <p:tgtEl>
                                          <p:spTgt spid="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19760" y="251280"/>
            <a:ext cx="680364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6000" b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Duhovni preokret</a:t>
            </a:r>
            <a:endParaRPr lang="hr-HR" sz="6000" b="0" u="none" strike="noStrike">
              <a:solidFill>
                <a:srgbClr val="55308D"/>
              </a:solidFill>
              <a:effectLst/>
              <a:uFillTx/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515160" y="1260000"/>
            <a:ext cx="6854760" cy="549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78000" indent="-378000" defTabSz="1008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Prije po </a:t>
            </a:r>
            <a:r>
              <a:rPr lang="hr-HR" sz="36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čuvenju</a:t>
            </a: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(Job 42,5)</a:t>
            </a:r>
            <a:endParaRPr lang="hr-HR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04880" lvl="1" indent="-378000" defTabSz="100800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„slušanjem uhom </a:t>
            </a:r>
            <a:br>
              <a:rPr sz="3200"/>
            </a:b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čuo sam o tebi”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Sada te oči moje vide (42,5)</a:t>
            </a:r>
            <a:endParaRPr lang="hr-HR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e-IL" sz="3600" b="1" u="none" strike="noStrik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עיני</a:t>
            </a: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hr-HR" sz="36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‘ênî</a:t>
            </a:r>
            <a:r>
              <a:rPr lang="hr-HR" sz="36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“moje oko” </a:t>
            </a:r>
            <a:br>
              <a:rPr sz="3600"/>
            </a:b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+ </a:t>
            </a:r>
            <a:r>
              <a:rPr lang="he-IL" sz="3600" b="1" u="none" strike="noStrik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ראה</a:t>
            </a: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hr-HR" sz="36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ra’â</a:t>
            </a: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“vidjeti”</a:t>
            </a:r>
            <a:endParaRPr lang="hr-HR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Prije u plaču (16,20)</a:t>
            </a:r>
            <a:endParaRPr lang="hr-HR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738360" lvl="1" indent="-358920" defTabSz="100800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Čežnja u 19,27?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78000" indent="-378000" defTabSz="1008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“Njega ću gledati, svojim očima...” 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411120" indent="-358920" defTabSz="1008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Ostvarenje već u 42,5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51" name="Picture 5" descr="Related image"/>
          <p:cNvPicPr/>
          <p:nvPr/>
        </p:nvPicPr>
        <p:blipFill>
          <a:blip r:embed="rId2"/>
          <a:stretch/>
        </p:blipFill>
        <p:spPr>
          <a:xfrm>
            <a:off x="6724440" y="0"/>
            <a:ext cx="3355560" cy="46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2" name="Text Box 4"/>
          <p:cNvSpPr/>
          <p:nvPr/>
        </p:nvSpPr>
        <p:spPr>
          <a:xfrm>
            <a:off x="7254360" y="4901760"/>
            <a:ext cx="2645640" cy="67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>
            <a:spAutoFit/>
          </a:bodyPr>
          <a:lstStyle/>
          <a:p>
            <a:pPr defTabSz="828720">
              <a:lnSpc>
                <a:spcPct val="100000"/>
              </a:lnSpc>
              <a:spcBef>
                <a:spcPts val="649"/>
              </a:spcBef>
            </a:pPr>
            <a:r>
              <a:rPr lang="hr-HR" sz="1300" b="0" u="none" strike="noStrike">
                <a:solidFill>
                  <a:schemeClr val="dk1"/>
                </a:solidFill>
                <a:effectLst/>
                <a:uFillTx/>
                <a:latin typeface="Verdana"/>
              </a:rPr>
              <a:t>Gonzalo Carrasco, Job on the Dunghill. Oil on canvas, 1881. Museo Nacional </a:t>
            </a:r>
            <a:endParaRPr lang="hr-H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500"/>
                                        <p:tgtEl>
                                          <p:spTgt spid="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19760" y="251280"/>
            <a:ext cx="680364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6000" b="1" u="none" strike="noStrike">
                <a:solidFill>
                  <a:srgbClr val="55308D"/>
                </a:solidFill>
                <a:effectLst/>
                <a:uFillTx/>
                <a:latin typeface="Times New Roman"/>
              </a:rPr>
              <a:t>Jobova utjeha</a:t>
            </a:r>
            <a:endParaRPr lang="hr-HR" sz="6000" b="0" u="none" strike="noStrike">
              <a:solidFill>
                <a:srgbClr val="55308D"/>
              </a:solidFill>
              <a:effectLst/>
              <a:uFillTx/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515160" y="1398240"/>
            <a:ext cx="9024840" cy="535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„kajem se” (Job 42,6)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Raskajanost, ražaljenje </a:t>
            </a:r>
            <a:br>
              <a:rPr sz="3200"/>
            </a:b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– utjeha?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prijatelji žele utješiti Joba (2,11)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nadao se utjehi od ležaja (7,13)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prijatelji ga ne mogu utješiti (16,2; 21,34)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bio je drugima utjeha (29,25)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rodbina naknadno tješi (42,11)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Ukupno 7x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55" name="Picture 4" descr="Povezana slika"/>
          <p:cNvPicPr/>
          <p:nvPr/>
        </p:nvPicPr>
        <p:blipFill>
          <a:blip r:embed="rId2"/>
          <a:stretch/>
        </p:blipFill>
        <p:spPr>
          <a:xfrm>
            <a:off x="6734160" y="0"/>
            <a:ext cx="3345840" cy="396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6" name="Rectangle 5"/>
          <p:cNvSpPr/>
          <p:nvPr/>
        </p:nvSpPr>
        <p:spPr>
          <a:xfrm>
            <a:off x="6952680" y="3960000"/>
            <a:ext cx="2947320" cy="25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 anchor="ctr">
            <a:spAutoFit/>
          </a:bodyPr>
          <a:lstStyle/>
          <a:p>
            <a:pPr defTabSz="407880">
              <a:lnSpc>
                <a:spcPct val="100000"/>
              </a:lnSpc>
            </a:pPr>
            <a:r>
              <a:rPr lang="en-GB" sz="1100" b="0" u="none" strike="noStrike">
                <a:solidFill>
                  <a:schemeClr val="dk1"/>
                </a:solidFill>
                <a:effectLst/>
                <a:uFillTx/>
                <a:latin typeface="Verdana"/>
              </a:rPr>
              <a:t>Jan Lievens, Job on the Dunghill, 1631 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455760" y="287280"/>
            <a:ext cx="680364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6000" b="1" u="none" strike="noStrike" dirty="0">
                <a:solidFill>
                  <a:srgbClr val="7030A0"/>
                </a:solidFill>
                <a:effectLst/>
                <a:uFillTx/>
                <a:latin typeface="Times New Roman"/>
              </a:rPr>
              <a:t>Moja muka</a:t>
            </a:r>
            <a:endParaRPr lang="hr-HR" sz="6000" b="0" u="none" strike="noStrike" dirty="0">
              <a:solidFill>
                <a:srgbClr val="7030A0"/>
              </a:solidFill>
              <a:effectLst/>
              <a:uFillTx/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/>
          </p:nvPr>
        </p:nvSpPr>
        <p:spPr>
          <a:xfrm>
            <a:off x="515160" y="1830960"/>
            <a:ext cx="6854760" cy="4926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40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Što je moja životna </a:t>
            </a:r>
            <a:br>
              <a:rPr sz="4000"/>
            </a:br>
            <a:r>
              <a:rPr lang="hr-HR" sz="40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kušnja?</a:t>
            </a:r>
            <a:endParaRPr lang="hr-HR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40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Gdje se u životu  </a:t>
            </a:r>
            <a:br>
              <a:rPr sz="4000"/>
            </a:br>
            <a:r>
              <a:rPr lang="hr-HR" sz="40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susrećem se Bogom?</a:t>
            </a:r>
            <a:endParaRPr lang="hr-HR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40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U čemu je Isus moj </a:t>
            </a:r>
            <a:br>
              <a:rPr sz="4000"/>
            </a:br>
            <a:r>
              <a:rPr lang="hr-HR" sz="40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Učitelj?</a:t>
            </a:r>
            <a:endParaRPr lang="hr-HR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59" name="TextBox 2"/>
          <p:cNvSpPr/>
          <p:nvPr/>
        </p:nvSpPr>
        <p:spPr>
          <a:xfrm>
            <a:off x="6720840" y="6058800"/>
            <a:ext cx="20358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Ivan Meštrović, Job</a:t>
            </a:r>
            <a:endParaRPr lang="hr-H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60" name="Picture 10"/>
          <p:cNvPicPr/>
          <p:nvPr/>
        </p:nvPicPr>
        <p:blipFill>
          <a:blip r:embed="rId2"/>
          <a:stretch/>
        </p:blipFill>
        <p:spPr>
          <a:xfrm>
            <a:off x="5517000" y="0"/>
            <a:ext cx="4563000" cy="566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4_Blends</vt:lpstr>
      <vt:lpstr>1_Edge</vt:lpstr>
      <vt:lpstr>Edge</vt:lpstr>
      <vt:lpstr>1_TS001069000</vt:lpstr>
      <vt:lpstr>Office</vt:lpstr>
      <vt:lpstr>Veličina  mojih boli</vt:lpstr>
      <vt:lpstr>PowerPoint Presentation</vt:lpstr>
      <vt:lpstr>Veličina  mojih boli</vt:lpstr>
      <vt:lpstr>Klanjamo ti se,  Kriste,  i blagoslivljamo te</vt:lpstr>
      <vt:lpstr>Odgovor Bogu</vt:lpstr>
      <vt:lpstr>Bog odgovara</vt:lpstr>
      <vt:lpstr>Duhovni preokret</vt:lpstr>
      <vt:lpstr>Jobova utjeha</vt:lpstr>
      <vt:lpstr>Moja muka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Niko</dc:creator>
  <dc:description/>
  <cp:lastModifiedBy/>
  <cp:revision>27</cp:revision>
  <cp:lastPrinted>2026-02-27T08:43:29Z</cp:lastPrinted>
  <dcterms:created xsi:type="dcterms:W3CDTF">2021-02-24T08:51:49Z</dcterms:created>
  <dcterms:modified xsi:type="dcterms:W3CDTF">2026-02-27T08:24:45Z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Widescreen</vt:lpwstr>
  </property>
  <property fmtid="{D5CDD505-2E9C-101B-9397-08002B2CF9AE}" pid="4" name="Slides">
    <vt:r8>11</vt:r8>
  </property>
</Properties>
</file>