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4" r:id="rId3"/>
    <p:sldMasterId id="2147483660" r:id="rId4"/>
    <p:sldMasterId id="2147483664" r:id="rId5"/>
    <p:sldMasterId id="2147483671" r:id="rId6"/>
    <p:sldMasterId id="2147483674" r:id="rId7"/>
    <p:sldMasterId id="2147483676" r:id="rId8"/>
    <p:sldMasterId id="2147483677" r:id="rId9"/>
    <p:sldMasterId id="2147483678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20159663" cy="15119350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A3549-0038-4B2C-A995-55809EA802B2}" v="2" dt="2026-02-27T08:19:51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103028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5778-0FFD-3537-8D9B-F2D01B08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363" y="2474913"/>
            <a:ext cx="15120937" cy="526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FC75E-88F8-4060-545B-DAAF729B3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363" y="7940675"/>
            <a:ext cx="15120937" cy="3651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430F3-9A46-24A0-8E88-07F8611C1C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22.11.12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BEFDA-40E5-B11C-6070-C1108FCEEC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sz012sam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DB443-786A-5ACE-9082-E7DBF9323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45F558-5EE1-4FE7-84B0-F61E4D3276F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95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985F-F416-CA53-2405-6826A24DB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363" y="2474913"/>
            <a:ext cx="15120937" cy="526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1CFA7-3A06-935D-C237-8C04356EC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363" y="7940675"/>
            <a:ext cx="15120937" cy="3651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3C55-BB8F-260B-721B-72599B6251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22.11.12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17C04-D77A-F5E2-E12F-6FE6F1D36A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sz012sam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9777-2E5A-DCF2-9F86-CB2EA3E770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8C180B-17FF-4313-AF25-B66393F8E4B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79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FD43-C00D-138B-BA2B-3A8D703AB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363" y="2474913"/>
            <a:ext cx="15120937" cy="52625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D0C52-555A-7A44-F755-1041B3AFE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363" y="7940675"/>
            <a:ext cx="15120937" cy="3651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37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03028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0C9184-93BE-43D2-8303-EFE81EF1BC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0302840" y="3359880"/>
            <a:ext cx="878364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815"/>
              </a:spcBef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C892830-DED3-4E73-845E-270589256E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BF9873D6-0D66-439A-A315-9C2A5DF559E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4DBC75AD-C817-4C3A-8F6B-F4D47F18DDD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53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785160" y="7125120"/>
            <a:ext cx="15695640" cy="467640"/>
          </a:xfrm>
          <a:custGeom>
            <a:avLst/>
            <a:gdLst/>
            <a:ahLst/>
            <a:cxnLst/>
            <a:rect l="0" t="0" r="r" b="b"/>
            <a:pathLst>
              <a:path w="43599" h="1299" fill="none">
                <a:moveTo>
                  <a:pt x="0" y="980"/>
                </a:moveTo>
                <a:cubicBezTo>
                  <a:pt x="918" y="1106"/>
                  <a:pt x="2738" y="1551"/>
                  <a:pt x="4045" y="1105"/>
                </a:cubicBezTo>
                <a:cubicBezTo>
                  <a:pt x="5635" y="564"/>
                  <a:pt x="7722" y="413"/>
                  <a:pt x="8958" y="780"/>
                </a:cubicBezTo>
                <a:cubicBezTo>
                  <a:pt x="10019" y="1097"/>
                  <a:pt x="12924" y="970"/>
                  <a:pt x="14438" y="630"/>
                </a:cubicBezTo>
                <a:cubicBezTo>
                  <a:pt x="16697" y="126"/>
                  <a:pt x="18581" y="306"/>
                  <a:pt x="19880" y="527"/>
                </a:cubicBezTo>
                <a:cubicBezTo>
                  <a:pt x="21333" y="772"/>
                  <a:pt x="25533" y="1058"/>
                  <a:pt x="26231" y="1156"/>
                </a:cubicBezTo>
                <a:cubicBezTo>
                  <a:pt x="27950" y="1398"/>
                  <a:pt x="29509" y="712"/>
                  <a:pt x="31144" y="855"/>
                </a:cubicBezTo>
                <a:cubicBezTo>
                  <a:pt x="32181" y="945"/>
                  <a:pt x="33222" y="951"/>
                  <a:pt x="34263" y="930"/>
                </a:cubicBezTo>
                <a:cubicBezTo>
                  <a:pt x="35544" y="904"/>
                  <a:pt x="36830" y="565"/>
                  <a:pt x="38100" y="781"/>
                </a:cubicBezTo>
                <a:cubicBezTo>
                  <a:pt x="39082" y="946"/>
                  <a:pt x="40078" y="925"/>
                  <a:pt x="41066" y="879"/>
                </a:cubicBezTo>
                <a:cubicBezTo>
                  <a:pt x="41939" y="839"/>
                  <a:pt x="42755" y="292"/>
                  <a:pt x="43599" y="0"/>
                </a:cubicBezTo>
              </a:path>
            </a:pathLst>
          </a:custGeom>
          <a:ln w="79200" cap="rnd">
            <a:solidFill>
              <a:srgbClr val="956134"/>
            </a:solidFill>
            <a:round/>
          </a:ln>
        </p:spPr>
        <p:txBody>
          <a:bodyPr lIns="24840" tIns="24840" rIns="24840" bIns="248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80160" y="3846600"/>
            <a:ext cx="2381400" cy="3175560"/>
            <a:chOff x="16580160" y="3846600"/>
            <a:chExt cx="2381400" cy="3175560"/>
          </a:xfrm>
        </p:grpSpPr>
        <p:sp>
          <p:nvSpPr>
            <p:cNvPr id="4" name="Freeform: Shape 3"/>
            <p:cNvSpPr/>
            <p:nvPr/>
          </p:nvSpPr>
          <p:spPr>
            <a:xfrm>
              <a:off x="16779960" y="4370400"/>
              <a:ext cx="1788840" cy="2385360"/>
            </a:xfrm>
            <a:custGeom>
              <a:avLst/>
              <a:gdLst/>
              <a:ahLst/>
              <a:cxnLst/>
              <a:rect l="0" t="0" r="r" b="b"/>
              <a:pathLst>
                <a:path w="4969" h="6626">
                  <a:moveTo>
                    <a:pt x="3105" y="0"/>
                  </a:moveTo>
                  <a:lnTo>
                    <a:pt x="0" y="4141"/>
                  </a:lnTo>
                  <a:lnTo>
                    <a:pt x="1863" y="6626"/>
                  </a:lnTo>
                  <a:lnTo>
                    <a:pt x="4969" y="2486"/>
                  </a:lnTo>
                  <a:lnTo>
                    <a:pt x="4659" y="2070"/>
                  </a:lnTo>
                  <a:lnTo>
                    <a:pt x="1864" y="5797"/>
                  </a:lnTo>
                  <a:lnTo>
                    <a:pt x="1552" y="5382"/>
                  </a:lnTo>
                  <a:lnTo>
                    <a:pt x="4347" y="1655"/>
                  </a:lnTo>
                  <a:lnTo>
                    <a:pt x="3727" y="828"/>
                  </a:lnTo>
                  <a:lnTo>
                    <a:pt x="932" y="4555"/>
                  </a:lnTo>
                  <a:lnTo>
                    <a:pt x="623" y="4141"/>
                  </a:lnTo>
                  <a:lnTo>
                    <a:pt x="3417" y="41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8009720" y="3846600"/>
              <a:ext cx="951840" cy="1270080"/>
            </a:xfrm>
            <a:custGeom>
              <a:avLst/>
              <a:gdLst/>
              <a:ahLst/>
              <a:cxnLst/>
              <a:rect l="0" t="0" r="r" b="b"/>
              <a:pathLst>
                <a:path w="2644" h="3528">
                  <a:moveTo>
                    <a:pt x="0" y="1040"/>
                  </a:moveTo>
                  <a:lnTo>
                    <a:pt x="672" y="145"/>
                  </a:lnTo>
                  <a:cubicBezTo>
                    <a:pt x="718" y="84"/>
                    <a:pt x="774" y="40"/>
                    <a:pt x="836" y="18"/>
                  </a:cubicBezTo>
                  <a:cubicBezTo>
                    <a:pt x="899" y="-5"/>
                    <a:pt x="964" y="-5"/>
                    <a:pt x="1026" y="17"/>
                  </a:cubicBezTo>
                  <a:cubicBezTo>
                    <a:pt x="1088" y="40"/>
                    <a:pt x="1145" y="85"/>
                    <a:pt x="1192" y="144"/>
                  </a:cubicBezTo>
                  <a:lnTo>
                    <a:pt x="2537" y="1940"/>
                  </a:lnTo>
                  <a:cubicBezTo>
                    <a:pt x="2583" y="2001"/>
                    <a:pt x="2616" y="2076"/>
                    <a:pt x="2633" y="2158"/>
                  </a:cubicBezTo>
                  <a:cubicBezTo>
                    <a:pt x="2647" y="2242"/>
                    <a:pt x="2648" y="2330"/>
                    <a:pt x="2633" y="2411"/>
                  </a:cubicBezTo>
                  <a:cubicBezTo>
                    <a:pt x="2616" y="2494"/>
                    <a:pt x="2581" y="2569"/>
                    <a:pt x="2536" y="2629"/>
                  </a:cubicBezTo>
                  <a:lnTo>
                    <a:pt x="1863" y="3528"/>
                  </a:lnTo>
                  <a:lnTo>
                    <a:pt x="0" y="104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580160" y="6010200"/>
              <a:ext cx="758880" cy="1011960"/>
              <a:chOff x="16580160" y="6010200"/>
              <a:chExt cx="758880" cy="1011960"/>
            </a:xfrm>
          </p:grpSpPr>
          <p:sp>
            <p:nvSpPr>
              <p:cNvPr id="7" name="Freeform: Shape 6"/>
              <p:cNvSpPr/>
              <p:nvPr/>
            </p:nvSpPr>
            <p:spPr>
              <a:xfrm>
                <a:off x="16580160" y="6010200"/>
                <a:ext cx="758880" cy="1011600"/>
              </a:xfrm>
              <a:custGeom>
                <a:avLst/>
                <a:gdLst/>
                <a:ahLst/>
                <a:cxnLst/>
                <a:rect l="0" t="0" r="r" b="b"/>
                <a:pathLst>
                  <a:path w="2108" h="2810">
                    <a:moveTo>
                      <a:pt x="2108" y="2483"/>
                    </a:moveTo>
                    <a:lnTo>
                      <a:pt x="0" y="2810"/>
                    </a:lnTo>
                    <a:lnTo>
                      <a:pt x="244" y="0"/>
                    </a:lnTo>
                    <a:lnTo>
                      <a:pt x="2108" y="2483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" name="Freeform: Shape 7"/>
              <p:cNvSpPr/>
              <p:nvPr/>
            </p:nvSpPr>
            <p:spPr>
              <a:xfrm>
                <a:off x="16580880" y="6517800"/>
                <a:ext cx="377640" cy="504360"/>
              </a:xfrm>
              <a:custGeom>
                <a:avLst/>
                <a:gdLst/>
                <a:ahLst/>
                <a:cxnLst/>
                <a:rect l="0" t="0" r="r" b="b"/>
                <a:pathLst>
                  <a:path w="1049" h="1401">
                    <a:moveTo>
                      <a:pt x="1049" y="1242"/>
                    </a:moveTo>
                    <a:lnTo>
                      <a:pt x="0" y="1401"/>
                    </a:lnTo>
                    <a:lnTo>
                      <a:pt x="117" y="0"/>
                    </a:lnTo>
                    <a:lnTo>
                      <a:pt x="1049" y="12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79640" y="4319640"/>
            <a:ext cx="15120000" cy="26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79640" y="8159760"/>
            <a:ext cx="18000000" cy="62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2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56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438120" y="13956120"/>
            <a:ext cx="19305000" cy="422640"/>
          </a:xfrm>
          <a:custGeom>
            <a:avLst/>
            <a:gdLst/>
            <a:ahLst/>
            <a:cxnLst/>
            <a:rect l="0" t="0" r="r" b="b"/>
            <a:pathLst>
              <a:path w="53625" h="1174" fill="none">
                <a:moveTo>
                  <a:pt x="0" y="981"/>
                </a:moveTo>
                <a:cubicBezTo>
                  <a:pt x="627" y="1175"/>
                  <a:pt x="4495" y="1211"/>
                  <a:pt x="4973" y="1107"/>
                </a:cubicBezTo>
                <a:cubicBezTo>
                  <a:pt x="5453" y="1003"/>
                  <a:pt x="10605" y="673"/>
                  <a:pt x="11018" y="780"/>
                </a:cubicBezTo>
                <a:cubicBezTo>
                  <a:pt x="11431" y="886"/>
                  <a:pt x="17373" y="496"/>
                  <a:pt x="17760" y="629"/>
                </a:cubicBezTo>
                <a:cubicBezTo>
                  <a:pt x="18145" y="761"/>
                  <a:pt x="24109" y="489"/>
                  <a:pt x="24453" y="527"/>
                </a:cubicBezTo>
                <a:cubicBezTo>
                  <a:pt x="24797" y="568"/>
                  <a:pt x="31406" y="1047"/>
                  <a:pt x="32264" y="1156"/>
                </a:cubicBezTo>
                <a:cubicBezTo>
                  <a:pt x="33119" y="1266"/>
                  <a:pt x="37625" y="832"/>
                  <a:pt x="38307" y="857"/>
                </a:cubicBezTo>
                <a:cubicBezTo>
                  <a:pt x="38990" y="880"/>
                  <a:pt x="41237" y="946"/>
                  <a:pt x="42143" y="931"/>
                </a:cubicBezTo>
                <a:cubicBezTo>
                  <a:pt x="43048" y="915"/>
                  <a:pt x="45518" y="598"/>
                  <a:pt x="46864" y="781"/>
                </a:cubicBezTo>
                <a:cubicBezTo>
                  <a:pt x="48209" y="963"/>
                  <a:pt x="49285" y="926"/>
                  <a:pt x="50511" y="880"/>
                </a:cubicBezTo>
                <a:cubicBezTo>
                  <a:pt x="51737" y="835"/>
                  <a:pt x="52588" y="294"/>
                  <a:pt x="53625" y="0"/>
                </a:cubicBezTo>
              </a:path>
            </a:pathLst>
          </a:custGeom>
          <a:ln w="57600" cap="rnd">
            <a:solidFill>
              <a:srgbClr val="956134"/>
            </a:solidFill>
            <a:round/>
          </a:ln>
        </p:spPr>
        <p:txBody>
          <a:bodyPr lIns="14040" tIns="14040" rIns="14040" bIns="140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657640" y="193680"/>
            <a:ext cx="1463760" cy="1951920"/>
            <a:chOff x="17657640" y="193680"/>
            <a:chExt cx="1463760" cy="1951920"/>
          </a:xfrm>
        </p:grpSpPr>
        <p:sp>
          <p:nvSpPr>
            <p:cNvPr id="16" name="Freeform: Shape 15"/>
            <p:cNvSpPr/>
            <p:nvPr/>
          </p:nvSpPr>
          <p:spPr>
            <a:xfrm>
              <a:off x="17780040" y="515160"/>
              <a:ext cx="1099440" cy="1466640"/>
            </a:xfrm>
            <a:custGeom>
              <a:avLst/>
              <a:gdLst/>
              <a:ahLst/>
              <a:cxnLst/>
              <a:rect l="0" t="0" r="r" b="b"/>
              <a:pathLst>
                <a:path w="3054" h="4074">
                  <a:moveTo>
                    <a:pt x="1909" y="0"/>
                  </a:moveTo>
                  <a:lnTo>
                    <a:pt x="0" y="2546"/>
                  </a:lnTo>
                  <a:lnTo>
                    <a:pt x="1145" y="4074"/>
                  </a:lnTo>
                  <a:lnTo>
                    <a:pt x="3054" y="1528"/>
                  </a:lnTo>
                  <a:lnTo>
                    <a:pt x="2863" y="1274"/>
                  </a:lnTo>
                  <a:lnTo>
                    <a:pt x="1145" y="3564"/>
                  </a:lnTo>
                  <a:lnTo>
                    <a:pt x="955" y="3308"/>
                  </a:lnTo>
                  <a:lnTo>
                    <a:pt x="2674" y="1018"/>
                  </a:lnTo>
                  <a:lnTo>
                    <a:pt x="2292" y="509"/>
                  </a:lnTo>
                  <a:lnTo>
                    <a:pt x="573" y="2800"/>
                  </a:lnTo>
                  <a:lnTo>
                    <a:pt x="382" y="2546"/>
                  </a:lnTo>
                  <a:lnTo>
                    <a:pt x="2100" y="254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8535680" y="193680"/>
              <a:ext cx="585720" cy="780480"/>
            </a:xfrm>
            <a:custGeom>
              <a:avLst/>
              <a:gdLst/>
              <a:ahLst/>
              <a:cxnLst/>
              <a:rect l="0" t="0" r="r" b="b"/>
              <a:pathLst>
                <a:path w="1627" h="2168">
                  <a:moveTo>
                    <a:pt x="0" y="639"/>
                  </a:moveTo>
                  <a:lnTo>
                    <a:pt x="415" y="87"/>
                  </a:lnTo>
                  <a:cubicBezTo>
                    <a:pt x="443" y="49"/>
                    <a:pt x="477" y="23"/>
                    <a:pt x="515" y="10"/>
                  </a:cubicBezTo>
                  <a:cubicBezTo>
                    <a:pt x="554" y="-3"/>
                    <a:pt x="593" y="-3"/>
                    <a:pt x="631" y="10"/>
                  </a:cubicBezTo>
                  <a:cubicBezTo>
                    <a:pt x="670" y="23"/>
                    <a:pt x="705" y="51"/>
                    <a:pt x="732" y="87"/>
                  </a:cubicBezTo>
                  <a:lnTo>
                    <a:pt x="1561" y="1192"/>
                  </a:lnTo>
                  <a:cubicBezTo>
                    <a:pt x="1590" y="1230"/>
                    <a:pt x="1610" y="1275"/>
                    <a:pt x="1619" y="1326"/>
                  </a:cubicBezTo>
                  <a:cubicBezTo>
                    <a:pt x="1629" y="1377"/>
                    <a:pt x="1629" y="1429"/>
                    <a:pt x="1619" y="1480"/>
                  </a:cubicBezTo>
                  <a:cubicBezTo>
                    <a:pt x="1609" y="1531"/>
                    <a:pt x="1588" y="1578"/>
                    <a:pt x="1561" y="1614"/>
                  </a:cubicBezTo>
                  <a:lnTo>
                    <a:pt x="1148" y="216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657640" y="1523160"/>
              <a:ext cx="465480" cy="622440"/>
              <a:chOff x="17657640" y="1523160"/>
              <a:chExt cx="465480" cy="622440"/>
            </a:xfrm>
          </p:grpSpPr>
          <p:sp>
            <p:nvSpPr>
              <p:cNvPr id="19" name="Freeform: Shape 18"/>
              <p:cNvSpPr/>
              <p:nvPr/>
            </p:nvSpPr>
            <p:spPr>
              <a:xfrm>
                <a:off x="17658000" y="1523160"/>
                <a:ext cx="465120" cy="622080"/>
              </a:xfrm>
              <a:custGeom>
                <a:avLst/>
                <a:gdLst/>
                <a:ahLst/>
                <a:cxnLst/>
                <a:rect l="0" t="0" r="r" b="b"/>
                <a:pathLst>
                  <a:path w="1292" h="1728">
                    <a:moveTo>
                      <a:pt x="1292" y="1526"/>
                    </a:moveTo>
                    <a:lnTo>
                      <a:pt x="0" y="1728"/>
                    </a:lnTo>
                    <a:lnTo>
                      <a:pt x="148" y="0"/>
                    </a:lnTo>
                    <a:lnTo>
                      <a:pt x="1292" y="1526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7657640" y="1835280"/>
                <a:ext cx="232200" cy="310320"/>
              </a:xfrm>
              <a:custGeom>
                <a:avLst/>
                <a:gdLst/>
                <a:ahLst/>
                <a:cxnLst/>
                <a:rect l="0" t="0" r="r" b="b"/>
                <a:pathLst>
                  <a:path w="645" h="862">
                    <a:moveTo>
                      <a:pt x="645" y="764"/>
                    </a:moveTo>
                    <a:lnTo>
                      <a:pt x="0" y="862"/>
                    </a:lnTo>
                    <a:lnTo>
                      <a:pt x="72" y="0"/>
                    </a:lnTo>
                    <a:lnTo>
                      <a:pt x="645" y="7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dt" idx="1"/>
          </p:nvPr>
        </p:nvSpPr>
        <p:spPr>
          <a:xfrm>
            <a:off x="107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ftr" idx="2"/>
          </p:nvPr>
        </p:nvSpPr>
        <p:spPr>
          <a:xfrm>
            <a:off x="6839640" y="14399640"/>
            <a:ext cx="64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sldNum" idx="3"/>
          </p:nvPr>
        </p:nvSpPr>
        <p:spPr>
          <a:xfrm>
            <a:off x="1439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928BCB02-5C89-40FE-BB36-2102252688E4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/>
          <p:nvPr/>
        </p:nvSpPr>
        <p:spPr>
          <a:xfrm>
            <a:off x="438120" y="13956120"/>
            <a:ext cx="19305000" cy="422640"/>
          </a:xfrm>
          <a:custGeom>
            <a:avLst/>
            <a:gdLst/>
            <a:ahLst/>
            <a:cxnLst/>
            <a:rect l="0" t="0" r="r" b="b"/>
            <a:pathLst>
              <a:path w="53625" h="1174" fill="none">
                <a:moveTo>
                  <a:pt x="0" y="981"/>
                </a:moveTo>
                <a:cubicBezTo>
                  <a:pt x="627" y="1175"/>
                  <a:pt x="4495" y="1211"/>
                  <a:pt x="4973" y="1107"/>
                </a:cubicBezTo>
                <a:cubicBezTo>
                  <a:pt x="5453" y="1003"/>
                  <a:pt x="10605" y="673"/>
                  <a:pt x="11018" y="780"/>
                </a:cubicBezTo>
                <a:cubicBezTo>
                  <a:pt x="11431" y="886"/>
                  <a:pt x="17373" y="496"/>
                  <a:pt x="17760" y="629"/>
                </a:cubicBezTo>
                <a:cubicBezTo>
                  <a:pt x="18145" y="761"/>
                  <a:pt x="24109" y="489"/>
                  <a:pt x="24453" y="527"/>
                </a:cubicBezTo>
                <a:cubicBezTo>
                  <a:pt x="24797" y="568"/>
                  <a:pt x="31406" y="1047"/>
                  <a:pt x="32264" y="1156"/>
                </a:cubicBezTo>
                <a:cubicBezTo>
                  <a:pt x="33119" y="1266"/>
                  <a:pt x="37625" y="832"/>
                  <a:pt x="38307" y="857"/>
                </a:cubicBezTo>
                <a:cubicBezTo>
                  <a:pt x="38990" y="880"/>
                  <a:pt x="41237" y="946"/>
                  <a:pt x="42143" y="931"/>
                </a:cubicBezTo>
                <a:cubicBezTo>
                  <a:pt x="43048" y="915"/>
                  <a:pt x="45518" y="598"/>
                  <a:pt x="46864" y="781"/>
                </a:cubicBezTo>
                <a:cubicBezTo>
                  <a:pt x="48209" y="963"/>
                  <a:pt x="49285" y="926"/>
                  <a:pt x="50511" y="880"/>
                </a:cubicBezTo>
                <a:cubicBezTo>
                  <a:pt x="51737" y="835"/>
                  <a:pt x="52588" y="294"/>
                  <a:pt x="53625" y="0"/>
                </a:cubicBezTo>
              </a:path>
            </a:pathLst>
          </a:custGeom>
          <a:ln w="57600" cap="rnd">
            <a:solidFill>
              <a:srgbClr val="956134"/>
            </a:solidFill>
            <a:round/>
          </a:ln>
        </p:spPr>
        <p:txBody>
          <a:bodyPr lIns="14040" tIns="14040" rIns="14040" bIns="140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657640" y="193680"/>
            <a:ext cx="1463760" cy="1951920"/>
            <a:chOff x="17657640" y="193680"/>
            <a:chExt cx="1463760" cy="1951920"/>
          </a:xfrm>
        </p:grpSpPr>
        <p:sp>
          <p:nvSpPr>
            <p:cNvPr id="41" name="Freeform: Shape 40"/>
            <p:cNvSpPr/>
            <p:nvPr/>
          </p:nvSpPr>
          <p:spPr>
            <a:xfrm>
              <a:off x="17780040" y="515160"/>
              <a:ext cx="1099440" cy="1466640"/>
            </a:xfrm>
            <a:custGeom>
              <a:avLst/>
              <a:gdLst/>
              <a:ahLst/>
              <a:cxnLst/>
              <a:rect l="0" t="0" r="r" b="b"/>
              <a:pathLst>
                <a:path w="3054" h="4074">
                  <a:moveTo>
                    <a:pt x="1909" y="0"/>
                  </a:moveTo>
                  <a:lnTo>
                    <a:pt x="0" y="2546"/>
                  </a:lnTo>
                  <a:lnTo>
                    <a:pt x="1145" y="4074"/>
                  </a:lnTo>
                  <a:lnTo>
                    <a:pt x="3054" y="1528"/>
                  </a:lnTo>
                  <a:lnTo>
                    <a:pt x="2863" y="1274"/>
                  </a:lnTo>
                  <a:lnTo>
                    <a:pt x="1145" y="3564"/>
                  </a:lnTo>
                  <a:lnTo>
                    <a:pt x="955" y="3308"/>
                  </a:lnTo>
                  <a:lnTo>
                    <a:pt x="2674" y="1018"/>
                  </a:lnTo>
                  <a:lnTo>
                    <a:pt x="2292" y="509"/>
                  </a:lnTo>
                  <a:lnTo>
                    <a:pt x="573" y="2800"/>
                  </a:lnTo>
                  <a:lnTo>
                    <a:pt x="382" y="2546"/>
                  </a:lnTo>
                  <a:lnTo>
                    <a:pt x="2100" y="254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8535680" y="193680"/>
              <a:ext cx="585720" cy="780480"/>
            </a:xfrm>
            <a:custGeom>
              <a:avLst/>
              <a:gdLst/>
              <a:ahLst/>
              <a:cxnLst/>
              <a:rect l="0" t="0" r="r" b="b"/>
              <a:pathLst>
                <a:path w="1627" h="2168">
                  <a:moveTo>
                    <a:pt x="0" y="639"/>
                  </a:moveTo>
                  <a:lnTo>
                    <a:pt x="415" y="87"/>
                  </a:lnTo>
                  <a:cubicBezTo>
                    <a:pt x="443" y="49"/>
                    <a:pt x="477" y="23"/>
                    <a:pt x="515" y="10"/>
                  </a:cubicBezTo>
                  <a:cubicBezTo>
                    <a:pt x="554" y="-3"/>
                    <a:pt x="593" y="-3"/>
                    <a:pt x="631" y="10"/>
                  </a:cubicBezTo>
                  <a:cubicBezTo>
                    <a:pt x="670" y="23"/>
                    <a:pt x="705" y="51"/>
                    <a:pt x="732" y="87"/>
                  </a:cubicBezTo>
                  <a:lnTo>
                    <a:pt x="1561" y="1192"/>
                  </a:lnTo>
                  <a:cubicBezTo>
                    <a:pt x="1590" y="1230"/>
                    <a:pt x="1610" y="1275"/>
                    <a:pt x="1619" y="1326"/>
                  </a:cubicBezTo>
                  <a:cubicBezTo>
                    <a:pt x="1629" y="1377"/>
                    <a:pt x="1629" y="1429"/>
                    <a:pt x="1619" y="1480"/>
                  </a:cubicBezTo>
                  <a:cubicBezTo>
                    <a:pt x="1609" y="1531"/>
                    <a:pt x="1588" y="1578"/>
                    <a:pt x="1561" y="1614"/>
                  </a:cubicBezTo>
                  <a:lnTo>
                    <a:pt x="1148" y="216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7657640" y="1523160"/>
              <a:ext cx="465480" cy="622440"/>
              <a:chOff x="17657640" y="1523160"/>
              <a:chExt cx="465480" cy="622440"/>
            </a:xfrm>
          </p:grpSpPr>
          <p:sp>
            <p:nvSpPr>
              <p:cNvPr id="44" name="Freeform: Shape 43"/>
              <p:cNvSpPr/>
              <p:nvPr/>
            </p:nvSpPr>
            <p:spPr>
              <a:xfrm>
                <a:off x="17658000" y="1523160"/>
                <a:ext cx="465120" cy="622080"/>
              </a:xfrm>
              <a:custGeom>
                <a:avLst/>
                <a:gdLst/>
                <a:ahLst/>
                <a:cxnLst/>
                <a:rect l="0" t="0" r="r" b="b"/>
                <a:pathLst>
                  <a:path w="1292" h="1728">
                    <a:moveTo>
                      <a:pt x="1292" y="1526"/>
                    </a:moveTo>
                    <a:lnTo>
                      <a:pt x="0" y="1728"/>
                    </a:lnTo>
                    <a:lnTo>
                      <a:pt x="148" y="0"/>
                    </a:lnTo>
                    <a:lnTo>
                      <a:pt x="1292" y="1526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7657640" y="1835280"/>
                <a:ext cx="232200" cy="310320"/>
              </a:xfrm>
              <a:custGeom>
                <a:avLst/>
                <a:gdLst/>
                <a:ahLst/>
                <a:cxnLst/>
                <a:rect l="0" t="0" r="r" b="b"/>
                <a:pathLst>
                  <a:path w="645" h="862">
                    <a:moveTo>
                      <a:pt x="645" y="764"/>
                    </a:moveTo>
                    <a:lnTo>
                      <a:pt x="0" y="862"/>
                    </a:lnTo>
                    <a:lnTo>
                      <a:pt x="72" y="0"/>
                    </a:lnTo>
                    <a:lnTo>
                      <a:pt x="645" y="7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79640" y="47988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79640" y="3359880"/>
            <a:ext cx="1800000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dt" idx="7"/>
          </p:nvPr>
        </p:nvSpPr>
        <p:spPr>
          <a:xfrm>
            <a:off x="107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ftr" idx="8"/>
          </p:nvPr>
        </p:nvSpPr>
        <p:spPr>
          <a:xfrm>
            <a:off x="6839640" y="14399640"/>
            <a:ext cx="64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sldNum" idx="9"/>
          </p:nvPr>
        </p:nvSpPr>
        <p:spPr>
          <a:xfrm>
            <a:off x="14399640" y="14399640"/>
            <a:ext cx="468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BBDA1EB7-810A-4F14-9606-3288AC183A30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/>
          <p:cNvSpPr/>
          <p:nvPr/>
        </p:nvSpPr>
        <p:spPr>
          <a:xfrm>
            <a:off x="785160" y="7125120"/>
            <a:ext cx="15695640" cy="467640"/>
          </a:xfrm>
          <a:custGeom>
            <a:avLst/>
            <a:gdLst/>
            <a:ahLst/>
            <a:cxnLst/>
            <a:rect l="0" t="0" r="r" b="b"/>
            <a:pathLst>
              <a:path w="43599" h="1299" fill="none">
                <a:moveTo>
                  <a:pt x="0" y="980"/>
                </a:moveTo>
                <a:cubicBezTo>
                  <a:pt x="918" y="1106"/>
                  <a:pt x="2738" y="1551"/>
                  <a:pt x="4045" y="1105"/>
                </a:cubicBezTo>
                <a:cubicBezTo>
                  <a:pt x="5635" y="564"/>
                  <a:pt x="7722" y="413"/>
                  <a:pt x="8958" y="780"/>
                </a:cubicBezTo>
                <a:cubicBezTo>
                  <a:pt x="10019" y="1097"/>
                  <a:pt x="12924" y="970"/>
                  <a:pt x="14438" y="630"/>
                </a:cubicBezTo>
                <a:cubicBezTo>
                  <a:pt x="16697" y="126"/>
                  <a:pt x="18581" y="306"/>
                  <a:pt x="19880" y="527"/>
                </a:cubicBezTo>
                <a:cubicBezTo>
                  <a:pt x="21333" y="772"/>
                  <a:pt x="25533" y="1058"/>
                  <a:pt x="26231" y="1156"/>
                </a:cubicBezTo>
                <a:cubicBezTo>
                  <a:pt x="27950" y="1398"/>
                  <a:pt x="29509" y="712"/>
                  <a:pt x="31144" y="855"/>
                </a:cubicBezTo>
                <a:cubicBezTo>
                  <a:pt x="32181" y="945"/>
                  <a:pt x="33222" y="951"/>
                  <a:pt x="34263" y="930"/>
                </a:cubicBezTo>
                <a:cubicBezTo>
                  <a:pt x="35544" y="904"/>
                  <a:pt x="36830" y="565"/>
                  <a:pt x="38100" y="781"/>
                </a:cubicBezTo>
                <a:cubicBezTo>
                  <a:pt x="39082" y="946"/>
                  <a:pt x="40078" y="925"/>
                  <a:pt x="41066" y="879"/>
                </a:cubicBezTo>
                <a:cubicBezTo>
                  <a:pt x="41939" y="839"/>
                  <a:pt x="42755" y="292"/>
                  <a:pt x="43599" y="0"/>
                </a:cubicBezTo>
              </a:path>
            </a:pathLst>
          </a:custGeom>
          <a:ln w="79200" cap="rnd">
            <a:solidFill>
              <a:srgbClr val="956134"/>
            </a:solidFill>
            <a:round/>
          </a:ln>
        </p:spPr>
        <p:txBody>
          <a:bodyPr lIns="24840" tIns="24840" rIns="24840" bIns="248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6580160" y="3846600"/>
            <a:ext cx="2381400" cy="3175560"/>
            <a:chOff x="16580160" y="3846600"/>
            <a:chExt cx="2381400" cy="3175560"/>
          </a:xfrm>
        </p:grpSpPr>
        <p:sp>
          <p:nvSpPr>
            <p:cNvPr id="84" name="Freeform: Shape 83"/>
            <p:cNvSpPr/>
            <p:nvPr/>
          </p:nvSpPr>
          <p:spPr>
            <a:xfrm>
              <a:off x="16779960" y="4370400"/>
              <a:ext cx="1788840" cy="2385360"/>
            </a:xfrm>
            <a:custGeom>
              <a:avLst/>
              <a:gdLst/>
              <a:ahLst/>
              <a:cxnLst/>
              <a:rect l="0" t="0" r="r" b="b"/>
              <a:pathLst>
                <a:path w="4969" h="6626">
                  <a:moveTo>
                    <a:pt x="3105" y="0"/>
                  </a:moveTo>
                  <a:lnTo>
                    <a:pt x="0" y="4141"/>
                  </a:lnTo>
                  <a:lnTo>
                    <a:pt x="1863" y="6626"/>
                  </a:lnTo>
                  <a:lnTo>
                    <a:pt x="4969" y="2486"/>
                  </a:lnTo>
                  <a:lnTo>
                    <a:pt x="4659" y="2070"/>
                  </a:lnTo>
                  <a:lnTo>
                    <a:pt x="1864" y="5797"/>
                  </a:lnTo>
                  <a:lnTo>
                    <a:pt x="1552" y="5382"/>
                  </a:lnTo>
                  <a:lnTo>
                    <a:pt x="4347" y="1655"/>
                  </a:lnTo>
                  <a:lnTo>
                    <a:pt x="3727" y="828"/>
                  </a:lnTo>
                  <a:lnTo>
                    <a:pt x="932" y="4555"/>
                  </a:lnTo>
                  <a:lnTo>
                    <a:pt x="623" y="4141"/>
                  </a:lnTo>
                  <a:lnTo>
                    <a:pt x="3417" y="41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8009720" y="3846600"/>
              <a:ext cx="951840" cy="1270080"/>
            </a:xfrm>
            <a:custGeom>
              <a:avLst/>
              <a:gdLst/>
              <a:ahLst/>
              <a:cxnLst/>
              <a:rect l="0" t="0" r="r" b="b"/>
              <a:pathLst>
                <a:path w="2644" h="3528">
                  <a:moveTo>
                    <a:pt x="0" y="1040"/>
                  </a:moveTo>
                  <a:lnTo>
                    <a:pt x="672" y="145"/>
                  </a:lnTo>
                  <a:cubicBezTo>
                    <a:pt x="718" y="84"/>
                    <a:pt x="774" y="40"/>
                    <a:pt x="836" y="18"/>
                  </a:cubicBezTo>
                  <a:cubicBezTo>
                    <a:pt x="899" y="-5"/>
                    <a:pt x="964" y="-5"/>
                    <a:pt x="1026" y="17"/>
                  </a:cubicBezTo>
                  <a:cubicBezTo>
                    <a:pt x="1088" y="40"/>
                    <a:pt x="1145" y="85"/>
                    <a:pt x="1192" y="144"/>
                  </a:cubicBezTo>
                  <a:lnTo>
                    <a:pt x="2537" y="1940"/>
                  </a:lnTo>
                  <a:cubicBezTo>
                    <a:pt x="2583" y="2001"/>
                    <a:pt x="2616" y="2076"/>
                    <a:pt x="2633" y="2158"/>
                  </a:cubicBezTo>
                  <a:cubicBezTo>
                    <a:pt x="2647" y="2242"/>
                    <a:pt x="2648" y="2330"/>
                    <a:pt x="2633" y="2411"/>
                  </a:cubicBezTo>
                  <a:cubicBezTo>
                    <a:pt x="2616" y="2494"/>
                    <a:pt x="2581" y="2569"/>
                    <a:pt x="2536" y="2629"/>
                  </a:cubicBezTo>
                  <a:lnTo>
                    <a:pt x="1863" y="3528"/>
                  </a:lnTo>
                  <a:lnTo>
                    <a:pt x="0" y="104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6580160" y="6010200"/>
              <a:ext cx="758880" cy="1011960"/>
              <a:chOff x="16580160" y="6010200"/>
              <a:chExt cx="758880" cy="1011960"/>
            </a:xfrm>
          </p:grpSpPr>
          <p:sp>
            <p:nvSpPr>
              <p:cNvPr id="87" name="Freeform: Shape 86"/>
              <p:cNvSpPr/>
              <p:nvPr/>
            </p:nvSpPr>
            <p:spPr>
              <a:xfrm>
                <a:off x="16580160" y="6010200"/>
                <a:ext cx="758880" cy="1011600"/>
              </a:xfrm>
              <a:custGeom>
                <a:avLst/>
                <a:gdLst/>
                <a:ahLst/>
                <a:cxnLst/>
                <a:rect l="0" t="0" r="r" b="b"/>
                <a:pathLst>
                  <a:path w="2108" h="2810">
                    <a:moveTo>
                      <a:pt x="2108" y="2483"/>
                    </a:moveTo>
                    <a:lnTo>
                      <a:pt x="0" y="2810"/>
                    </a:lnTo>
                    <a:lnTo>
                      <a:pt x="244" y="0"/>
                    </a:lnTo>
                    <a:lnTo>
                      <a:pt x="2108" y="2483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16580880" y="6517800"/>
                <a:ext cx="377640" cy="504360"/>
              </a:xfrm>
              <a:custGeom>
                <a:avLst/>
                <a:gdLst/>
                <a:ahLst/>
                <a:cxnLst/>
                <a:rect l="0" t="0" r="r" b="b"/>
                <a:pathLst>
                  <a:path w="1049" h="1401">
                    <a:moveTo>
                      <a:pt x="1049" y="1242"/>
                    </a:moveTo>
                    <a:lnTo>
                      <a:pt x="0" y="1401"/>
                    </a:lnTo>
                    <a:lnTo>
                      <a:pt x="117" y="0"/>
                    </a:lnTo>
                    <a:lnTo>
                      <a:pt x="1049" y="12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79640" y="4319640"/>
            <a:ext cx="15120000" cy="26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079640" y="8159760"/>
            <a:ext cx="18000000" cy="62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2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56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21"/>
          <p:cNvGrpSpPr/>
          <p:nvPr/>
        </p:nvGrpSpPr>
        <p:grpSpPr>
          <a:xfrm>
            <a:off x="0" y="0"/>
            <a:ext cx="20159280" cy="15119280"/>
            <a:chOff x="0" y="0"/>
            <a:chExt cx="20159280" cy="15119280"/>
          </a:xfrm>
        </p:grpSpPr>
        <p:sp>
          <p:nvSpPr>
            <p:cNvPr id="110" name="Freeform 17" descr="CITTEXT"/>
            <p:cNvSpPr/>
            <p:nvPr/>
          </p:nvSpPr>
          <p:spPr>
            <a:xfrm>
              <a:off x="0" y="0"/>
              <a:ext cx="6383520" cy="15119280"/>
            </a:xfrm>
            <a:custGeom>
              <a:avLst/>
              <a:gdLst>
                <a:gd name="textAreaLeft" fmla="*/ 0 w 6383520"/>
                <a:gd name="textAreaRight" fmla="*/ 6383880 w 6383520"/>
                <a:gd name="textAreaTop" fmla="*/ 0 h 15119280"/>
                <a:gd name="textAreaBottom" fmla="*/ 15119640 h 15119280"/>
                <a:gd name="GluePoint1X" fmla="*/ 0 w 1824"/>
                <a:gd name="GluePoint1Y" fmla="*/ 5766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57668 h 3840"/>
                <a:gd name="GluePoint5X" fmla="*/ 0 w 1824"/>
                <a:gd name="GluePoint5Y" fmla="*/ 5766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tl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Rectangle 7"/>
            <p:cNvSpPr/>
            <p:nvPr/>
          </p:nvSpPr>
          <p:spPr>
            <a:xfrm>
              <a:off x="3528000" y="0"/>
              <a:ext cx="16631280" cy="83880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12" name="Picture 8" descr="CITBANND"/>
            <p:cNvPicPr/>
            <p:nvPr/>
          </p:nvPicPr>
          <p:blipFill>
            <a:blip r:embed="rId5"/>
            <a:srcRect l="30669" r="5331" b="86693"/>
            <a:stretch/>
          </p:blipFill>
          <p:spPr>
            <a:xfrm>
              <a:off x="5544000" y="0"/>
              <a:ext cx="14615280" cy="303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3" name="Rectangle 9"/>
            <p:cNvSpPr/>
            <p:nvPr/>
          </p:nvSpPr>
          <p:spPr>
            <a:xfrm>
              <a:off x="3528000" y="839520"/>
              <a:ext cx="16631280" cy="1677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14" name="Group 20"/>
            <p:cNvGrpSpPr/>
            <p:nvPr/>
          </p:nvGrpSpPr>
          <p:grpSpPr>
            <a:xfrm>
              <a:off x="0" y="7895520"/>
              <a:ext cx="12746160" cy="329040"/>
              <a:chOff x="0" y="7895520"/>
              <a:chExt cx="12746160" cy="329040"/>
            </a:xfrm>
          </p:grpSpPr>
          <p:sp>
            <p:nvSpPr>
              <p:cNvPr id="115" name="Freeform 10"/>
              <p:cNvSpPr/>
              <p:nvPr/>
            </p:nvSpPr>
            <p:spPr>
              <a:xfrm>
                <a:off x="0" y="8084880"/>
                <a:ext cx="12746160" cy="2160"/>
              </a:xfrm>
              <a:custGeom>
                <a:avLst/>
                <a:gdLst>
                  <a:gd name="textAreaLeft" fmla="*/ 0 w 12746160"/>
                  <a:gd name="textAreaRight" fmla="*/ 12746520 w 12746160"/>
                  <a:gd name="textAreaTop" fmla="*/ 0 h 2160"/>
                  <a:gd name="textAreaBottom" fmla="*/ 2520 h 216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2480" rIns="90000" bIns="-42480" anchor="ctr">
                <a:noAutofit/>
              </a:bodyPr>
              <a:lstStyle/>
              <a:p>
                <a:endParaRPr lang="en-GB" sz="1800" b="0" u="none" strike="noStrik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6" name="Group 15"/>
              <p:cNvGrpSpPr/>
              <p:nvPr/>
            </p:nvGrpSpPr>
            <p:grpSpPr>
              <a:xfrm>
                <a:off x="3360240" y="7895520"/>
                <a:ext cx="5872320" cy="329040"/>
                <a:chOff x="3360240" y="7895520"/>
                <a:chExt cx="5872320" cy="329040"/>
              </a:xfrm>
            </p:grpSpPr>
            <p:sp>
              <p:nvSpPr>
                <p:cNvPr id="117" name="Oval 20"/>
                <p:cNvSpPr/>
                <p:nvPr/>
              </p:nvSpPr>
              <p:spPr>
                <a:xfrm>
                  <a:off x="3360240" y="7895520"/>
                  <a:ext cx="328320" cy="32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8" name="Oval 21"/>
                <p:cNvSpPr/>
                <p:nvPr/>
              </p:nvSpPr>
              <p:spPr>
                <a:xfrm>
                  <a:off x="5208480" y="7895520"/>
                  <a:ext cx="329040" cy="32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9" name="Oval 22"/>
                <p:cNvSpPr/>
                <p:nvPr/>
              </p:nvSpPr>
              <p:spPr>
                <a:xfrm>
                  <a:off x="7056000" y="7895520"/>
                  <a:ext cx="329040" cy="32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20" name="Oval 23"/>
                <p:cNvSpPr/>
                <p:nvPr/>
              </p:nvSpPr>
              <p:spPr>
                <a:xfrm>
                  <a:off x="8904240" y="7895520"/>
                  <a:ext cx="328320" cy="32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175760" y="1343520"/>
            <a:ext cx="17135280" cy="251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175760" y="4703760"/>
            <a:ext cx="17135280" cy="907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lang="de-DE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2"/>
          <p:cNvGrpSpPr/>
          <p:nvPr/>
        </p:nvGrpSpPr>
        <p:grpSpPr>
          <a:xfrm>
            <a:off x="0" y="5375520"/>
            <a:ext cx="19862640" cy="2320560"/>
            <a:chOff x="0" y="5375520"/>
            <a:chExt cx="19862640" cy="2320560"/>
          </a:xfrm>
        </p:grpSpPr>
        <p:grpSp>
          <p:nvGrpSpPr>
            <p:cNvPr id="147" name="Group 3"/>
            <p:cNvGrpSpPr/>
            <p:nvPr/>
          </p:nvGrpSpPr>
          <p:grpSpPr>
            <a:xfrm>
              <a:off x="640800" y="5613840"/>
              <a:ext cx="1568160" cy="1046880"/>
              <a:chOff x="640800" y="5613840"/>
              <a:chExt cx="1568160" cy="1046880"/>
            </a:xfrm>
          </p:grpSpPr>
          <p:sp>
            <p:nvSpPr>
              <p:cNvPr id="148" name="Rectangle 4"/>
              <p:cNvSpPr/>
              <p:nvPr/>
            </p:nvSpPr>
            <p:spPr>
              <a:xfrm>
                <a:off x="640800" y="5613840"/>
                <a:ext cx="964080" cy="1046880"/>
              </a:xfrm>
              <a:prstGeom prst="rect">
                <a:avLst/>
              </a:prstGeom>
              <a:solidFill>
                <a:srgbClr val="3333CC"/>
              </a:solidFill>
              <a:ln w="25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9" name="Rectangle 5"/>
              <p:cNvSpPr/>
              <p:nvPr/>
            </p:nvSpPr>
            <p:spPr>
              <a:xfrm>
                <a:off x="1485360" y="5613840"/>
                <a:ext cx="723600" cy="10468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25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50" name="Group 6"/>
            <p:cNvGrpSpPr/>
            <p:nvPr/>
          </p:nvGrpSpPr>
          <p:grpSpPr>
            <a:xfrm>
              <a:off x="913680" y="6544800"/>
              <a:ext cx="1626480" cy="1046880"/>
              <a:chOff x="913680" y="6544800"/>
              <a:chExt cx="1626480" cy="1046880"/>
            </a:xfrm>
          </p:grpSpPr>
          <p:sp>
            <p:nvSpPr>
              <p:cNvPr id="151" name="Rectangle 7"/>
              <p:cNvSpPr/>
              <p:nvPr/>
            </p:nvSpPr>
            <p:spPr>
              <a:xfrm>
                <a:off x="913680" y="6544800"/>
                <a:ext cx="929520" cy="1046880"/>
              </a:xfrm>
              <a:prstGeom prst="rect">
                <a:avLst/>
              </a:prstGeom>
              <a:solidFill>
                <a:srgbClr val="FFCF01"/>
              </a:solidFill>
              <a:ln w="25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" name="Rectangle 8"/>
              <p:cNvSpPr/>
              <p:nvPr/>
            </p:nvSpPr>
            <p:spPr>
              <a:xfrm>
                <a:off x="1726560" y="6544800"/>
                <a:ext cx="813600" cy="1046880"/>
              </a:xfrm>
              <a:prstGeom prst="rect">
                <a:avLst/>
              </a:prstGeom>
              <a:gradFill rotWithShape="0">
                <a:gsLst>
                  <a:gs pos="0">
                    <a:srgbClr val="FF822D"/>
                  </a:gs>
                  <a:gs pos="100000">
                    <a:srgbClr val="9B4F1B"/>
                  </a:gs>
                </a:gsLst>
                <a:lin ang="0"/>
              </a:gradFill>
              <a:ln w="25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53" name="Rectangle 9"/>
            <p:cNvSpPr/>
            <p:nvPr/>
          </p:nvSpPr>
          <p:spPr>
            <a:xfrm>
              <a:off x="0" y="6383520"/>
              <a:ext cx="1235520" cy="930960"/>
            </a:xfrm>
            <a:prstGeom prst="rect">
              <a:avLst/>
            </a:prstGeom>
            <a:gradFill rotWithShape="0">
              <a:gsLst>
                <a:gs pos="0">
                  <a:srgbClr val="FFCF01"/>
                </a:gs>
                <a:gs pos="100000">
                  <a:srgbClr val="FFFFFF"/>
                </a:gs>
              </a:gsLst>
              <a:lin ang="0"/>
            </a:gradFill>
            <a:ln w="25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Rectangle 10"/>
            <p:cNvSpPr/>
            <p:nvPr/>
          </p:nvSpPr>
          <p:spPr>
            <a:xfrm>
              <a:off x="1400400" y="5375520"/>
              <a:ext cx="69840" cy="2320560"/>
            </a:xfrm>
            <a:prstGeom prst="rect">
              <a:avLst/>
            </a:prstGeom>
            <a:solidFill>
              <a:srgbClr val="1C1C1C"/>
            </a:solidFill>
            <a:ln w="25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Rectangle 11"/>
            <p:cNvSpPr/>
            <p:nvPr/>
          </p:nvSpPr>
          <p:spPr>
            <a:xfrm flipV="1">
              <a:off x="696960" y="7188840"/>
              <a:ext cx="19165680" cy="122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252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wrap="none" anchor="ctr">
              <a:noAutofit/>
            </a:bodyPr>
            <a:lstStyle/>
            <a:p>
              <a:endParaRPr lang="hr-HR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536560" y="471600"/>
            <a:ext cx="17181360" cy="322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700" b="0" u="none" strike="noStrik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2607120" y="4448160"/>
            <a:ext cx="17136000" cy="907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1757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06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1542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18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1321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28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1094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2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1094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2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1094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2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1094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2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dt" idx="22"/>
          </p:nvPr>
        </p:nvSpPr>
        <p:spPr>
          <a:xfrm>
            <a:off x="2183040" y="13775760"/>
            <a:ext cx="4199760" cy="1008000"/>
          </a:xfrm>
          <a:prstGeom prst="rect">
            <a:avLst/>
          </a:prstGeom>
          <a:noFill/>
          <a:ln w="2520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 idx="23"/>
          </p:nvPr>
        </p:nvSpPr>
        <p:spPr>
          <a:xfrm>
            <a:off x="7558560" y="13775760"/>
            <a:ext cx="6383520" cy="1008000"/>
          </a:xfrm>
          <a:prstGeom prst="rect">
            <a:avLst/>
          </a:prstGeom>
          <a:noFill/>
          <a:ln w="2520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sldNum" idx="24"/>
          </p:nvPr>
        </p:nvSpPr>
        <p:spPr>
          <a:xfrm>
            <a:off x="15120000" y="13775760"/>
            <a:ext cx="4200480" cy="1008000"/>
          </a:xfrm>
          <a:prstGeom prst="rect">
            <a:avLst/>
          </a:prstGeom>
          <a:noFill/>
          <a:ln w="2520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054793-A493-46A0-AC77-9D348606BFBF}" type="slidenum"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/>
          <p:cNvSpPr/>
          <p:nvPr/>
        </p:nvSpPr>
        <p:spPr>
          <a:xfrm>
            <a:off x="785160" y="7125120"/>
            <a:ext cx="15695640" cy="467640"/>
          </a:xfrm>
          <a:custGeom>
            <a:avLst/>
            <a:gdLst/>
            <a:ahLst/>
            <a:cxnLst/>
            <a:rect l="0" t="0" r="r" b="b"/>
            <a:pathLst>
              <a:path w="43599" h="1299" fill="none">
                <a:moveTo>
                  <a:pt x="0" y="980"/>
                </a:moveTo>
                <a:cubicBezTo>
                  <a:pt x="918" y="1106"/>
                  <a:pt x="2738" y="1551"/>
                  <a:pt x="4045" y="1105"/>
                </a:cubicBezTo>
                <a:cubicBezTo>
                  <a:pt x="5635" y="564"/>
                  <a:pt x="7722" y="413"/>
                  <a:pt x="8958" y="780"/>
                </a:cubicBezTo>
                <a:cubicBezTo>
                  <a:pt x="10019" y="1097"/>
                  <a:pt x="12924" y="970"/>
                  <a:pt x="14438" y="630"/>
                </a:cubicBezTo>
                <a:cubicBezTo>
                  <a:pt x="16697" y="126"/>
                  <a:pt x="18581" y="306"/>
                  <a:pt x="19880" y="527"/>
                </a:cubicBezTo>
                <a:cubicBezTo>
                  <a:pt x="21333" y="772"/>
                  <a:pt x="25533" y="1058"/>
                  <a:pt x="26231" y="1156"/>
                </a:cubicBezTo>
                <a:cubicBezTo>
                  <a:pt x="27950" y="1398"/>
                  <a:pt x="29509" y="712"/>
                  <a:pt x="31144" y="855"/>
                </a:cubicBezTo>
                <a:cubicBezTo>
                  <a:pt x="32181" y="945"/>
                  <a:pt x="33222" y="951"/>
                  <a:pt x="34263" y="930"/>
                </a:cubicBezTo>
                <a:cubicBezTo>
                  <a:pt x="35544" y="904"/>
                  <a:pt x="36830" y="565"/>
                  <a:pt x="38100" y="781"/>
                </a:cubicBezTo>
                <a:cubicBezTo>
                  <a:pt x="39082" y="946"/>
                  <a:pt x="40078" y="925"/>
                  <a:pt x="41066" y="879"/>
                </a:cubicBezTo>
                <a:cubicBezTo>
                  <a:pt x="41939" y="839"/>
                  <a:pt x="42755" y="292"/>
                  <a:pt x="43599" y="0"/>
                </a:cubicBezTo>
              </a:path>
            </a:pathLst>
          </a:custGeom>
          <a:ln w="79200" cap="rnd">
            <a:solidFill>
              <a:srgbClr val="956134"/>
            </a:solidFill>
            <a:round/>
          </a:ln>
        </p:spPr>
        <p:txBody>
          <a:bodyPr lIns="24840" tIns="24840" rIns="24840" bIns="248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6580160" y="3846600"/>
            <a:ext cx="2381400" cy="3175560"/>
            <a:chOff x="16580160" y="3846600"/>
            <a:chExt cx="2381400" cy="3175560"/>
          </a:xfrm>
        </p:grpSpPr>
        <p:sp>
          <p:nvSpPr>
            <p:cNvPr id="165" name="Freeform: Shape 164"/>
            <p:cNvSpPr/>
            <p:nvPr/>
          </p:nvSpPr>
          <p:spPr>
            <a:xfrm>
              <a:off x="16779960" y="4370400"/>
              <a:ext cx="1788840" cy="2385360"/>
            </a:xfrm>
            <a:custGeom>
              <a:avLst/>
              <a:gdLst/>
              <a:ahLst/>
              <a:cxnLst/>
              <a:rect l="0" t="0" r="r" b="b"/>
              <a:pathLst>
                <a:path w="4969" h="6626">
                  <a:moveTo>
                    <a:pt x="3105" y="0"/>
                  </a:moveTo>
                  <a:lnTo>
                    <a:pt x="0" y="4141"/>
                  </a:lnTo>
                  <a:lnTo>
                    <a:pt x="1863" y="6626"/>
                  </a:lnTo>
                  <a:lnTo>
                    <a:pt x="4969" y="2486"/>
                  </a:lnTo>
                  <a:lnTo>
                    <a:pt x="4659" y="2070"/>
                  </a:lnTo>
                  <a:lnTo>
                    <a:pt x="1864" y="5797"/>
                  </a:lnTo>
                  <a:lnTo>
                    <a:pt x="1552" y="5382"/>
                  </a:lnTo>
                  <a:lnTo>
                    <a:pt x="4347" y="1655"/>
                  </a:lnTo>
                  <a:lnTo>
                    <a:pt x="3727" y="828"/>
                  </a:lnTo>
                  <a:lnTo>
                    <a:pt x="932" y="4555"/>
                  </a:lnTo>
                  <a:lnTo>
                    <a:pt x="623" y="4141"/>
                  </a:lnTo>
                  <a:lnTo>
                    <a:pt x="3417" y="41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18009720" y="3846600"/>
              <a:ext cx="951840" cy="1270080"/>
            </a:xfrm>
            <a:custGeom>
              <a:avLst/>
              <a:gdLst/>
              <a:ahLst/>
              <a:cxnLst/>
              <a:rect l="0" t="0" r="r" b="b"/>
              <a:pathLst>
                <a:path w="2644" h="3528">
                  <a:moveTo>
                    <a:pt x="0" y="1040"/>
                  </a:moveTo>
                  <a:lnTo>
                    <a:pt x="672" y="145"/>
                  </a:lnTo>
                  <a:cubicBezTo>
                    <a:pt x="718" y="84"/>
                    <a:pt x="774" y="40"/>
                    <a:pt x="836" y="18"/>
                  </a:cubicBezTo>
                  <a:cubicBezTo>
                    <a:pt x="899" y="-5"/>
                    <a:pt x="964" y="-5"/>
                    <a:pt x="1026" y="17"/>
                  </a:cubicBezTo>
                  <a:cubicBezTo>
                    <a:pt x="1088" y="40"/>
                    <a:pt x="1145" y="85"/>
                    <a:pt x="1192" y="144"/>
                  </a:cubicBezTo>
                  <a:lnTo>
                    <a:pt x="2537" y="1940"/>
                  </a:lnTo>
                  <a:cubicBezTo>
                    <a:pt x="2583" y="2001"/>
                    <a:pt x="2616" y="2076"/>
                    <a:pt x="2633" y="2158"/>
                  </a:cubicBezTo>
                  <a:cubicBezTo>
                    <a:pt x="2647" y="2242"/>
                    <a:pt x="2648" y="2330"/>
                    <a:pt x="2633" y="2411"/>
                  </a:cubicBezTo>
                  <a:cubicBezTo>
                    <a:pt x="2616" y="2494"/>
                    <a:pt x="2581" y="2569"/>
                    <a:pt x="2536" y="2629"/>
                  </a:cubicBezTo>
                  <a:lnTo>
                    <a:pt x="1863" y="3528"/>
                  </a:lnTo>
                  <a:lnTo>
                    <a:pt x="0" y="104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6580160" y="6010200"/>
              <a:ext cx="758880" cy="1011960"/>
              <a:chOff x="16580160" y="6010200"/>
              <a:chExt cx="758880" cy="1011960"/>
            </a:xfrm>
          </p:grpSpPr>
          <p:sp>
            <p:nvSpPr>
              <p:cNvPr id="168" name="Freeform: Shape 167"/>
              <p:cNvSpPr/>
              <p:nvPr/>
            </p:nvSpPr>
            <p:spPr>
              <a:xfrm>
                <a:off x="16580160" y="6010200"/>
                <a:ext cx="758880" cy="1011600"/>
              </a:xfrm>
              <a:custGeom>
                <a:avLst/>
                <a:gdLst/>
                <a:ahLst/>
                <a:cxnLst/>
                <a:rect l="0" t="0" r="r" b="b"/>
                <a:pathLst>
                  <a:path w="2108" h="2810">
                    <a:moveTo>
                      <a:pt x="2108" y="2483"/>
                    </a:moveTo>
                    <a:lnTo>
                      <a:pt x="0" y="2810"/>
                    </a:lnTo>
                    <a:lnTo>
                      <a:pt x="244" y="0"/>
                    </a:lnTo>
                    <a:lnTo>
                      <a:pt x="2108" y="2483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" name="Freeform: Shape 168"/>
              <p:cNvSpPr/>
              <p:nvPr/>
            </p:nvSpPr>
            <p:spPr>
              <a:xfrm>
                <a:off x="16580880" y="6517800"/>
                <a:ext cx="377640" cy="504360"/>
              </a:xfrm>
              <a:custGeom>
                <a:avLst/>
                <a:gdLst/>
                <a:ahLst/>
                <a:cxnLst/>
                <a:rect l="0" t="0" r="r" b="b"/>
                <a:pathLst>
                  <a:path w="1049" h="1401">
                    <a:moveTo>
                      <a:pt x="1049" y="1242"/>
                    </a:moveTo>
                    <a:lnTo>
                      <a:pt x="0" y="1401"/>
                    </a:lnTo>
                    <a:lnTo>
                      <a:pt x="117" y="0"/>
                    </a:lnTo>
                    <a:lnTo>
                      <a:pt x="1049" y="12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079640" y="4319640"/>
            <a:ext cx="15120000" cy="26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530" b="0" u="none" strike="noStrik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079640" y="8159760"/>
            <a:ext cx="18000000" cy="62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2823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22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56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68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131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564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37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942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4699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665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161100" b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08000" y="612720"/>
            <a:ext cx="18144000" cy="2512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26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008000" y="3526920"/>
            <a:ext cx="18144000" cy="998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165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142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7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121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5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1097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1097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109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109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76" name="PlaceHolder 3"/>
          <p:cNvSpPr>
            <a:spLocks noGrp="1"/>
          </p:cNvSpPr>
          <p:nvPr>
            <p:ph type="dt" idx="25"/>
          </p:nvPr>
        </p:nvSpPr>
        <p:spPr>
          <a:xfrm>
            <a:off x="1006920" y="13764960"/>
            <a:ext cx="4704120" cy="1008000"/>
          </a:xfrm>
          <a:prstGeom prst="rect">
            <a:avLst/>
          </a:prstGeom>
          <a:noFill/>
          <a:ln w="2520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22.11.12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26"/>
          </p:nvPr>
        </p:nvSpPr>
        <p:spPr>
          <a:xfrm>
            <a:off x="6887520" y="13776120"/>
            <a:ext cx="6384600" cy="1008000"/>
          </a:xfrm>
          <a:prstGeom prst="rect">
            <a:avLst/>
          </a:prstGeom>
          <a:noFill/>
          <a:ln w="2520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sz012sam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sldNum" idx="27"/>
          </p:nvPr>
        </p:nvSpPr>
        <p:spPr>
          <a:xfrm>
            <a:off x="14446800" y="13764960"/>
            <a:ext cx="4704120" cy="1008000"/>
          </a:xfrm>
          <a:prstGeom prst="rect">
            <a:avLst/>
          </a:prstGeom>
          <a:noFill/>
          <a:ln w="2520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45F558-5EE1-4FE7-84B0-F61E4D3276F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Freeform 7"/>
          <p:cNvSpPr/>
          <p:nvPr/>
        </p:nvSpPr>
        <p:spPr>
          <a:xfrm>
            <a:off x="839880" y="504000"/>
            <a:ext cx="18144000" cy="134352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Line 8"/>
          <p:cNvSpPr/>
          <p:nvPr/>
        </p:nvSpPr>
        <p:spPr>
          <a:xfrm>
            <a:off x="1008000" y="13608000"/>
            <a:ext cx="181440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008000" y="612720"/>
            <a:ext cx="18144000" cy="2512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26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008000" y="3526920"/>
            <a:ext cx="18144000" cy="998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165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142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73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121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5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1097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1097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109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1097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83" name="PlaceHolder 3"/>
          <p:cNvSpPr>
            <a:spLocks noGrp="1"/>
          </p:cNvSpPr>
          <p:nvPr>
            <p:ph type="dt" idx="28"/>
          </p:nvPr>
        </p:nvSpPr>
        <p:spPr>
          <a:xfrm>
            <a:off x="1006920" y="13764960"/>
            <a:ext cx="4704120" cy="1008000"/>
          </a:xfrm>
          <a:prstGeom prst="rect">
            <a:avLst/>
          </a:prstGeom>
          <a:noFill/>
          <a:ln w="2520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22.11.12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 idx="29"/>
          </p:nvPr>
        </p:nvSpPr>
        <p:spPr>
          <a:xfrm>
            <a:off x="6887520" y="13776120"/>
            <a:ext cx="6384600" cy="1008000"/>
          </a:xfrm>
          <a:prstGeom prst="rect">
            <a:avLst/>
          </a:prstGeom>
          <a:noFill/>
          <a:ln w="2520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sz012sam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 idx="30"/>
          </p:nvPr>
        </p:nvSpPr>
        <p:spPr>
          <a:xfrm>
            <a:off x="14446800" y="13764960"/>
            <a:ext cx="4704120" cy="1008000"/>
          </a:xfrm>
          <a:prstGeom prst="rect">
            <a:avLst/>
          </a:prstGeom>
          <a:noFill/>
          <a:ln w="2520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8C180B-17FF-4313-AF25-B66393F8E4B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Freeform 7"/>
          <p:cNvSpPr/>
          <p:nvPr/>
        </p:nvSpPr>
        <p:spPr>
          <a:xfrm>
            <a:off x="839880" y="504000"/>
            <a:ext cx="18144000" cy="134352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Line 8"/>
          <p:cNvSpPr/>
          <p:nvPr/>
        </p:nvSpPr>
        <p:spPr>
          <a:xfrm>
            <a:off x="1008000" y="13608000"/>
            <a:ext cx="181440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079640" y="1830960"/>
            <a:ext cx="16560360" cy="608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12400" b="1" i="1" u="none" strike="noStrike">
                <a:solidFill>
                  <a:srgbClr val="2A6099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Prava žrtva</a:t>
            </a:r>
            <a:endParaRPr lang="hr-HR" sz="12400" b="0" u="none" strike="noStrike">
              <a:solidFill>
                <a:srgbClr val="FF8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189" name="Picture 4" descr="A red heart with a white letter&#10;&#10;Description automatically generated"/>
          <p:cNvPicPr/>
          <p:nvPr/>
        </p:nvPicPr>
        <p:blipFill>
          <a:blip r:embed="rId2"/>
          <a:stretch/>
        </p:blipFill>
        <p:spPr>
          <a:xfrm>
            <a:off x="720000" y="24192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1079640" y="7960320"/>
            <a:ext cx="18000000" cy="481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 Prva molitva majke Ane</a:t>
            </a:r>
            <a:endParaRPr lang="hr-HR" sz="7200" b="0" u="none" strike="noStrike">
              <a:solidFill>
                <a:srgbClr val="6633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  <a:p>
            <a:pPr algn="ctr"/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(1 Sam 1,11 u kontekstu)</a:t>
            </a:r>
            <a:endParaRPr lang="hr-HR" sz="7200" b="0" u="none" strike="noStrike">
              <a:solidFill>
                <a:srgbClr val="6633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191" name="Picture 5" descr="a_Sa11"/>
          <p:cNvPicPr/>
          <p:nvPr/>
        </p:nvPicPr>
        <p:blipFill>
          <a:blip r:embed="rId3"/>
          <a:stretch/>
        </p:blipFill>
        <p:spPr>
          <a:xfrm>
            <a:off x="12240000" y="0"/>
            <a:ext cx="7920000" cy="8941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079640" y="480240"/>
            <a:ext cx="16560000" cy="16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9600" b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Moja žrtva</a:t>
            </a:r>
            <a:endParaRPr lang="hr-HR" sz="96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1079640" y="3359880"/>
            <a:ext cx="18180360" cy="1055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Zbog čega ja trpim?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Kakav je moj prinos Bogu?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281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Je li meni Bog podario </a:t>
            </a:r>
            <a:br>
              <a:rPr sz="8000"/>
            </a:br>
            <a:r>
              <a:rPr lang="hr-HR" sz="8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neko veliko uslišanje?</a:t>
            </a:r>
            <a:endParaRPr lang="hr-HR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3" name="Picture 222"/>
          <p:cNvPicPr/>
          <p:nvPr/>
        </p:nvPicPr>
        <p:blipFill>
          <a:blip r:embed="rId2"/>
          <a:stretch/>
        </p:blipFill>
        <p:spPr>
          <a:xfrm>
            <a:off x="13208040" y="10440"/>
            <a:ext cx="6951960" cy="1089756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018100-1D12-45EB-8A30-5B603B90D899}" type="slidenum"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0" y="6248160"/>
            <a:ext cx="19800000" cy="239184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193" name="Rectangle 192"/>
          <p:cNvSpPr/>
          <p:nvPr/>
        </p:nvSpPr>
        <p:spPr>
          <a:xfrm>
            <a:off x="1260000" y="1656000"/>
            <a:ext cx="17136000" cy="25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8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Dođite, poklonimo se (Ps 95)</a:t>
            </a: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800000" y="8640000"/>
            <a:ext cx="18360000" cy="943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hr-HR" sz="5600" b="1" u="none" strike="noStrike">
                <a:solidFill>
                  <a:srgbClr val="000000"/>
                </a:solidFill>
                <a:effectLst/>
                <a:uFillTx/>
                <a:latin typeface="Arial Narrow"/>
                <a:ea typeface="Times New Roman"/>
              </a:rPr>
              <a:t>Do-đi-te,      po-klonimo se Kristu,   mu-če-nom  za nas raspetom</a:t>
            </a:r>
            <a:endParaRPr lang="hr-HR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217600" y="793440"/>
            <a:ext cx="16037280" cy="5556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56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Klanjamo ti se, </a:t>
            </a:r>
            <a:br>
              <a:rPr sz="10560"/>
            </a:br>
            <a:r>
              <a:rPr lang="hr-HR" sz="1056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Kriste, </a:t>
            </a:r>
            <a:br>
              <a:rPr sz="10560"/>
            </a:br>
            <a:r>
              <a:rPr lang="hr-HR" sz="1056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i blagoslivljamo te</a:t>
            </a:r>
            <a:endParaRPr lang="hr-HR" sz="10560" b="0" u="none" strike="noStrik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1188720" y="10620000"/>
            <a:ext cx="18098640" cy="44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Marijin dvor – Lužnica 27. 2. – 1. 3. 2026. 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p. Niko Bilić, SJ </a:t>
            </a:r>
            <a:br>
              <a:rPr sz="6000"/>
            </a:b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zaklada-anamarija-carevic.hr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97" name="Picture 196"/>
          <p:cNvPicPr/>
          <p:nvPr/>
        </p:nvPicPr>
        <p:blipFill>
          <a:blip r:embed="rId2"/>
          <a:stretch/>
        </p:blipFill>
        <p:spPr>
          <a:xfrm>
            <a:off x="13406400" y="720"/>
            <a:ext cx="6753600" cy="912672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198" name="Picture 1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10600560" y="781812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TextBox 198"/>
          <p:cNvSpPr txBox="1"/>
          <p:nvPr/>
        </p:nvSpPr>
        <p:spPr>
          <a:xfrm>
            <a:off x="1440000" y="7740000"/>
            <a:ext cx="9000000" cy="2340000"/>
          </a:xfrm>
          <a:prstGeom prst="rect">
            <a:avLst/>
          </a:prstGeom>
          <a:noFill/>
          <a:ln w="25200">
            <a:noFill/>
          </a:ln>
        </p:spPr>
        <p:txBody>
          <a:bodyPr lIns="91440" tIns="45720" rIns="91440" bIns="45720" anchor="t" anchorCtr="1">
            <a:no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i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Reče majci: </a:t>
            </a:r>
            <a:br>
              <a:rPr sz="5400" dirty="0"/>
            </a:br>
            <a:r>
              <a:rPr lang="hr-HR" sz="5400" b="1" i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„Ženo, evo ti sina!” </a:t>
            </a:r>
            <a:br>
              <a:rPr sz="5400" dirty="0"/>
            </a:b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(</a:t>
            </a:r>
            <a:r>
              <a:rPr lang="hr-HR" sz="5400" b="1" u="none" strike="noStrike" err="1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Iv</a:t>
            </a: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 19,26)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079640" y="1830960"/>
            <a:ext cx="16560360" cy="608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12400" b="1" i="1" u="none" strike="noStrike">
                <a:solidFill>
                  <a:srgbClr val="2A6099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Prava žrtva</a:t>
            </a:r>
            <a:endParaRPr lang="hr-HR" sz="12400" b="0" u="none" strike="noStrike">
              <a:solidFill>
                <a:srgbClr val="FF80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201" name="Picture 2" descr="A red heart with a white letter&#10;&#10;Description automatically generated"/>
          <p:cNvPicPr/>
          <p:nvPr/>
        </p:nvPicPr>
        <p:blipFill>
          <a:blip r:embed="rId2"/>
          <a:stretch/>
        </p:blipFill>
        <p:spPr>
          <a:xfrm>
            <a:off x="720000" y="24192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1079640" y="7960320"/>
            <a:ext cx="18000000" cy="481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 Prva molitva majke Ane</a:t>
            </a:r>
            <a:endParaRPr lang="hr-HR" sz="7200" b="0" u="none" strike="noStrike">
              <a:solidFill>
                <a:srgbClr val="6633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  <a:p>
            <a:pPr algn="ctr"/>
            <a:r>
              <a:rPr lang="hr-HR" sz="7200" b="1" u="none" strike="noStrike">
                <a:solidFill>
                  <a:srgbClr val="663300"/>
                </a:solidFill>
                <a:effectLst/>
                <a:highlight>
                  <a:srgbClr val="FFFFFF"/>
                </a:highlight>
                <a:uFillTx/>
                <a:latin typeface="Georgia"/>
              </a:rPr>
              <a:t>(1 Sam 1,11 u kontekstu)</a:t>
            </a:r>
            <a:endParaRPr lang="hr-HR" sz="7200" b="0" u="none" strike="noStrike">
              <a:solidFill>
                <a:srgbClr val="663300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pic>
        <p:nvPicPr>
          <p:cNvPr id="203" name="Picture 3" descr="a_Sa11"/>
          <p:cNvPicPr/>
          <p:nvPr/>
        </p:nvPicPr>
        <p:blipFill>
          <a:blip r:embed="rId3"/>
          <a:stretch/>
        </p:blipFill>
        <p:spPr>
          <a:xfrm>
            <a:off x="12240000" y="0"/>
            <a:ext cx="7920000" cy="8941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079640" y="50040"/>
            <a:ext cx="17100360" cy="253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9600" b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Iz nevolje velike</a:t>
            </a:r>
            <a:endParaRPr lang="hr-HR" sz="96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1079640" y="2160000"/>
            <a:ext cx="16740360" cy="1175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Pobožni muž (1 Sam 1,3):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47640" lvl="1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Redovito hodočasti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Voli Anu (5)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vidi: “plačeš”, </a:t>
            </a:r>
            <a:br>
              <a:rPr sz="6600"/>
            </a:b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“ne jedeš” (8)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+ šutnja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47640" lvl="1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psihosomatske tegobe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Nema djece (2.5.8)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Suparnica vrijeđa, ponižava (6)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Picture 11" descr="Hannah%20Intro"/>
          <p:cNvPicPr/>
          <p:nvPr/>
        </p:nvPicPr>
        <p:blipFill>
          <a:blip r:embed="rId2"/>
          <a:stretch/>
        </p:blipFill>
        <p:spPr>
          <a:xfrm>
            <a:off x="12560040" y="3120120"/>
            <a:ext cx="7599960" cy="785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48019C-8BA8-488D-8FC3-D58C5B947937}" type="slidenum"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079640" y="50040"/>
            <a:ext cx="17100360" cy="253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9600" b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Anina prva molitva</a:t>
            </a:r>
            <a:endParaRPr lang="hr-HR" sz="96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1079640" y="2160000"/>
            <a:ext cx="16740360" cy="1175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864000" lvl="1" indent="-324000" defTabSz="863640">
              <a:lnSpc>
                <a:spcPct val="115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400" b="1" i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Definicija molitve prema 1 Sam 1,15?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“Izlijeva dušu” (15)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15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u molitvi (10)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15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Dugačkoj (12.16), tihoj (13)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15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400" b="1" i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Što čini pred Bogom?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Polaže zavjet (11):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“Ako mi daš sina…”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“…dat ću ga </a:t>
            </a:r>
            <a:r>
              <a:rPr lang="he-IL" sz="6600" b="1" u="none" strike="noStrike">
                <a:solidFill>
                  <a:schemeClr val="dk1"/>
                </a:solidFill>
                <a:effectLst/>
                <a:uFillTx/>
                <a:latin typeface="Georgia"/>
                <a:cs typeface="Times New Roman"/>
              </a:rPr>
              <a:t>יהוה</a:t>
            </a: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”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9" name="Picture 12" descr="ana"/>
          <p:cNvPicPr/>
          <p:nvPr/>
        </p:nvPicPr>
        <p:blipFill>
          <a:blip r:embed="rId2"/>
          <a:stretch/>
        </p:blipFill>
        <p:spPr>
          <a:xfrm>
            <a:off x="13670640" y="3748320"/>
            <a:ext cx="6489360" cy="914904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98CD24-3A75-4719-9A67-A4584BC7462B}" type="slidenum"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79640" y="50040"/>
            <a:ext cx="17100360" cy="253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9600" b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Majčinski zavjet</a:t>
            </a:r>
            <a:endParaRPr lang="hr-HR" sz="96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1079640" y="2340000"/>
            <a:ext cx="16740360" cy="115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 defTabSz="863640">
              <a:lnSpc>
                <a:spcPct val="100000"/>
              </a:lnSpc>
              <a:spcBef>
                <a:spcPts val="2815"/>
              </a:spcBef>
              <a:buClr>
                <a:srgbClr val="0070C0"/>
              </a:buClr>
              <a:buFont typeface="Arial"/>
              <a:buChar char="•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Dobro </a:t>
            </a:r>
            <a:r>
              <a:rPr lang="hr-HR" sz="6000" b="1" u="sng" strike="noStrike">
                <a:solidFill>
                  <a:schemeClr val="dk1"/>
                </a:solidFill>
                <a:effectLst/>
                <a:uFillTx/>
                <a:latin typeface="Georgia"/>
              </a:rPr>
              <a:t>pogledaj</a:t>
            </a: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 </a:t>
            </a:r>
            <a:br>
              <a:rPr sz="6000"/>
            </a:br>
            <a:r>
              <a:rPr lang="hr-HR" sz="6000" b="1" i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nevolju/muku </a:t>
            </a: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(1 Sam 1,11)</a:t>
            </a:r>
            <a:br>
              <a:rPr sz="6000"/>
            </a:b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2x </a:t>
            </a:r>
            <a:r>
              <a:rPr lang="he-IL" sz="6000" b="1" u="none" strike="noStrike">
                <a:solidFill>
                  <a:schemeClr val="dk1"/>
                </a:solidFill>
                <a:effectLst/>
                <a:uFillTx/>
                <a:latin typeface="Georgia"/>
                <a:cs typeface="Times New Roman"/>
              </a:rPr>
              <a:t>עני + ראה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dobro sam </a:t>
            </a:r>
            <a:r>
              <a:rPr lang="hr-HR" sz="6000" b="1" u="sng" strike="noStrike">
                <a:solidFill>
                  <a:schemeClr val="dk1"/>
                </a:solidFill>
                <a:effectLst/>
                <a:uFillTx/>
                <a:latin typeface="Georgia"/>
              </a:rPr>
              <a:t>vidio</a:t>
            </a: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 </a:t>
            </a:r>
            <a:br>
              <a:rPr sz="6000"/>
            </a:br>
            <a:r>
              <a:rPr lang="hr-HR" sz="6000" b="1" i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jade/nevolju</a:t>
            </a: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 (Izl 3,7)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000" b="1" u="sng" strike="noStrike">
                <a:solidFill>
                  <a:schemeClr val="dk1"/>
                </a:solidFill>
                <a:effectLst/>
                <a:uFillTx/>
                <a:latin typeface="Georgia"/>
              </a:rPr>
              <a:t>Pogledao</a:t>
            </a: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 je </a:t>
            </a:r>
            <a:r>
              <a:rPr lang="hr-HR" sz="6000" b="1" i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neznatnost</a:t>
            </a: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 </a:t>
            </a:r>
            <a:br>
              <a:rPr sz="6000"/>
            </a:b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(Lk 1,48) = poniznost/</a:t>
            </a:r>
            <a:br>
              <a:rPr sz="6000"/>
            </a:b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poniženje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400" b="1" i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Kako samu sebe definira (1 Sam 1,11)?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00000"/>
              </a:lnSpc>
              <a:spcBef>
                <a:spcPts val="2815"/>
              </a:spcBef>
              <a:buClr>
                <a:srgbClr val="0070C0"/>
              </a:buClr>
              <a:buFont typeface="Arial"/>
              <a:buChar char="•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“tvoja službenica” = Službenica Gospodnja 3x (usp. Lk 1,38)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2" name="Picture 18" descr="Image result for exodus 3"/>
          <p:cNvPicPr/>
          <p:nvPr/>
        </p:nvPicPr>
        <p:blipFill>
          <a:blip r:embed="rId2"/>
          <a:stretch/>
        </p:blipFill>
        <p:spPr>
          <a:xfrm>
            <a:off x="11664720" y="50040"/>
            <a:ext cx="8454600" cy="480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Picture 19" descr="Image result for hannah mother of samuel"/>
          <p:cNvPicPr/>
          <p:nvPr/>
        </p:nvPicPr>
        <p:blipFill>
          <a:blip r:embed="rId3"/>
          <a:stretch/>
        </p:blipFill>
        <p:spPr>
          <a:xfrm>
            <a:off x="13098960" y="4968000"/>
            <a:ext cx="7020360" cy="501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Picture 29" descr="Image result for magnificat"/>
          <p:cNvPicPr/>
          <p:nvPr/>
        </p:nvPicPr>
        <p:blipFill>
          <a:blip r:embed="rId4"/>
          <a:stretch/>
        </p:blipFill>
        <p:spPr>
          <a:xfrm>
            <a:off x="15660000" y="10080000"/>
            <a:ext cx="4498200" cy="360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BB2A7B-D806-4D5A-A8A8-D2EDD0857A8D}" type="slidenum"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079640" y="50040"/>
            <a:ext cx="17100360" cy="253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9600" b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Plodovi</a:t>
            </a:r>
            <a:endParaRPr lang="hr-HR" sz="96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1079640" y="2160000"/>
            <a:ext cx="18000360" cy="1175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4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Postiže zagovor svećenika (17) 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4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Lice nije kao prije, može jesti (1 Sam 1,18)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400" b="1" i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U istoj svojoj obitelji: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 Donosi i priopćava </a:t>
            </a:r>
            <a:br>
              <a:rPr sz="6600"/>
            </a:b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odluke (22)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400" b="1" i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Postaje voditeljica (24):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15000"/>
              </a:lnSpc>
              <a:spcBef>
                <a:spcPts val="567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Povede, uzima, uvodi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7" name="Picture 10" descr="clip_image012"/>
          <p:cNvPicPr/>
          <p:nvPr/>
        </p:nvPicPr>
        <p:blipFill>
          <a:blip r:embed="rId2"/>
          <a:stretch/>
        </p:blipFill>
        <p:spPr>
          <a:xfrm>
            <a:off x="12600000" y="5039640"/>
            <a:ext cx="7548120" cy="100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389E6C-2122-4FA0-B3D7-A4554D309685}" type="slidenum"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079640" y="50040"/>
            <a:ext cx="17100360" cy="253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9600" b="1" u="none" strike="noStrike">
                <a:solidFill>
                  <a:srgbClr val="2A6099"/>
                </a:solidFill>
                <a:effectLst/>
                <a:uFillTx/>
                <a:latin typeface="Georgia"/>
              </a:rPr>
              <a:t>Ispunjen zavjet</a:t>
            </a:r>
            <a:endParaRPr lang="hr-HR" sz="9600" b="0" u="none" strike="noStrike">
              <a:solidFill>
                <a:srgbClr val="FF8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1079640" y="2340000"/>
            <a:ext cx="17280360" cy="115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216000" indent="-216000" defTabSz="863640">
              <a:lnSpc>
                <a:spcPct val="100000"/>
              </a:lnSpc>
              <a:spcBef>
                <a:spcPts val="2815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 “ustupam” (1 Sam 1,28)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Prinesi mi ljubljenog sina </a:t>
            </a:r>
            <a:br>
              <a:rPr sz="5400"/>
            </a:br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za žrtvu paljenicu (Post 22,2)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defTabSz="863640">
              <a:lnSpc>
                <a:spcPct val="100000"/>
              </a:lnSpc>
              <a:spcBef>
                <a:spcPts val="168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Nisi mi uskratio (12.16)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defTabSz="863640">
              <a:lnSpc>
                <a:spcPct val="100000"/>
              </a:lnSpc>
              <a:spcBef>
                <a:spcPts val="168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Poslušao si moj glas (18)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00000"/>
              </a:lnSpc>
              <a:spcBef>
                <a:spcPts val="2815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Samuel uzvraćen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Bogu služi (2,11.18)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Raste (2,21.26)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863640">
              <a:lnSpc>
                <a:spcPct val="100000"/>
              </a:lnSpc>
              <a:spcBef>
                <a:spcPts val="2815"/>
              </a:spcBef>
              <a:buClr>
                <a:srgbClr val="0070C0"/>
              </a:buClr>
              <a:buFont typeface="Arial"/>
              <a:buChar char="•"/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Druga Anina molitva (2,1-10)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Univerzalna, teološka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863640">
              <a:lnSpc>
                <a:spcPct val="100000"/>
              </a:lnSpc>
              <a:spcBef>
                <a:spcPts val="22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6000" b="1" u="none" strike="noStrike">
                <a:solidFill>
                  <a:schemeClr val="dk1"/>
                </a:solidFill>
                <a:effectLst/>
                <a:uFillTx/>
                <a:latin typeface="Georgia"/>
              </a:rPr>
              <a:t>Gospodin ruši u Šeol i diže odande (2,6)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0" name="Content Placeholder 1"/>
          <p:cNvPicPr/>
          <p:nvPr/>
        </p:nvPicPr>
        <p:blipFill>
          <a:blip r:embed="rId2"/>
          <a:stretch/>
        </p:blipFill>
        <p:spPr>
          <a:xfrm>
            <a:off x="12433320" y="360"/>
            <a:ext cx="7725600" cy="1040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FD220D-2251-42D3-942E-380BF054C84F}" type="slidenum"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Office</vt:lpstr>
      <vt:lpstr>Office</vt:lpstr>
      <vt:lpstr>Office</vt:lpstr>
      <vt:lpstr>Office</vt:lpstr>
      <vt:lpstr>1_TS001069000</vt:lpstr>
      <vt:lpstr>Office</vt:lpstr>
      <vt:lpstr>Office</vt:lpstr>
      <vt:lpstr>Office</vt:lpstr>
      <vt:lpstr>Office</vt:lpstr>
      <vt:lpstr>Office</vt:lpstr>
      <vt:lpstr>Prava žrtva</vt:lpstr>
      <vt:lpstr>PowerPoint Presentation</vt:lpstr>
      <vt:lpstr>Klanjamo ti se,  Kriste,  i blagoslivljamo te</vt:lpstr>
      <vt:lpstr>Prava žrtva</vt:lpstr>
      <vt:lpstr>Iz nevolje velike</vt:lpstr>
      <vt:lpstr>Anina prva molitva</vt:lpstr>
      <vt:lpstr>Majčinski zavjet</vt:lpstr>
      <vt:lpstr>Plodovi</vt:lpstr>
      <vt:lpstr>Ispunjen zavjet</vt:lpstr>
      <vt:lpstr>Moja žrtva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</dc:title>
  <dc:subject/>
  <dc:creator/>
  <dc:description>This work is licensed under a Creative Commons 0 License.
It makes use of the works of kka_libo_design@ashisuto.co.jp.</dc:description>
  <cp:lastModifiedBy/>
  <cp:revision>36</cp:revision>
  <cp:lastPrinted>2026-02-27T08:53:16Z</cp:lastPrinted>
  <dcterms:created xsi:type="dcterms:W3CDTF">2026-01-16T08:40:03Z</dcterms:created>
  <dcterms:modified xsi:type="dcterms:W3CDTF">2026-02-27T08:20:43Z</dcterms:modified>
  <dc:language>hr-HR</dc:language>
</cp:coreProperties>
</file>