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5" r:id="rId4"/>
    <p:sldMasterId id="2147483657" r:id="rId5"/>
    <p:sldMasterId id="2147483659" r:id="rId6"/>
    <p:sldMasterId id="2147483660" r:id="rId7"/>
    <p:sldMasterId id="214748366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D8884F-2F02-48A9-BB4C-C1CE973030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CA999B-E04F-464A-BA67-0547EC5F12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A272F6C-5BBC-4248-9786-49FEB98747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3FDB7B8-D49F-43D1-84FA-DA014F6F7A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C272341-2DC2-4337-B0D6-15D8A81C822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A4DECB8-A852-44B4-A201-407D4359566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BD98-6B5D-5370-1942-0C63074B8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35BCF-219F-8BF7-2DA1-0AE89B9D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09DF-BB7F-46D4-E256-ED58D35154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3F6F-317F-43F8-278C-4EB7ACFAAE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C443-89DE-A6FC-A0A6-C210BB78A4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C8CA7-B4CD-48BD-95FF-483E46B8F947}" type="slidenum"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‹#›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5526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598091EF-5546-4EEA-A4AC-940553DA937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Arial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Arial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  <a:ea typeface="Tahoma"/>
              </a:rPr>
              <a:t>&lt;date/time&gt;17.04.12.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  <a:ea typeface="Tahoma"/>
              </a:rPr>
              <a:t>www.amdg.eu (bantrop07.ppt)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A3B3D3-6B40-4DFA-A7A3-7FD571DC6390}" type="slidenum"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‹#›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10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r-Latn-CS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rPr>
              <a:t>&lt;date/time&gt;</a:t>
            </a:r>
            <a:endParaRPr lang="hr-HR" sz="10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2234B2-CFC2-4426-BFA0-99D7C5453227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rPr>
              <a:t>‹#›</a:t>
            </a:fld>
            <a:endParaRPr lang="hr-HR" sz="10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sldNum" idx="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A5E2BF-E94D-464D-ADD8-82E9EE933B9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dt" idx="8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9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&lt;footer&gt;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10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C87384-26CB-46CB-A9EF-FDFD8EE483B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1" name="Freeform: Shape 30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344520" lvl="1" algn="ctr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671400" lvl="2" algn="ctr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023840" lvl="3" algn="ctr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341360" lvl="4" algn="ctr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341360" lvl="5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341360" lvl="6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/>
          <p:nvPr/>
        </p:nvSpPr>
        <p:spPr>
          <a:xfrm>
            <a:off x="417600" y="1098720"/>
            <a:ext cx="438120" cy="474480"/>
          </a:xfrm>
          <a:prstGeom prst="rect">
            <a:avLst/>
          </a:prstGeom>
          <a:solidFill>
            <a:srgbClr val="FFCF0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8" name="Rectangle 4"/>
          <p:cNvSpPr/>
          <p:nvPr/>
        </p:nvSpPr>
        <p:spPr>
          <a:xfrm>
            <a:off x="541440" y="1521000"/>
            <a:ext cx="422280" cy="4744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911160" y="1521000"/>
            <a:ext cx="368280" cy="47448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127080" y="1447920"/>
            <a:ext cx="560160" cy="422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762120" y="990720"/>
            <a:ext cx="31680" cy="1052280"/>
          </a:xfrm>
          <a:prstGeom prst="rect">
            <a:avLst/>
          </a:prstGeom>
          <a:solidFill>
            <a:srgbClr val="1C1C1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2" name="Rectangle 8"/>
          <p:cNvSpPr/>
          <p:nvPr/>
        </p:nvSpPr>
        <p:spPr>
          <a:xfrm>
            <a:off x="442800" y="1781280"/>
            <a:ext cx="8226360" cy="3168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-15120" rIns="90000" bIns="-15120" anchor="ctr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50560" y="214200"/>
            <a:ext cx="7792920" cy="1462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11"/>
          </p:nvPr>
        </p:nvSpPr>
        <p:spPr>
          <a:xfrm>
            <a:off x="1162080" y="6243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&lt;date/time&gt;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2"/>
          </p:nvPr>
        </p:nvSpPr>
        <p:spPr>
          <a:xfrm>
            <a:off x="3657240" y="624348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3"/>
          </p:nvPr>
        </p:nvSpPr>
        <p:spPr>
          <a:xfrm>
            <a:off x="7041960" y="624348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BB6903-AC61-46D1-BE27-7A5476DD0650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‹#›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/>
          <p:cNvGrpSpPr/>
          <p:nvPr/>
        </p:nvGrpSpPr>
        <p:grpSpPr>
          <a:xfrm>
            <a:off x="0" y="2438280"/>
            <a:ext cx="9009000" cy="1052640"/>
            <a:chOff x="0" y="2438280"/>
            <a:chExt cx="9009000" cy="1052640"/>
          </a:xfrm>
        </p:grpSpPr>
        <p:grpSp>
          <p:nvGrpSpPr>
            <p:cNvPr id="49" name="Group 3"/>
            <p:cNvGrpSpPr/>
            <p:nvPr/>
          </p:nvGrpSpPr>
          <p:grpSpPr>
            <a:xfrm>
              <a:off x="290520" y="2546280"/>
              <a:ext cx="711360" cy="474840"/>
              <a:chOff x="290520" y="2546280"/>
              <a:chExt cx="711360" cy="474840"/>
            </a:xfrm>
          </p:grpSpPr>
          <p:sp>
            <p:nvSpPr>
              <p:cNvPr id="50" name="Rectangle 4"/>
              <p:cNvSpPr/>
              <p:nvPr/>
            </p:nvSpPr>
            <p:spPr>
              <a:xfrm>
                <a:off x="290520" y="2546280"/>
                <a:ext cx="437400" cy="4748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673560" y="2546280"/>
                <a:ext cx="328320" cy="4748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</p:grpSp>
        <p:grpSp>
          <p:nvGrpSpPr>
            <p:cNvPr id="52" name="Group 6"/>
            <p:cNvGrpSpPr/>
            <p:nvPr/>
          </p:nvGrpSpPr>
          <p:grpSpPr>
            <a:xfrm>
              <a:off x="414360" y="2968560"/>
              <a:ext cx="737640" cy="474840"/>
              <a:chOff x="414360" y="2968560"/>
              <a:chExt cx="737640" cy="474840"/>
            </a:xfrm>
          </p:grpSpPr>
          <p:sp>
            <p:nvSpPr>
              <p:cNvPr id="53" name="Rectangle 7"/>
              <p:cNvSpPr/>
              <p:nvPr/>
            </p:nvSpPr>
            <p:spPr>
              <a:xfrm>
                <a:off x="414360" y="2968560"/>
                <a:ext cx="421560" cy="4748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  <p:sp>
            <p:nvSpPr>
              <p:cNvPr id="54" name="Rectangle 8"/>
              <p:cNvSpPr/>
              <p:nvPr/>
            </p:nvSpPr>
            <p:spPr>
              <a:xfrm>
                <a:off x="783000" y="2968560"/>
                <a:ext cx="369000" cy="4748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</p:grpSp>
        <p:sp>
          <p:nvSpPr>
            <p:cNvPr id="55" name="Rectangle 9"/>
            <p:cNvSpPr/>
            <p:nvPr/>
          </p:nvSpPr>
          <p:spPr>
            <a:xfrm>
              <a:off x="0" y="2895480"/>
              <a:ext cx="560520" cy="4222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56" name="Rectangle 10"/>
            <p:cNvSpPr/>
            <p:nvPr/>
          </p:nvSpPr>
          <p:spPr>
            <a:xfrm>
              <a:off x="635040" y="2438280"/>
              <a:ext cx="31680" cy="105264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57" name="Rectangle 11"/>
            <p:cNvSpPr/>
            <p:nvPr/>
          </p:nvSpPr>
          <p:spPr>
            <a:xfrm flipV="1">
              <a:off x="316080" y="3260520"/>
              <a:ext cx="8692920" cy="554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wrap="none" tIns="9720" bIns="972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50560" y="214200"/>
            <a:ext cx="7792920" cy="14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dt" idx="14"/>
          </p:nvPr>
        </p:nvSpPr>
        <p:spPr>
          <a:xfrm>
            <a:off x="990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15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16"/>
          </p:nvPr>
        </p:nvSpPr>
        <p:spPr>
          <a:xfrm>
            <a:off x="68580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C8CA7-B4CD-48BD-95FF-483E46B8F947}" type="slidenum"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‹#›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6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pic>
          <p:nvPicPr>
            <p:cNvPr id="66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grpSp>
          <p:nvGrpSpPr>
            <p:cNvPr id="68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4640" rIns="90000" bIns="-44640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  <p:grpSp>
            <p:nvGrpSpPr>
              <p:cNvPr id="7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7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Shruti"/>
                  </a:endParaRPr>
                </a:p>
              </p:txBody>
            </p:sp>
            <p:sp>
              <p:nvSpPr>
                <p:cNvPr id="7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Shruti"/>
                  </a:endParaRPr>
                </a:p>
              </p:txBody>
            </p:sp>
            <p:sp>
              <p:nvSpPr>
                <p:cNvPr id="7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Shruti"/>
                  </a:endParaRPr>
                </a:p>
              </p:txBody>
            </p:sp>
            <p:sp>
              <p:nvSpPr>
                <p:cNvPr id="7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Shruti"/>
                  </a:endParaRPr>
                </a:p>
              </p:txBody>
            </p:sp>
          </p:grpSp>
        </p:grp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2"/>
          <p:cNvGrpSpPr/>
          <p:nvPr/>
        </p:nvGrpSpPr>
        <p:grpSpPr>
          <a:xfrm>
            <a:off x="0" y="2437920"/>
            <a:ext cx="9009000" cy="1052640"/>
            <a:chOff x="0" y="2437920"/>
            <a:chExt cx="9009000" cy="1052640"/>
          </a:xfrm>
        </p:grpSpPr>
        <p:grpSp>
          <p:nvGrpSpPr>
            <p:cNvPr id="78" name="Group 3"/>
            <p:cNvGrpSpPr/>
            <p:nvPr/>
          </p:nvGrpSpPr>
          <p:grpSpPr>
            <a:xfrm>
              <a:off x="290520" y="2545920"/>
              <a:ext cx="711360" cy="474840"/>
              <a:chOff x="290520" y="2545920"/>
              <a:chExt cx="711360" cy="474840"/>
            </a:xfrm>
          </p:grpSpPr>
          <p:sp>
            <p:nvSpPr>
              <p:cNvPr id="79" name="Rectangle 4"/>
              <p:cNvSpPr/>
              <p:nvPr/>
            </p:nvSpPr>
            <p:spPr>
              <a:xfrm>
                <a:off x="290520" y="2545920"/>
                <a:ext cx="437400" cy="4748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  <p:sp>
            <p:nvSpPr>
              <p:cNvPr id="80" name="Rectangle 5"/>
              <p:cNvSpPr/>
              <p:nvPr/>
            </p:nvSpPr>
            <p:spPr>
              <a:xfrm>
                <a:off x="673560" y="2545920"/>
                <a:ext cx="328320" cy="4748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</p:grpSp>
        <p:grpSp>
          <p:nvGrpSpPr>
            <p:cNvPr id="81" name="Group 6"/>
            <p:cNvGrpSpPr/>
            <p:nvPr/>
          </p:nvGrpSpPr>
          <p:grpSpPr>
            <a:xfrm>
              <a:off x="414360" y="2968200"/>
              <a:ext cx="737640" cy="474840"/>
              <a:chOff x="414360" y="2968200"/>
              <a:chExt cx="737640" cy="474840"/>
            </a:xfrm>
          </p:grpSpPr>
          <p:sp>
            <p:nvSpPr>
              <p:cNvPr id="82" name="Rectangle 7"/>
              <p:cNvSpPr/>
              <p:nvPr/>
            </p:nvSpPr>
            <p:spPr>
              <a:xfrm>
                <a:off x="414360" y="2968200"/>
                <a:ext cx="421560" cy="4748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  <p:sp>
            <p:nvSpPr>
              <p:cNvPr id="83" name="Rectangle 8"/>
              <p:cNvSpPr/>
              <p:nvPr/>
            </p:nvSpPr>
            <p:spPr>
              <a:xfrm>
                <a:off x="783000" y="2968200"/>
                <a:ext cx="369000" cy="4748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Shruti"/>
                </a:endParaRPr>
              </a:p>
            </p:txBody>
          </p:sp>
        </p:grpSp>
        <p:sp>
          <p:nvSpPr>
            <p:cNvPr id="84" name="Rectangle 9"/>
            <p:cNvSpPr/>
            <p:nvPr/>
          </p:nvSpPr>
          <p:spPr>
            <a:xfrm>
              <a:off x="0" y="2895120"/>
              <a:ext cx="560520" cy="4222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85" name="Rectangle 10"/>
            <p:cNvSpPr/>
            <p:nvPr/>
          </p:nvSpPr>
          <p:spPr>
            <a:xfrm>
              <a:off x="635040" y="2437920"/>
              <a:ext cx="31680" cy="105264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  <p:sp>
          <p:nvSpPr>
            <p:cNvPr id="86" name="Rectangle 11"/>
            <p:cNvSpPr/>
            <p:nvPr/>
          </p:nvSpPr>
          <p:spPr>
            <a:xfrm flipV="1">
              <a:off x="316080" y="3260160"/>
              <a:ext cx="8692920" cy="554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wrap="none" tIns="9720" bIns="972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Shruti"/>
              </a:endParaRPr>
            </a:p>
          </p:txBody>
        </p:sp>
      </p:grp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50200" y="213480"/>
            <a:ext cx="7792920" cy="14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82240" y="2017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91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694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592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9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0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0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dt" idx="17"/>
          </p:nvPr>
        </p:nvSpPr>
        <p:spPr>
          <a:xfrm>
            <a:off x="990000" y="624816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18"/>
          </p:nvPr>
        </p:nvSpPr>
        <p:spPr>
          <a:xfrm>
            <a:off x="3427920" y="624816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19"/>
          </p:nvPr>
        </p:nvSpPr>
        <p:spPr>
          <a:xfrm>
            <a:off x="6857640" y="62481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47A138-CC18-4FD1-991E-BD7726AF1EDB}" type="slidenum"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‹#›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package" Target="../embeddings/oleObjec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00000" y="1197000"/>
            <a:ext cx="762336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Moja vjera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980000" y="4128480"/>
            <a:ext cx="4227120" cy="2171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je Abraham postao vjernik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15,1-6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7" descr="Abraham1Stars"/>
          <p:cNvPicPr/>
          <p:nvPr/>
        </p:nvPicPr>
        <p:blipFill>
          <a:blip r:embed="rId2"/>
          <a:stretch/>
        </p:blipFill>
        <p:spPr>
          <a:xfrm>
            <a:off x="5741640" y="1260000"/>
            <a:ext cx="3402360" cy="559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3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180000" y="180000"/>
            <a:ext cx="1151640" cy="870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zervirano mjesto broja slajda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C56236-3624-41E3-B0BE-FC3172C3572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2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Obasjaj nas (Ps 67)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0" y="2389320"/>
            <a:ext cx="9144000" cy="2263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05480" y="359280"/>
            <a:ext cx="7274160" cy="252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Klanjamo ti se, </a:t>
            </a:r>
            <a:br>
              <a:rPr sz="4800"/>
            </a:br>
            <a:r>
              <a:rPr lang="hr-HR" sz="48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Kriste, </a:t>
            </a:r>
            <a:br>
              <a:rPr sz="4800"/>
            </a:br>
            <a:r>
              <a:rPr lang="hr-HR" sz="48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i blagoslivljamo te</a:t>
            </a:r>
            <a:endParaRPr lang="hr-HR" sz="4800" b="0" u="none" strike="noStrik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38920" y="4816800"/>
            <a:ext cx="8209080" cy="2040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Marijin dvor – Lužnica 27. 2. – 1. 3. 2026.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p. Niko Bilić, SJ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zaklada-anamarija-carevic.hr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6080400" y="0"/>
            <a:ext cx="3063240" cy="41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Picture 2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4680000" y="3449880"/>
            <a:ext cx="1151640" cy="8701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3" name="Object 102"/>
          <p:cNvGraphicFramePr/>
          <p:nvPr/>
        </p:nvGraphicFramePr>
        <p:xfrm>
          <a:off x="9783360" y="4430520"/>
          <a:ext cx="4590360" cy="80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Word.Document.12">
                  <p:embed/>
                </p:oleObj>
              </mc:Choice>
              <mc:Fallback>
                <p:oleObj r:id="rId4" imgW="0" imgH="0" progId="Word.Document.12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9783360" y="4430520"/>
                        <a:ext cx="4590360" cy="8060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6204600" y="4139640"/>
            <a:ext cx="2939400" cy="302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hr-H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Bartolomé Esteban Murillo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0" y="3312000"/>
            <a:ext cx="4500000" cy="126000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Vjerujte u Boga i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u mene vjerujte!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(Iv 14,1)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00000" y="1197000"/>
            <a:ext cx="762336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Moja vjera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980000" y="4128480"/>
            <a:ext cx="4227120" cy="2171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je Abraham postao vjernik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15,1-6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Picture 5" descr="Abraham1Stars"/>
          <p:cNvPicPr/>
          <p:nvPr/>
        </p:nvPicPr>
        <p:blipFill>
          <a:blip r:embed="rId2"/>
          <a:stretch/>
        </p:blipFill>
        <p:spPr>
          <a:xfrm>
            <a:off x="5741640" y="1260000"/>
            <a:ext cx="3402360" cy="559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6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180000" y="180000"/>
            <a:ext cx="1151640" cy="870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5"/>
          <p:cNvSpPr/>
          <p:nvPr/>
        </p:nvSpPr>
        <p:spPr>
          <a:xfrm>
            <a:off x="7042320" y="6243480"/>
            <a:ext cx="19047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48D4FC-A7DF-4EC5-932E-D883C896ACDD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5</a:t>
            </a:fld>
            <a:endParaRPr lang="hr-HR" sz="1400" b="1" u="none" strike="noStrike">
              <a:solidFill>
                <a:srgbClr val="000000"/>
              </a:solidFill>
              <a:effectLst/>
              <a:uFillTx/>
              <a:latin typeface="Shruti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50560" y="214200"/>
            <a:ext cx="7792920" cy="14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Duhovna vježba</a:t>
            </a:r>
            <a:endParaRPr lang="hr-HR" sz="4400" b="0" u="none" strike="noStrik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755640" y="2017440"/>
            <a:ext cx="8199360" cy="484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Molitvena ura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Molba: što želim </a:t>
            </a:r>
            <a:br>
              <a:rPr sz="3600"/>
            </a:b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Gospodina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Proučavanje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Promatranje, zamjećivanje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razgovor s Bogom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 Osvrt, plodovi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14" name="Picture 4" descr="holyfacejesus"/>
          <p:cNvPicPr/>
          <p:nvPr/>
        </p:nvPicPr>
        <p:blipFill>
          <a:blip r:embed="rId2"/>
          <a:stretch/>
        </p:blipFill>
        <p:spPr>
          <a:xfrm>
            <a:off x="5594400" y="60480"/>
            <a:ext cx="3514680" cy="3809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Abrahamova vjera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31640" y="1133280"/>
            <a:ext cx="8506080" cy="522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אמן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(Post 15,6) </a:t>
            </a: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[he’emin]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pouzdati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se, pokloniti povjerenje; “Amen”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Prvi: …</a:t>
            </a:r>
            <a:r>
              <a:rPr lang="de-DE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povjerova i uračuna mu </a:t>
            </a:r>
            <a:br>
              <a:rPr sz="2400"/>
            </a:br>
            <a:r>
              <a:rPr lang="de-DE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 u pravednost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Rim 4,3;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Gal 3,6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molitva u 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15,2s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Dvostruka pritužba: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“Što ćeš mi dati?”(2), “Nisi mi dao” (3)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 narod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(12,2)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bez djece (11,30)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 pronašao riječi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 + 1 Božji odgovor (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15,4s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Ne… (15,4), Pogledaj i broji…, Ovako… (v5)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“Izvede ga” – neverbalno 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יצא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jaṣa’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“izvesti” v5)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Picture 4" descr="13"/>
          <p:cNvPicPr/>
          <p:nvPr/>
        </p:nvPicPr>
        <p:blipFill>
          <a:blip r:embed="rId2"/>
          <a:stretch/>
        </p:blipFill>
        <p:spPr>
          <a:xfrm>
            <a:off x="6321600" y="0"/>
            <a:ext cx="2822400" cy="3833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3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8" dur="5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Pogled prema gore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686800" cy="50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Pogledaj!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hi.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hibbit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Usmjeren, motrilački pogled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njega 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gledajte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razveselite se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Ps 34,6)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Boja se u Boga </a:t>
            </a: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gledati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Izl 3,6)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Pogledao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bi u mjedenu zmiju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ozdravio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Br 21,9)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Oči upirem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Hramu tvojemu (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Jn 2,5)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Gledat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će onoga koga su proboli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Zah 12,10; Iv 19,37)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pokazat ću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ti zemlju” (12,1)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Nasuprot babilonskoj oholosti i nerazumijevanju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7" descr="Abraham1Stars"/>
          <p:cNvPicPr/>
          <p:nvPr/>
        </p:nvPicPr>
        <p:blipFill>
          <a:blip r:embed="rId2"/>
          <a:stretch/>
        </p:blipFill>
        <p:spPr>
          <a:xfrm>
            <a:off x="6683400" y="0"/>
            <a:ext cx="2460600" cy="4051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9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Sklapanje Saveza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341280" y="1197000"/>
            <a:ext cx="8802720" cy="497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štit i plaća (Post 15,1), “poslije...”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Ljudski savezi – ratnički (14,13); Hebrej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 se odrekao ratnoga plijena (v23)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</a:t>
            </a: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 עליון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El-jon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Stvoritelj (14,22)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objava: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תרדמה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tard</a:t>
            </a:r>
            <a:r>
              <a:rPr lang="hr-HR" sz="25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mâ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tvrd san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(15,12 usp. 2,21);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Goruća zublja (KS), plamen (Š.) (17)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Izl 3, Dj 2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 </a:t>
            </a:r>
            <a:r>
              <a:rPr lang="he-IL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kako se sklapa? (Post</a:t>
            </a:r>
            <a:r>
              <a:rPr lang="hr-HR" sz="27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 15,18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Riječju: “Dat ću ti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zemlju” –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povjerenje pretpostavka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7"/>
          <p:cNvPicPr/>
          <p:nvPr/>
        </p:nvPicPr>
        <p:blipFill>
          <a:blip r:embed="rId2"/>
          <a:stretch/>
        </p:blipFill>
        <p:spPr>
          <a:xfrm>
            <a:off x="7505640" y="0"/>
            <a:ext cx="1638360" cy="243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12" descr="Image result for tardemah abraham"/>
          <p:cNvPicPr/>
          <p:nvPr/>
        </p:nvPicPr>
        <p:blipFill>
          <a:blip r:embed="rId3"/>
          <a:stretch/>
        </p:blipFill>
        <p:spPr>
          <a:xfrm>
            <a:off x="7196040" y="2438280"/>
            <a:ext cx="1947960" cy="306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104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Moja vjera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6840" y="1599840"/>
            <a:ext cx="7463160" cy="453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Kamo ja uzdižem </a:t>
            </a:r>
            <a:br>
              <a:rPr sz="3900"/>
            </a:br>
            <a:r>
              <a:rPr lang="pl-PL" sz="3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pogled?</a:t>
            </a:r>
            <a:endParaRPr lang="hr-HR" sz="3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Kakva je </a:t>
            </a:r>
            <a:br>
              <a:rPr sz="3900"/>
            </a:br>
            <a:r>
              <a:rPr lang="hr-HR" sz="3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moja molitva?</a:t>
            </a:r>
            <a:endParaRPr lang="hr-HR" sz="3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meni Gospodin obećava?</a:t>
            </a:r>
            <a:endParaRPr lang="hr-HR" sz="3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8"/>
          <p:cNvPicPr/>
          <p:nvPr/>
        </p:nvPicPr>
        <p:blipFill>
          <a:blip r:embed="rId2"/>
          <a:stretch/>
        </p:blipFill>
        <p:spPr>
          <a:xfrm>
            <a:off x="4860000" y="540000"/>
            <a:ext cx="4284000" cy="321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Application>Microsoft Office PowerPoint</Application>
  <PresentationFormat>On-screen Show (4:3)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Moja vjera</vt:lpstr>
      <vt:lpstr>Obasjaj nas (Ps 67)</vt:lpstr>
      <vt:lpstr>Klanjamo ti se,  Kriste,  i blagoslivljamo te</vt:lpstr>
      <vt:lpstr>Moja vjera</vt:lpstr>
      <vt:lpstr>Duhovna vježba</vt:lpstr>
      <vt:lpstr>Abrahamova vjera</vt:lpstr>
      <vt:lpstr>Pogled prema gore</vt:lpstr>
      <vt:lpstr>Sklapanje Saveza </vt:lpstr>
      <vt:lpstr>Moja vjera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subject/>
  <dc:creator>Niko</dc:creator>
  <dc:description/>
  <cp:lastModifiedBy/>
  <cp:revision>165</cp:revision>
  <dcterms:created xsi:type="dcterms:W3CDTF">2010-06-24T08:43:38Z</dcterms:created>
  <dcterms:modified xsi:type="dcterms:W3CDTF">2026-02-27T08:10:36Z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Author">
    <vt:lpwstr>305</vt:lpwstr>
  </property>
  <property fmtid="{D5CDD505-2E9C-101B-9397-08002B2CF9AE}" pid="3" name="APEditor">
    <vt:lpwstr>179</vt:lpwstr>
  </property>
  <property fmtid="{D5CDD505-2E9C-101B-9397-08002B2CF9AE}" pid="4" name="Applications">
    <vt:lpwstr>172;#Office 2000;#-1;#TBD;#-1;#TBD;#-1;#TBD;#-1;#TBD;#-1;#TBD;#-1;#TBD;#-1;#TBD</vt:lpwstr>
  </property>
  <property fmtid="{D5CDD505-2E9C-101B-9397-08002B2CF9AE}" pid="5" name="AssetId">
    <vt:lpwstr>TS001069000</vt:lpwstr>
  </property>
  <property fmtid="{D5CDD505-2E9C-101B-9397-08002B2CF9AE}" pid="6" name="AssetType">
    <vt:lpwstr>TP</vt:lpwstr>
  </property>
  <property fmtid="{D5CDD505-2E9C-101B-9397-08002B2CF9AE}" pid="7" name="AuthoringAssetId">
    <vt:lpwstr>TP001069000</vt:lpwstr>
  </property>
  <property fmtid="{D5CDD505-2E9C-101B-9397-08002B2CF9AE}" pid="8" name="CHMName">
    <vt:lpwstr/>
  </property>
  <property fmtid="{D5CDD505-2E9C-101B-9397-08002B2CF9AE}" pid="9" name="Content Type">
    <vt:lpwstr>OOFile</vt:lpwstr>
  </property>
  <property fmtid="{D5CDD505-2E9C-101B-9397-08002B2CF9AE}" pid="10" name="ContentTypeId">
    <vt:lpwstr>0x0101006025706CF4CD034688BEBAE97A2E701D0202003379454669468A40BB5CD7D31D7B84F6</vt:lpwstr>
  </property>
  <property fmtid="{D5CDD505-2E9C-101B-9397-08002B2CF9AE}" pid="11" name="DirectSourceMarket">
    <vt:lpwstr>english</vt:lpwstr>
  </property>
  <property fmtid="{D5CDD505-2E9C-101B-9397-08002B2CF9AE}" pid="12" name="EditorialStatus">
    <vt:lpwstr/>
  </property>
  <property fmtid="{D5CDD505-2E9C-101B-9397-08002B2CF9AE}" pid="13" name="IsDeleted">
    <vt:lpwstr>0</vt:lpwstr>
  </property>
  <property fmtid="{D5CDD505-2E9C-101B-9397-08002B2CF9AE}" pid="14" name="IsSearchable">
    <vt:lpwstr>0</vt:lpwstr>
  </property>
  <property fmtid="{D5CDD505-2E9C-101B-9397-08002B2CF9AE}" pid="15" name="LCID">
    <vt:lpwstr>1031</vt:lpwstr>
  </property>
  <property fmtid="{D5CDD505-2E9C-101B-9397-08002B2CF9AE}" pid="16" name="Markets">
    <vt:lpwstr/>
  </property>
  <property fmtid="{D5CDD505-2E9C-101B-9397-08002B2CF9AE}" pid="17" name="Milestone">
    <vt:lpwstr>Continuous</vt:lpwstr>
  </property>
  <property fmtid="{D5CDD505-2E9C-101B-9397-08002B2CF9AE}" pid="18" name="NumericId">
    <vt:lpwstr>-1.00000000000000</vt:lpwstr>
  </property>
  <property fmtid="{D5CDD505-2E9C-101B-9397-08002B2CF9AE}" pid="19" name="OpenTemplate">
    <vt:lpwstr>1</vt:lpwstr>
  </property>
  <property fmtid="{D5CDD505-2E9C-101B-9397-08002B2CF9AE}" pid="20" name="OriginalSourceMarket">
    <vt:lpwstr>english</vt:lpwstr>
  </property>
  <property fmtid="{D5CDD505-2E9C-101B-9397-08002B2CF9AE}" pid="21" name="ParentAssetId">
    <vt:lpwstr/>
  </property>
  <property fmtid="{D5CDD505-2E9C-101B-9397-08002B2CF9AE}" pid="22" name="PrimaryImageGen">
    <vt:lpwstr>1</vt:lpwstr>
  </property>
  <property fmtid="{D5CDD505-2E9C-101B-9397-08002B2CF9AE}" pid="23" name="PublishTargets">
    <vt:lpwstr>OfficeOnline</vt:lpwstr>
  </property>
  <property fmtid="{D5CDD505-2E9C-101B-9397-08002B2CF9AE}" pid="24" name="ShowIn">
    <vt:lpwstr>Show everywhere</vt:lpwstr>
  </property>
  <property fmtid="{D5CDD505-2E9C-101B-9397-08002B2CF9AE}" pid="25" name="SourceTitle">
    <vt:lpwstr>Citrus design template</vt:lpwstr>
  </property>
  <property fmtid="{D5CDD505-2E9C-101B-9397-08002B2CF9AE}" pid="26" name="TPAppVersion">
    <vt:lpwstr>11</vt:lpwstr>
  </property>
  <property fmtid="{D5CDD505-2E9C-101B-9397-08002B2CF9AE}" pid="27" name="TPApplication">
    <vt:lpwstr>PowerPoint</vt:lpwstr>
  </property>
  <property fmtid="{D5CDD505-2E9C-101B-9397-08002B2CF9AE}" pid="28" name="TPCommandLine">
    <vt:lpwstr>{PP} {FilePath}</vt:lpwstr>
  </property>
  <property fmtid="{D5CDD505-2E9C-101B-9397-08002B2CF9AE}" pid="29" name="TPComponent">
    <vt:lpwstr>PPTFiles</vt:lpwstr>
  </property>
  <property fmtid="{D5CDD505-2E9C-101B-9397-08002B2CF9AE}" pid="30" name="TPFriendlyName">
    <vt:lpwstr>Citrus design template</vt:lpwstr>
  </property>
  <property fmtid="{D5CDD505-2E9C-101B-9397-08002B2CF9AE}" pid="31" name="TPInstallLocation">
    <vt:lpwstr>{Document Themes}</vt:lpwstr>
  </property>
  <property fmtid="{D5CDD505-2E9C-101B-9397-08002B2CF9AE}" pid="32" name="TPLaunchHelpLink">
    <vt:lpwstr/>
  </property>
  <property fmtid="{D5CDD505-2E9C-101B-9397-08002B2CF9AE}" pid="33" name="TPLaunchHelpLinkType">
    <vt:lpwstr/>
  </property>
  <property fmtid="{D5CDD505-2E9C-101B-9397-08002B2CF9AE}" pid="34" name="UACurrentWords">
    <vt:lpwstr>0</vt:lpwstr>
  </property>
  <property fmtid="{D5CDD505-2E9C-101B-9397-08002B2CF9AE}" pid="35" name="UALocComments">
    <vt:lpwstr/>
  </property>
  <property fmtid="{D5CDD505-2E9C-101B-9397-08002B2CF9AE}" pid="36" name="UALocRecommendation">
    <vt:lpwstr>Localize</vt:lpwstr>
  </property>
  <property fmtid="{D5CDD505-2E9C-101B-9397-08002B2CF9AE}" pid="37" name="UANotes">
    <vt:lpwstr>LEGACY PPTDT. 421488L. June 2003 retrofit</vt:lpwstr>
  </property>
  <property fmtid="{D5CDD505-2E9C-101B-9397-08002B2CF9AE}" pid="38" name="Version">
    <vt:r8>1</vt:r8>
  </property>
  <property fmtid="{D5CDD505-2E9C-101B-9397-08002B2CF9AE}" pid="39" name="display_urn:schemas-microsoft-com:office:office#APAuthor">
    <vt:lpwstr>REDMOND\cynvey</vt:lpwstr>
  </property>
  <property fmtid="{D5CDD505-2E9C-101B-9397-08002B2CF9AE}" pid="40" name="display_urn:schemas-microsoft-com:office:office#APEditor">
    <vt:lpwstr>REDMOND\v-luannv</vt:lpwstr>
  </property>
</Properties>
</file>