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3" r:id="rId3"/>
    <p:sldMasterId id="2147483655" r:id="rId4"/>
    <p:sldMasterId id="2147483657" r:id="rId5"/>
    <p:sldMasterId id="2147483659" r:id="rId6"/>
    <p:sldMasterId id="2147483661" r:id="rId7"/>
    <p:sldMasterId id="2147483663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</p:sldIdLst>
  <p:sldSz cx="20159663" cy="15119350"/>
  <p:notesSz cx="7102475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3970BD-09A3-4459-A90A-8F25A66CFAFE}" v="3" dt="2026-01-23T17:31:07.771"/>
    <p1510:client id="{782796BA-00BD-44C1-AF40-55B12FFD6074}" v="6" dt="2026-01-23T17:33:13.7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enc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endParaRPr lang="de-DE" sz="97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1175760" y="4703760"/>
            <a:ext cx="17135280" cy="907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hr-H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Default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enci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endParaRPr lang="de-DE" sz="97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1175760" y="4703760"/>
            <a:ext cx="8361720" cy="907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3118"/>
              </a:spcBef>
              <a:buNone/>
            </a:pPr>
            <a:endParaRPr lang="de-DE" sz="7060" b="0" u="none" strike="noStrik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9955800" y="4703760"/>
            <a:ext cx="8361720" cy="907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3118"/>
              </a:spcBef>
              <a:buNone/>
            </a:pPr>
            <a:endParaRPr lang="de-DE" sz="7060" b="0" u="none" strike="noStrik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C3F7E84-1234-4972-9B13-2BFAA5CB71B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enci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endParaRPr lang="de-DE" sz="97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subTitle"/>
          </p:nvPr>
        </p:nvSpPr>
        <p:spPr>
          <a:xfrm>
            <a:off x="1175760" y="4703760"/>
            <a:ext cx="17135280" cy="907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hr-H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12EC2AB-6EFF-4D50-9678-AAE6CE14308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endParaRPr lang="de-DE" sz="97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subTitle"/>
          </p:nvPr>
        </p:nvSpPr>
        <p:spPr>
          <a:xfrm>
            <a:off x="1175760" y="4703760"/>
            <a:ext cx="17135280" cy="907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hr-H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F9CDEF0-4F8A-4D4E-B27B-904D7DC2FB7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Penci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endParaRPr lang="de-DE" sz="97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1175760" y="4703760"/>
            <a:ext cx="17135280" cy="907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hr-H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323A28B-88B5-4841-A65F-BA7FB4893BD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Penci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endParaRPr lang="de-DE" sz="97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1175760" y="4703760"/>
            <a:ext cx="8361720" cy="907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3118"/>
              </a:spcBef>
              <a:buNone/>
            </a:pPr>
            <a:endParaRPr lang="de-DE" sz="7060" b="0" u="none" strike="noStrik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9955800" y="4703760"/>
            <a:ext cx="8361720" cy="907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3118"/>
              </a:spcBef>
              <a:buNone/>
            </a:pPr>
            <a:endParaRPr lang="de-DE" sz="7060" b="0" u="none" strike="noStrik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F156502-6E4A-4D30-A26E-B7ADCD85302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Penci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endParaRPr lang="de-DE" sz="97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1175760" y="4703760"/>
            <a:ext cx="8361720" cy="907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3118"/>
              </a:spcBef>
              <a:buNone/>
            </a:pPr>
            <a:endParaRPr lang="de-DE" sz="7060" b="0" u="none" strike="noStrik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9955800" y="4703760"/>
            <a:ext cx="8361720" cy="907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3118"/>
              </a:spcBef>
              <a:buNone/>
            </a:pPr>
            <a:endParaRPr lang="de-DE" sz="7060" b="0" u="none" strike="noStrik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90A0E871-B2EC-4B22-B885-F0EC3E871FD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Penc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endParaRPr lang="de-DE" sz="97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1175760" y="4703760"/>
            <a:ext cx="17135280" cy="907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hr-H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Default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endParaRPr lang="de-DE" sz="97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1175760" y="4703760"/>
            <a:ext cx="17135280" cy="907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3118"/>
              </a:spcBef>
              <a:buNone/>
            </a:pPr>
            <a:endParaRPr lang="de-DE" sz="7060" b="0" u="none" strike="noStrik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/>
          <p:cNvSpPr/>
          <p:nvPr/>
        </p:nvSpPr>
        <p:spPr>
          <a:xfrm>
            <a:off x="785160" y="7125120"/>
            <a:ext cx="15695640" cy="467640"/>
          </a:xfrm>
          <a:custGeom>
            <a:avLst/>
            <a:gdLst/>
            <a:ahLst/>
            <a:cxnLst/>
            <a:rect l="0" t="0" r="r" b="b"/>
            <a:pathLst>
              <a:path w="43599" h="1299" fill="none">
                <a:moveTo>
                  <a:pt x="0" y="980"/>
                </a:moveTo>
                <a:cubicBezTo>
                  <a:pt x="918" y="1106"/>
                  <a:pt x="2738" y="1551"/>
                  <a:pt x="4045" y="1105"/>
                </a:cubicBezTo>
                <a:cubicBezTo>
                  <a:pt x="5635" y="564"/>
                  <a:pt x="7722" y="413"/>
                  <a:pt x="8958" y="780"/>
                </a:cubicBezTo>
                <a:cubicBezTo>
                  <a:pt x="10019" y="1097"/>
                  <a:pt x="12924" y="970"/>
                  <a:pt x="14438" y="630"/>
                </a:cubicBezTo>
                <a:cubicBezTo>
                  <a:pt x="16697" y="126"/>
                  <a:pt x="18581" y="306"/>
                  <a:pt x="19880" y="527"/>
                </a:cubicBezTo>
                <a:cubicBezTo>
                  <a:pt x="21333" y="772"/>
                  <a:pt x="25533" y="1058"/>
                  <a:pt x="26231" y="1156"/>
                </a:cubicBezTo>
                <a:cubicBezTo>
                  <a:pt x="27950" y="1398"/>
                  <a:pt x="29509" y="712"/>
                  <a:pt x="31144" y="855"/>
                </a:cubicBezTo>
                <a:cubicBezTo>
                  <a:pt x="32181" y="945"/>
                  <a:pt x="33222" y="951"/>
                  <a:pt x="34263" y="930"/>
                </a:cubicBezTo>
                <a:cubicBezTo>
                  <a:pt x="35544" y="904"/>
                  <a:pt x="36830" y="565"/>
                  <a:pt x="38100" y="781"/>
                </a:cubicBezTo>
                <a:cubicBezTo>
                  <a:pt x="39082" y="946"/>
                  <a:pt x="40078" y="925"/>
                  <a:pt x="41066" y="879"/>
                </a:cubicBezTo>
                <a:cubicBezTo>
                  <a:pt x="41939" y="839"/>
                  <a:pt x="42755" y="292"/>
                  <a:pt x="43599" y="0"/>
                </a:cubicBezTo>
              </a:path>
            </a:pathLst>
          </a:custGeom>
          <a:ln w="79200" cap="rnd">
            <a:solidFill>
              <a:srgbClr val="956134"/>
            </a:solidFill>
            <a:round/>
          </a:ln>
        </p:spPr>
        <p:txBody>
          <a:bodyPr lIns="24840" tIns="24840" rIns="24840" bIns="24840" anchor="t">
            <a:noAutofit/>
          </a:bodyPr>
          <a:lstStyle/>
          <a:p>
            <a:endParaRPr lang="hr-HR" sz="14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580160" y="3846600"/>
            <a:ext cx="2381400" cy="3175560"/>
            <a:chOff x="16580160" y="3846600"/>
            <a:chExt cx="2381400" cy="3175560"/>
          </a:xfrm>
        </p:grpSpPr>
        <p:sp>
          <p:nvSpPr>
            <p:cNvPr id="4" name="Freeform: Shape 3"/>
            <p:cNvSpPr/>
            <p:nvPr/>
          </p:nvSpPr>
          <p:spPr>
            <a:xfrm>
              <a:off x="16779960" y="4370400"/>
              <a:ext cx="1788840" cy="2385360"/>
            </a:xfrm>
            <a:custGeom>
              <a:avLst/>
              <a:gdLst/>
              <a:ahLst/>
              <a:cxnLst/>
              <a:rect l="0" t="0" r="r" b="b"/>
              <a:pathLst>
                <a:path w="4969" h="6626">
                  <a:moveTo>
                    <a:pt x="3105" y="0"/>
                  </a:moveTo>
                  <a:lnTo>
                    <a:pt x="0" y="4141"/>
                  </a:lnTo>
                  <a:lnTo>
                    <a:pt x="1863" y="6626"/>
                  </a:lnTo>
                  <a:lnTo>
                    <a:pt x="4969" y="2486"/>
                  </a:lnTo>
                  <a:lnTo>
                    <a:pt x="4659" y="2070"/>
                  </a:lnTo>
                  <a:lnTo>
                    <a:pt x="1864" y="5797"/>
                  </a:lnTo>
                  <a:lnTo>
                    <a:pt x="1552" y="5382"/>
                  </a:lnTo>
                  <a:lnTo>
                    <a:pt x="4347" y="1655"/>
                  </a:lnTo>
                  <a:lnTo>
                    <a:pt x="3727" y="828"/>
                  </a:lnTo>
                  <a:lnTo>
                    <a:pt x="932" y="4555"/>
                  </a:lnTo>
                  <a:lnTo>
                    <a:pt x="623" y="4141"/>
                  </a:lnTo>
                  <a:lnTo>
                    <a:pt x="3417" y="415"/>
                  </a:lnTo>
                  <a:lnTo>
                    <a:pt x="3105" y="0"/>
                  </a:lnTo>
                  <a:close/>
                </a:path>
              </a:pathLst>
            </a:custGeom>
            <a:solidFill>
              <a:srgbClr val="F3980F"/>
            </a:solidFill>
            <a:ln w="0">
              <a:noFill/>
            </a:ln>
          </p:spPr>
          <p:txBody>
            <a:bodyPr lIns="0" tIns="0" rIns="0" bIns="0" anchor="t">
              <a:noAutofit/>
            </a:bodyPr>
            <a:lstStyle/>
            <a:p>
              <a:endParaRPr lang="hr-HR" sz="1400" b="1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" name="Freeform: Shape 4"/>
            <p:cNvSpPr/>
            <p:nvPr/>
          </p:nvSpPr>
          <p:spPr>
            <a:xfrm>
              <a:off x="18009720" y="3846600"/>
              <a:ext cx="951840" cy="1270080"/>
            </a:xfrm>
            <a:custGeom>
              <a:avLst/>
              <a:gdLst/>
              <a:ahLst/>
              <a:cxnLst/>
              <a:rect l="0" t="0" r="r" b="b"/>
              <a:pathLst>
                <a:path w="2644" h="3528">
                  <a:moveTo>
                    <a:pt x="0" y="1040"/>
                  </a:moveTo>
                  <a:lnTo>
                    <a:pt x="672" y="145"/>
                  </a:lnTo>
                  <a:cubicBezTo>
                    <a:pt x="718" y="84"/>
                    <a:pt x="774" y="40"/>
                    <a:pt x="836" y="18"/>
                  </a:cubicBezTo>
                  <a:cubicBezTo>
                    <a:pt x="899" y="-5"/>
                    <a:pt x="964" y="-5"/>
                    <a:pt x="1026" y="17"/>
                  </a:cubicBezTo>
                  <a:cubicBezTo>
                    <a:pt x="1088" y="40"/>
                    <a:pt x="1145" y="85"/>
                    <a:pt x="1192" y="144"/>
                  </a:cubicBezTo>
                  <a:lnTo>
                    <a:pt x="2537" y="1940"/>
                  </a:lnTo>
                  <a:cubicBezTo>
                    <a:pt x="2583" y="2001"/>
                    <a:pt x="2616" y="2076"/>
                    <a:pt x="2633" y="2158"/>
                  </a:cubicBezTo>
                  <a:cubicBezTo>
                    <a:pt x="2647" y="2242"/>
                    <a:pt x="2648" y="2330"/>
                    <a:pt x="2633" y="2411"/>
                  </a:cubicBezTo>
                  <a:cubicBezTo>
                    <a:pt x="2616" y="2494"/>
                    <a:pt x="2581" y="2569"/>
                    <a:pt x="2536" y="2629"/>
                  </a:cubicBezTo>
                  <a:lnTo>
                    <a:pt x="1863" y="3528"/>
                  </a:lnTo>
                  <a:lnTo>
                    <a:pt x="0" y="1040"/>
                  </a:lnTo>
                  <a:close/>
                </a:path>
              </a:pathLst>
            </a:custGeom>
            <a:solidFill>
              <a:srgbClr val="781710"/>
            </a:solidFill>
            <a:ln w="0">
              <a:noFill/>
            </a:ln>
          </p:spPr>
          <p:txBody>
            <a:bodyPr lIns="0" tIns="0" rIns="0" bIns="0" anchor="t">
              <a:noAutofit/>
            </a:bodyPr>
            <a:lstStyle/>
            <a:p>
              <a:endParaRPr lang="hr-HR" sz="1400" b="1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6580160" y="6010200"/>
              <a:ext cx="758880" cy="1011960"/>
              <a:chOff x="16580160" y="6010200"/>
              <a:chExt cx="758880" cy="1011960"/>
            </a:xfrm>
          </p:grpSpPr>
          <p:sp>
            <p:nvSpPr>
              <p:cNvPr id="7" name="Freeform: Shape 6"/>
              <p:cNvSpPr/>
              <p:nvPr/>
            </p:nvSpPr>
            <p:spPr>
              <a:xfrm>
                <a:off x="16580160" y="6010200"/>
                <a:ext cx="758880" cy="1011600"/>
              </a:xfrm>
              <a:custGeom>
                <a:avLst/>
                <a:gdLst/>
                <a:ahLst/>
                <a:cxnLst/>
                <a:rect l="0" t="0" r="r" b="b"/>
                <a:pathLst>
                  <a:path w="2108" h="2810">
                    <a:moveTo>
                      <a:pt x="2108" y="2483"/>
                    </a:moveTo>
                    <a:lnTo>
                      <a:pt x="0" y="2810"/>
                    </a:lnTo>
                    <a:lnTo>
                      <a:pt x="244" y="0"/>
                    </a:lnTo>
                    <a:lnTo>
                      <a:pt x="2108" y="2483"/>
                    </a:lnTo>
                    <a:close/>
                  </a:path>
                </a:pathLst>
              </a:custGeom>
              <a:solidFill>
                <a:srgbClr val="F5B090"/>
              </a:solidFill>
              <a:ln w="0">
                <a:noFill/>
              </a:ln>
            </p:spPr>
            <p:txBody>
              <a:bodyPr lIns="0" tIns="0" rIns="0" bIns="0" anchor="t">
                <a:noAutofit/>
              </a:bodyPr>
              <a:lstStyle/>
              <a:p>
                <a:endParaRPr lang="hr-HR" sz="1400" b="1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" name="Freeform: Shape 7"/>
              <p:cNvSpPr/>
              <p:nvPr/>
            </p:nvSpPr>
            <p:spPr>
              <a:xfrm>
                <a:off x="16580880" y="6517800"/>
                <a:ext cx="377640" cy="504360"/>
              </a:xfrm>
              <a:custGeom>
                <a:avLst/>
                <a:gdLst/>
                <a:ahLst/>
                <a:cxnLst/>
                <a:rect l="0" t="0" r="r" b="b"/>
                <a:pathLst>
                  <a:path w="1049" h="1401">
                    <a:moveTo>
                      <a:pt x="1049" y="1242"/>
                    </a:moveTo>
                    <a:lnTo>
                      <a:pt x="0" y="1401"/>
                    </a:lnTo>
                    <a:lnTo>
                      <a:pt x="117" y="0"/>
                    </a:lnTo>
                    <a:lnTo>
                      <a:pt x="1049" y="12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0" tIns="0" rIns="0" bIns="0" anchor="t">
                <a:noAutofit/>
              </a:bodyPr>
              <a:lstStyle/>
              <a:p>
                <a:endParaRPr lang="hr-HR" sz="1400" b="1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079640" y="4319640"/>
            <a:ext cx="15120000" cy="264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hr-HR" sz="8530" b="0" u="none" strike="noStrike">
                <a:solidFill>
                  <a:srgbClr val="FF8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079640" y="8159760"/>
            <a:ext cx="18000000" cy="624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spcBef>
                <a:spcPts val="282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226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5600" b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168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4800" b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1131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4000" b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56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13700" b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1942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46990" b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6656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161100" b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/>
          <p:cNvSpPr/>
          <p:nvPr/>
        </p:nvSpPr>
        <p:spPr>
          <a:xfrm>
            <a:off x="438120" y="13956120"/>
            <a:ext cx="19305000" cy="422640"/>
          </a:xfrm>
          <a:custGeom>
            <a:avLst/>
            <a:gdLst/>
            <a:ahLst/>
            <a:cxnLst/>
            <a:rect l="0" t="0" r="r" b="b"/>
            <a:pathLst>
              <a:path w="53625" h="1174" fill="none">
                <a:moveTo>
                  <a:pt x="0" y="981"/>
                </a:moveTo>
                <a:cubicBezTo>
                  <a:pt x="627" y="1175"/>
                  <a:pt x="4495" y="1211"/>
                  <a:pt x="4973" y="1107"/>
                </a:cubicBezTo>
                <a:cubicBezTo>
                  <a:pt x="5453" y="1003"/>
                  <a:pt x="10605" y="673"/>
                  <a:pt x="11018" y="780"/>
                </a:cubicBezTo>
                <a:cubicBezTo>
                  <a:pt x="11431" y="886"/>
                  <a:pt x="17373" y="496"/>
                  <a:pt x="17760" y="629"/>
                </a:cubicBezTo>
                <a:cubicBezTo>
                  <a:pt x="18145" y="761"/>
                  <a:pt x="24109" y="489"/>
                  <a:pt x="24453" y="527"/>
                </a:cubicBezTo>
                <a:cubicBezTo>
                  <a:pt x="24797" y="568"/>
                  <a:pt x="31406" y="1047"/>
                  <a:pt x="32264" y="1156"/>
                </a:cubicBezTo>
                <a:cubicBezTo>
                  <a:pt x="33119" y="1266"/>
                  <a:pt x="37625" y="832"/>
                  <a:pt x="38307" y="857"/>
                </a:cubicBezTo>
                <a:cubicBezTo>
                  <a:pt x="38990" y="880"/>
                  <a:pt x="41237" y="946"/>
                  <a:pt x="42143" y="931"/>
                </a:cubicBezTo>
                <a:cubicBezTo>
                  <a:pt x="43048" y="915"/>
                  <a:pt x="45518" y="598"/>
                  <a:pt x="46864" y="781"/>
                </a:cubicBezTo>
                <a:cubicBezTo>
                  <a:pt x="48209" y="963"/>
                  <a:pt x="49285" y="926"/>
                  <a:pt x="50511" y="880"/>
                </a:cubicBezTo>
                <a:cubicBezTo>
                  <a:pt x="51737" y="835"/>
                  <a:pt x="52588" y="294"/>
                  <a:pt x="53625" y="0"/>
                </a:cubicBezTo>
              </a:path>
            </a:pathLst>
          </a:custGeom>
          <a:ln w="57600" cap="rnd">
            <a:solidFill>
              <a:srgbClr val="956134"/>
            </a:solidFill>
            <a:round/>
          </a:ln>
        </p:spPr>
        <p:txBody>
          <a:bodyPr lIns="14040" tIns="14040" rIns="14040" bIns="14040" anchor="t">
            <a:noAutofit/>
          </a:bodyPr>
          <a:lstStyle/>
          <a:p>
            <a:endParaRPr lang="hr-HR" sz="14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657640" y="193680"/>
            <a:ext cx="1463760" cy="1951920"/>
            <a:chOff x="17657640" y="193680"/>
            <a:chExt cx="1463760" cy="1951920"/>
          </a:xfrm>
        </p:grpSpPr>
        <p:sp>
          <p:nvSpPr>
            <p:cNvPr id="15" name="Freeform: Shape 14"/>
            <p:cNvSpPr/>
            <p:nvPr/>
          </p:nvSpPr>
          <p:spPr>
            <a:xfrm>
              <a:off x="17780040" y="515160"/>
              <a:ext cx="1099440" cy="1466640"/>
            </a:xfrm>
            <a:custGeom>
              <a:avLst/>
              <a:gdLst/>
              <a:ahLst/>
              <a:cxnLst/>
              <a:rect l="0" t="0" r="r" b="b"/>
              <a:pathLst>
                <a:path w="3054" h="4074">
                  <a:moveTo>
                    <a:pt x="1909" y="0"/>
                  </a:moveTo>
                  <a:lnTo>
                    <a:pt x="0" y="2546"/>
                  </a:lnTo>
                  <a:lnTo>
                    <a:pt x="1145" y="4074"/>
                  </a:lnTo>
                  <a:lnTo>
                    <a:pt x="3054" y="1528"/>
                  </a:lnTo>
                  <a:lnTo>
                    <a:pt x="2863" y="1274"/>
                  </a:lnTo>
                  <a:lnTo>
                    <a:pt x="1145" y="3564"/>
                  </a:lnTo>
                  <a:lnTo>
                    <a:pt x="955" y="3308"/>
                  </a:lnTo>
                  <a:lnTo>
                    <a:pt x="2674" y="1018"/>
                  </a:lnTo>
                  <a:lnTo>
                    <a:pt x="2292" y="509"/>
                  </a:lnTo>
                  <a:lnTo>
                    <a:pt x="573" y="2800"/>
                  </a:lnTo>
                  <a:lnTo>
                    <a:pt x="382" y="2546"/>
                  </a:lnTo>
                  <a:lnTo>
                    <a:pt x="2100" y="254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F3980F"/>
            </a:solidFill>
            <a:ln w="0">
              <a:noFill/>
            </a:ln>
          </p:spPr>
          <p:txBody>
            <a:bodyPr lIns="0" tIns="0" rIns="0" bIns="0" anchor="t">
              <a:noAutofit/>
            </a:bodyPr>
            <a:lstStyle/>
            <a:p>
              <a:endParaRPr lang="hr-HR" sz="1400" b="1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6" name="Freeform: Shape 15"/>
            <p:cNvSpPr/>
            <p:nvPr/>
          </p:nvSpPr>
          <p:spPr>
            <a:xfrm>
              <a:off x="18535680" y="193680"/>
              <a:ext cx="585720" cy="780480"/>
            </a:xfrm>
            <a:custGeom>
              <a:avLst/>
              <a:gdLst/>
              <a:ahLst/>
              <a:cxnLst/>
              <a:rect l="0" t="0" r="r" b="b"/>
              <a:pathLst>
                <a:path w="1627" h="2168">
                  <a:moveTo>
                    <a:pt x="0" y="639"/>
                  </a:moveTo>
                  <a:lnTo>
                    <a:pt x="415" y="87"/>
                  </a:lnTo>
                  <a:cubicBezTo>
                    <a:pt x="443" y="49"/>
                    <a:pt x="477" y="23"/>
                    <a:pt x="515" y="10"/>
                  </a:cubicBezTo>
                  <a:cubicBezTo>
                    <a:pt x="554" y="-3"/>
                    <a:pt x="593" y="-3"/>
                    <a:pt x="631" y="10"/>
                  </a:cubicBezTo>
                  <a:cubicBezTo>
                    <a:pt x="670" y="23"/>
                    <a:pt x="705" y="51"/>
                    <a:pt x="732" y="87"/>
                  </a:cubicBezTo>
                  <a:lnTo>
                    <a:pt x="1561" y="1192"/>
                  </a:lnTo>
                  <a:cubicBezTo>
                    <a:pt x="1590" y="1230"/>
                    <a:pt x="1610" y="1275"/>
                    <a:pt x="1619" y="1326"/>
                  </a:cubicBezTo>
                  <a:cubicBezTo>
                    <a:pt x="1629" y="1377"/>
                    <a:pt x="1629" y="1429"/>
                    <a:pt x="1619" y="1480"/>
                  </a:cubicBezTo>
                  <a:cubicBezTo>
                    <a:pt x="1609" y="1531"/>
                    <a:pt x="1588" y="1578"/>
                    <a:pt x="1561" y="1614"/>
                  </a:cubicBezTo>
                  <a:lnTo>
                    <a:pt x="1148" y="2168"/>
                  </a:lnTo>
                  <a:lnTo>
                    <a:pt x="0" y="639"/>
                  </a:lnTo>
                  <a:close/>
                </a:path>
              </a:pathLst>
            </a:custGeom>
            <a:solidFill>
              <a:srgbClr val="781710"/>
            </a:solidFill>
            <a:ln w="0">
              <a:noFill/>
            </a:ln>
          </p:spPr>
          <p:txBody>
            <a:bodyPr lIns="0" tIns="0" rIns="0" bIns="0" anchor="t">
              <a:noAutofit/>
            </a:bodyPr>
            <a:lstStyle/>
            <a:p>
              <a:endParaRPr lang="hr-HR" sz="1400" b="1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7657640" y="1523160"/>
              <a:ext cx="465480" cy="622440"/>
              <a:chOff x="17657640" y="1523160"/>
              <a:chExt cx="465480" cy="622440"/>
            </a:xfrm>
          </p:grpSpPr>
          <p:sp>
            <p:nvSpPr>
              <p:cNvPr id="18" name="Freeform: Shape 17"/>
              <p:cNvSpPr/>
              <p:nvPr/>
            </p:nvSpPr>
            <p:spPr>
              <a:xfrm>
                <a:off x="17658000" y="1523160"/>
                <a:ext cx="465120" cy="622080"/>
              </a:xfrm>
              <a:custGeom>
                <a:avLst/>
                <a:gdLst/>
                <a:ahLst/>
                <a:cxnLst/>
                <a:rect l="0" t="0" r="r" b="b"/>
                <a:pathLst>
                  <a:path w="1292" h="1728">
                    <a:moveTo>
                      <a:pt x="1292" y="1526"/>
                    </a:moveTo>
                    <a:lnTo>
                      <a:pt x="0" y="1728"/>
                    </a:lnTo>
                    <a:lnTo>
                      <a:pt x="148" y="0"/>
                    </a:lnTo>
                    <a:lnTo>
                      <a:pt x="1292" y="1526"/>
                    </a:lnTo>
                    <a:close/>
                  </a:path>
                </a:pathLst>
              </a:custGeom>
              <a:solidFill>
                <a:srgbClr val="F5B090"/>
              </a:solidFill>
              <a:ln w="0">
                <a:noFill/>
              </a:ln>
            </p:spPr>
            <p:txBody>
              <a:bodyPr lIns="0" tIns="0" rIns="0" bIns="0" anchor="t">
                <a:noAutofit/>
              </a:bodyPr>
              <a:lstStyle/>
              <a:p>
                <a:endParaRPr lang="hr-HR" sz="1400" b="1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" name="Freeform: Shape 18"/>
              <p:cNvSpPr/>
              <p:nvPr/>
            </p:nvSpPr>
            <p:spPr>
              <a:xfrm>
                <a:off x="17657640" y="1835280"/>
                <a:ext cx="232200" cy="310320"/>
              </a:xfrm>
              <a:custGeom>
                <a:avLst/>
                <a:gdLst/>
                <a:ahLst/>
                <a:cxnLst/>
                <a:rect l="0" t="0" r="r" b="b"/>
                <a:pathLst>
                  <a:path w="645" h="862">
                    <a:moveTo>
                      <a:pt x="645" y="764"/>
                    </a:moveTo>
                    <a:lnTo>
                      <a:pt x="0" y="862"/>
                    </a:lnTo>
                    <a:lnTo>
                      <a:pt x="72" y="0"/>
                    </a:lnTo>
                    <a:lnTo>
                      <a:pt x="645" y="76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0" tIns="0" rIns="0" bIns="0" anchor="t">
                <a:noAutofit/>
              </a:bodyPr>
              <a:lstStyle/>
              <a:p>
                <a:endParaRPr lang="hr-HR" sz="1400" b="1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079640" y="47988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hr-HR" sz="8530" b="0" u="none" strike="noStrike">
                <a:solidFill>
                  <a:srgbClr val="FF8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1079640" y="3359880"/>
            <a:ext cx="18000000" cy="1055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2265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5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168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4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1131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4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56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137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1942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4699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6656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1611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22" name="PlaceHolder 3"/>
          <p:cNvSpPr>
            <a:spLocks noGrp="1"/>
          </p:cNvSpPr>
          <p:nvPr>
            <p:ph type="dt" idx="1"/>
          </p:nvPr>
        </p:nvSpPr>
        <p:spPr>
          <a:xfrm>
            <a:off x="1079640" y="14399640"/>
            <a:ext cx="4680000" cy="72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</a:p>
        </p:txBody>
      </p:sp>
      <p:sp>
        <p:nvSpPr>
          <p:cNvPr id="23" name="PlaceHolder 4"/>
          <p:cNvSpPr>
            <a:spLocks noGrp="1"/>
          </p:cNvSpPr>
          <p:nvPr>
            <p:ph type="ftr" idx="2"/>
          </p:nvPr>
        </p:nvSpPr>
        <p:spPr>
          <a:xfrm>
            <a:off x="6839640" y="14399640"/>
            <a:ext cx="6480000" cy="72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 algn="ctr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buNone/>
            </a:pPr>
            <a:r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&lt;footer&gt;</a:t>
            </a:r>
          </a:p>
        </p:txBody>
      </p:sp>
      <p:sp>
        <p:nvSpPr>
          <p:cNvPr id="24" name="PlaceHolder 5"/>
          <p:cNvSpPr>
            <a:spLocks noGrp="1"/>
          </p:cNvSpPr>
          <p:nvPr>
            <p:ph type="sldNum" idx="3"/>
          </p:nvPr>
        </p:nvSpPr>
        <p:spPr>
          <a:xfrm>
            <a:off x="14399640" y="14399640"/>
            <a:ext cx="4680000" cy="72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 algn="r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buNone/>
            </a:pPr>
            <a:fld id="{B58684A3-5950-493A-B850-EFDA9DA029C4}" type="slidenum"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‹#›</a:t>
            </a:fld>
            <a:endParaRPr lang="hr-H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008000" y="612720"/>
            <a:ext cx="18144000" cy="25128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Autofit/>
          </a:bodyPr>
          <a:lstStyle/>
          <a:p>
            <a:pPr indent="0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r-HR" sz="9260" b="0" u="none" strike="noStrike">
                <a:solidFill>
                  <a:srgbClr val="006633"/>
                </a:solidFill>
                <a:effectLst/>
                <a:uFillTx/>
                <a:latin typeface="Garamond"/>
              </a:rPr>
              <a:t>Click to edit the title text format</a:t>
            </a: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1008000" y="3526920"/>
            <a:ext cx="18144000" cy="99885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343080" indent="-343080">
              <a:spcBef>
                <a:spcPts val="1655"/>
              </a:spcBef>
              <a:buClr>
                <a:srgbClr val="CC9900"/>
              </a:buClr>
              <a:buSzPct val="65000"/>
              <a:buFont typeface="Wingdings" charset="2"/>
              <a:buChar char="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r-HR" sz="661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669960" lvl="1" indent="-325440">
              <a:spcBef>
                <a:spcPts val="1429"/>
              </a:spcBef>
              <a:buClr>
                <a:srgbClr val="3B812F"/>
              </a:buClr>
              <a:buSzPct val="60000"/>
              <a:buFont typeface="Wingdings" charset="2"/>
              <a:buChar char="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r-HR" sz="573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022400" lvl="2" indent="-351000">
              <a:spcBef>
                <a:spcPts val="1210"/>
              </a:spcBef>
              <a:buClr>
                <a:srgbClr val="CC9900"/>
              </a:buClr>
              <a:buSzPct val="65000"/>
              <a:buFont typeface="Wingdings" charset="2"/>
              <a:buChar char=""/>
              <a:tabLst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r-HR" sz="485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339920" lvl="3" indent="-316080">
              <a:spcBef>
                <a:spcPts val="1097"/>
              </a:spcBef>
              <a:buClr>
                <a:srgbClr val="3B812F"/>
              </a:buClr>
              <a:buSzPct val="70000"/>
              <a:buFont typeface="Wingdings" charset="2"/>
              <a:buChar char=""/>
              <a:tabLst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r-HR" sz="441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1681200" lvl="4" indent="-339840">
              <a:spcBef>
                <a:spcPts val="1097"/>
              </a:spcBef>
              <a:buClr>
                <a:srgbClr val="CC9900"/>
              </a:buClr>
              <a:buSzPct val="75000"/>
              <a:buFont typeface="Wingdings" charset="2"/>
              <a:buChar char=""/>
              <a:tabLst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r-HR" sz="441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1681200" lvl="5" indent="-339840">
              <a:spcBef>
                <a:spcPts val="1097"/>
              </a:spcBef>
              <a:buClr>
                <a:srgbClr val="000000"/>
              </a:buClr>
              <a:buSzPct val="75000"/>
              <a:buFont typeface="Wingdings" charset="2"/>
              <a:buChar char="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r-HR" sz="441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1681200" lvl="6" indent="-339840">
              <a:spcBef>
                <a:spcPts val="1097"/>
              </a:spcBef>
              <a:buClr>
                <a:srgbClr val="000000"/>
              </a:buClr>
              <a:buSzPct val="75000"/>
              <a:buFont typeface="Wingdings" charset="2"/>
              <a:buChar char="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r-HR" sz="441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32" name="PlaceHolder 3"/>
          <p:cNvSpPr>
            <a:spLocks noGrp="1"/>
          </p:cNvSpPr>
          <p:nvPr>
            <p:ph type="dt" idx="4"/>
          </p:nvPr>
        </p:nvSpPr>
        <p:spPr>
          <a:xfrm>
            <a:off x="1006920" y="13764960"/>
            <a:ext cx="4704120" cy="10080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hr-HR" sz="1200" b="0" u="none" strike="noStrike">
                <a:solidFill>
                  <a:srgbClr val="000000"/>
                </a:solidFill>
                <a:effectLst/>
                <a:uFillTx/>
                <a:latin typeface="Garamond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4F54F62-C714-4096-9CA8-3B9E7EA03EE5}" type="datetime">
              <a:rPr lang="hr-HR" sz="1200" b="0" u="none" strike="noStrike">
                <a:solidFill>
                  <a:srgbClr val="000000"/>
                </a:solidFill>
                <a:effectLst/>
                <a:uFillTx/>
                <a:latin typeface="Garamond"/>
              </a:rPr>
              <a:t>23.1.2026.</a:t>
            </a:fld>
            <a:endParaRPr lang="hr-H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ftr" idx="5"/>
          </p:nvPr>
        </p:nvSpPr>
        <p:spPr>
          <a:xfrm>
            <a:off x="6887520" y="13776120"/>
            <a:ext cx="6384600" cy="10080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Garamond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Garamond"/>
              </a:rPr>
              <a:t>&lt;footer&gt;</a:t>
            </a:r>
            <a:endParaRPr lang="hr-H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sldNum" idx="6"/>
          </p:nvPr>
        </p:nvSpPr>
        <p:spPr>
          <a:xfrm>
            <a:off x="14446800" y="13764960"/>
            <a:ext cx="4704120" cy="10080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Garamond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25FC4F60-C50A-416E-A1A0-D68EA7250C16}" type="slidenum"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Garamond"/>
              </a:rPr>
              <a:t>‹#›</a:t>
            </a:fld>
            <a:endParaRPr lang="hr-H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" name="Freeform 7"/>
          <p:cNvSpPr/>
          <p:nvPr/>
        </p:nvSpPr>
        <p:spPr>
          <a:xfrm>
            <a:off x="839880" y="504000"/>
            <a:ext cx="18144000" cy="1343520"/>
          </a:xfrm>
          <a:custGeom>
            <a:avLst/>
            <a:gdLst>
              <a:gd name="GluePoint1X" fmla="*/ 0 w 1000"/>
              <a:gd name="GluePoint1Y" fmla="*/ 609600 h 1000"/>
              <a:gd name="GluePoint2X" fmla="*/ 0 w 1000"/>
              <a:gd name="GluePoint2Y" fmla="*/ 0 h 1000"/>
              <a:gd name="GluePoint3X" fmla="*/ 8229600 w 1000"/>
              <a:gd name="GluePoint3Y" fmla="*/ 0 h 100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</a:cxnLst>
            <a:rect l="l" t="t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80">
            <a:solidFill>
              <a:srgbClr val="CC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" name="Line 8"/>
          <p:cNvSpPr/>
          <p:nvPr/>
        </p:nvSpPr>
        <p:spPr>
          <a:xfrm>
            <a:off x="1008000" y="13608000"/>
            <a:ext cx="18144000" cy="0"/>
          </a:xfrm>
          <a:prstGeom prst="line">
            <a:avLst/>
          </a:prstGeom>
          <a:ln w="19080">
            <a:solidFill>
              <a:srgbClr val="CC99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46800" rIns="90000" bIns="-46800" anchor="t">
            <a:noAutofit/>
          </a:bodyPr>
          <a:lstStyle/>
          <a:p>
            <a:endParaRPr lang="hr-H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/>
          <p:cNvSpPr/>
          <p:nvPr/>
        </p:nvSpPr>
        <p:spPr>
          <a:xfrm>
            <a:off x="438120" y="13956120"/>
            <a:ext cx="19305000" cy="422640"/>
          </a:xfrm>
          <a:custGeom>
            <a:avLst/>
            <a:gdLst/>
            <a:ahLst/>
            <a:cxnLst/>
            <a:rect l="0" t="0" r="r" b="b"/>
            <a:pathLst>
              <a:path w="53625" h="1174" fill="none">
                <a:moveTo>
                  <a:pt x="0" y="981"/>
                </a:moveTo>
                <a:cubicBezTo>
                  <a:pt x="627" y="1175"/>
                  <a:pt x="4495" y="1211"/>
                  <a:pt x="4973" y="1107"/>
                </a:cubicBezTo>
                <a:cubicBezTo>
                  <a:pt x="5453" y="1003"/>
                  <a:pt x="10605" y="673"/>
                  <a:pt x="11018" y="780"/>
                </a:cubicBezTo>
                <a:cubicBezTo>
                  <a:pt x="11431" y="886"/>
                  <a:pt x="17373" y="496"/>
                  <a:pt x="17760" y="629"/>
                </a:cubicBezTo>
                <a:cubicBezTo>
                  <a:pt x="18145" y="761"/>
                  <a:pt x="24109" y="489"/>
                  <a:pt x="24453" y="527"/>
                </a:cubicBezTo>
                <a:cubicBezTo>
                  <a:pt x="24797" y="568"/>
                  <a:pt x="31406" y="1047"/>
                  <a:pt x="32264" y="1156"/>
                </a:cubicBezTo>
                <a:cubicBezTo>
                  <a:pt x="33119" y="1266"/>
                  <a:pt x="37625" y="832"/>
                  <a:pt x="38307" y="857"/>
                </a:cubicBezTo>
                <a:cubicBezTo>
                  <a:pt x="38990" y="880"/>
                  <a:pt x="41237" y="946"/>
                  <a:pt x="42143" y="931"/>
                </a:cubicBezTo>
                <a:cubicBezTo>
                  <a:pt x="43048" y="915"/>
                  <a:pt x="45518" y="598"/>
                  <a:pt x="46864" y="781"/>
                </a:cubicBezTo>
                <a:cubicBezTo>
                  <a:pt x="48209" y="963"/>
                  <a:pt x="49285" y="926"/>
                  <a:pt x="50511" y="880"/>
                </a:cubicBezTo>
                <a:cubicBezTo>
                  <a:pt x="51737" y="835"/>
                  <a:pt x="52588" y="294"/>
                  <a:pt x="53625" y="0"/>
                </a:cubicBezTo>
              </a:path>
            </a:pathLst>
          </a:custGeom>
          <a:ln w="57600" cap="rnd">
            <a:solidFill>
              <a:srgbClr val="956134"/>
            </a:solidFill>
            <a:round/>
          </a:ln>
        </p:spPr>
        <p:txBody>
          <a:bodyPr lIns="14040" tIns="14040" rIns="14040" bIns="14040" anchor="t">
            <a:noAutofit/>
          </a:bodyPr>
          <a:lstStyle/>
          <a:p>
            <a:endParaRPr lang="hr-HR" sz="14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7657640" y="193680"/>
            <a:ext cx="1463760" cy="1951920"/>
            <a:chOff x="17657640" y="193680"/>
            <a:chExt cx="1463760" cy="1951920"/>
          </a:xfrm>
        </p:grpSpPr>
        <p:sp>
          <p:nvSpPr>
            <p:cNvPr id="41" name="Freeform: Shape 40"/>
            <p:cNvSpPr/>
            <p:nvPr/>
          </p:nvSpPr>
          <p:spPr>
            <a:xfrm>
              <a:off x="17780040" y="515160"/>
              <a:ext cx="1099440" cy="1466640"/>
            </a:xfrm>
            <a:custGeom>
              <a:avLst/>
              <a:gdLst/>
              <a:ahLst/>
              <a:cxnLst/>
              <a:rect l="0" t="0" r="r" b="b"/>
              <a:pathLst>
                <a:path w="3054" h="4074">
                  <a:moveTo>
                    <a:pt x="1909" y="0"/>
                  </a:moveTo>
                  <a:lnTo>
                    <a:pt x="0" y="2546"/>
                  </a:lnTo>
                  <a:lnTo>
                    <a:pt x="1145" y="4074"/>
                  </a:lnTo>
                  <a:lnTo>
                    <a:pt x="3054" y="1528"/>
                  </a:lnTo>
                  <a:lnTo>
                    <a:pt x="2863" y="1274"/>
                  </a:lnTo>
                  <a:lnTo>
                    <a:pt x="1145" y="3564"/>
                  </a:lnTo>
                  <a:lnTo>
                    <a:pt x="955" y="3308"/>
                  </a:lnTo>
                  <a:lnTo>
                    <a:pt x="2674" y="1018"/>
                  </a:lnTo>
                  <a:lnTo>
                    <a:pt x="2292" y="509"/>
                  </a:lnTo>
                  <a:lnTo>
                    <a:pt x="573" y="2800"/>
                  </a:lnTo>
                  <a:lnTo>
                    <a:pt x="382" y="2546"/>
                  </a:lnTo>
                  <a:lnTo>
                    <a:pt x="2100" y="254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F3980F"/>
            </a:solidFill>
            <a:ln w="0">
              <a:noFill/>
            </a:ln>
          </p:spPr>
          <p:txBody>
            <a:bodyPr lIns="0" tIns="0" rIns="0" bIns="0" anchor="t">
              <a:noAutofit/>
            </a:bodyPr>
            <a:lstStyle/>
            <a:p>
              <a:endParaRPr lang="hr-HR" sz="1400" b="1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2" name="Freeform: Shape 41"/>
            <p:cNvSpPr/>
            <p:nvPr/>
          </p:nvSpPr>
          <p:spPr>
            <a:xfrm>
              <a:off x="18535680" y="193680"/>
              <a:ext cx="585720" cy="780480"/>
            </a:xfrm>
            <a:custGeom>
              <a:avLst/>
              <a:gdLst/>
              <a:ahLst/>
              <a:cxnLst/>
              <a:rect l="0" t="0" r="r" b="b"/>
              <a:pathLst>
                <a:path w="1627" h="2168">
                  <a:moveTo>
                    <a:pt x="0" y="639"/>
                  </a:moveTo>
                  <a:lnTo>
                    <a:pt x="415" y="87"/>
                  </a:lnTo>
                  <a:cubicBezTo>
                    <a:pt x="443" y="49"/>
                    <a:pt x="477" y="23"/>
                    <a:pt x="515" y="10"/>
                  </a:cubicBezTo>
                  <a:cubicBezTo>
                    <a:pt x="554" y="-3"/>
                    <a:pt x="593" y="-3"/>
                    <a:pt x="631" y="10"/>
                  </a:cubicBezTo>
                  <a:cubicBezTo>
                    <a:pt x="670" y="23"/>
                    <a:pt x="705" y="51"/>
                    <a:pt x="732" y="87"/>
                  </a:cubicBezTo>
                  <a:lnTo>
                    <a:pt x="1561" y="1192"/>
                  </a:lnTo>
                  <a:cubicBezTo>
                    <a:pt x="1590" y="1230"/>
                    <a:pt x="1610" y="1275"/>
                    <a:pt x="1619" y="1326"/>
                  </a:cubicBezTo>
                  <a:cubicBezTo>
                    <a:pt x="1629" y="1377"/>
                    <a:pt x="1629" y="1429"/>
                    <a:pt x="1619" y="1480"/>
                  </a:cubicBezTo>
                  <a:cubicBezTo>
                    <a:pt x="1609" y="1531"/>
                    <a:pt x="1588" y="1578"/>
                    <a:pt x="1561" y="1614"/>
                  </a:cubicBezTo>
                  <a:lnTo>
                    <a:pt x="1148" y="2168"/>
                  </a:lnTo>
                  <a:lnTo>
                    <a:pt x="0" y="639"/>
                  </a:lnTo>
                  <a:close/>
                </a:path>
              </a:pathLst>
            </a:custGeom>
            <a:solidFill>
              <a:srgbClr val="781710"/>
            </a:solidFill>
            <a:ln w="0">
              <a:noFill/>
            </a:ln>
          </p:spPr>
          <p:txBody>
            <a:bodyPr lIns="0" tIns="0" rIns="0" bIns="0" anchor="t">
              <a:noAutofit/>
            </a:bodyPr>
            <a:lstStyle/>
            <a:p>
              <a:endParaRPr lang="hr-HR" sz="1400" b="1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17657640" y="1523160"/>
              <a:ext cx="465480" cy="622440"/>
              <a:chOff x="17657640" y="1523160"/>
              <a:chExt cx="465480" cy="622440"/>
            </a:xfrm>
          </p:grpSpPr>
          <p:sp>
            <p:nvSpPr>
              <p:cNvPr id="44" name="Freeform: Shape 43"/>
              <p:cNvSpPr/>
              <p:nvPr/>
            </p:nvSpPr>
            <p:spPr>
              <a:xfrm>
                <a:off x="17658000" y="1523160"/>
                <a:ext cx="465120" cy="622080"/>
              </a:xfrm>
              <a:custGeom>
                <a:avLst/>
                <a:gdLst/>
                <a:ahLst/>
                <a:cxnLst/>
                <a:rect l="0" t="0" r="r" b="b"/>
                <a:pathLst>
                  <a:path w="1292" h="1728">
                    <a:moveTo>
                      <a:pt x="1292" y="1526"/>
                    </a:moveTo>
                    <a:lnTo>
                      <a:pt x="0" y="1728"/>
                    </a:lnTo>
                    <a:lnTo>
                      <a:pt x="148" y="0"/>
                    </a:lnTo>
                    <a:lnTo>
                      <a:pt x="1292" y="1526"/>
                    </a:lnTo>
                    <a:close/>
                  </a:path>
                </a:pathLst>
              </a:custGeom>
              <a:solidFill>
                <a:srgbClr val="F5B090"/>
              </a:solidFill>
              <a:ln w="0">
                <a:noFill/>
              </a:ln>
            </p:spPr>
            <p:txBody>
              <a:bodyPr lIns="0" tIns="0" rIns="0" bIns="0" anchor="t">
                <a:noAutofit/>
              </a:bodyPr>
              <a:lstStyle/>
              <a:p>
                <a:endParaRPr lang="hr-HR" sz="1400" b="1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5" name="Freeform: Shape 44"/>
              <p:cNvSpPr/>
              <p:nvPr/>
            </p:nvSpPr>
            <p:spPr>
              <a:xfrm>
                <a:off x="17657640" y="1835280"/>
                <a:ext cx="232200" cy="310320"/>
              </a:xfrm>
              <a:custGeom>
                <a:avLst/>
                <a:gdLst/>
                <a:ahLst/>
                <a:cxnLst/>
                <a:rect l="0" t="0" r="r" b="b"/>
                <a:pathLst>
                  <a:path w="645" h="862">
                    <a:moveTo>
                      <a:pt x="645" y="764"/>
                    </a:moveTo>
                    <a:lnTo>
                      <a:pt x="0" y="862"/>
                    </a:lnTo>
                    <a:lnTo>
                      <a:pt x="72" y="0"/>
                    </a:lnTo>
                    <a:lnTo>
                      <a:pt x="645" y="76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0" tIns="0" rIns="0" bIns="0" anchor="t">
                <a:noAutofit/>
              </a:bodyPr>
              <a:lstStyle/>
              <a:p>
                <a:endParaRPr lang="hr-HR" sz="1400" b="1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079640" y="47988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hr-HR" sz="8530" b="0" u="none" strike="noStrike">
                <a:solidFill>
                  <a:srgbClr val="FF8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1079640" y="3359880"/>
            <a:ext cx="18000000" cy="1055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2265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5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168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4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1131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4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56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137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1942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4699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6656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1611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48" name="PlaceHolder 3"/>
          <p:cNvSpPr>
            <a:spLocks noGrp="1"/>
          </p:cNvSpPr>
          <p:nvPr>
            <p:ph type="dt" idx="7"/>
          </p:nvPr>
        </p:nvSpPr>
        <p:spPr>
          <a:xfrm>
            <a:off x="1079640" y="14399640"/>
            <a:ext cx="4680000" cy="72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</a:p>
        </p:txBody>
      </p:sp>
      <p:sp>
        <p:nvSpPr>
          <p:cNvPr id="49" name="PlaceHolder 4"/>
          <p:cNvSpPr>
            <a:spLocks noGrp="1"/>
          </p:cNvSpPr>
          <p:nvPr>
            <p:ph type="ftr" idx="8"/>
          </p:nvPr>
        </p:nvSpPr>
        <p:spPr>
          <a:xfrm>
            <a:off x="6839640" y="14399640"/>
            <a:ext cx="6480000" cy="72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 algn="ctr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buNone/>
            </a:pPr>
            <a:r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&lt;footer&gt;</a:t>
            </a:r>
          </a:p>
        </p:txBody>
      </p:sp>
      <p:sp>
        <p:nvSpPr>
          <p:cNvPr id="50" name="PlaceHolder 5"/>
          <p:cNvSpPr>
            <a:spLocks noGrp="1"/>
          </p:cNvSpPr>
          <p:nvPr>
            <p:ph type="sldNum" idx="9"/>
          </p:nvPr>
        </p:nvSpPr>
        <p:spPr>
          <a:xfrm>
            <a:off x="14399640" y="14399640"/>
            <a:ext cx="4680000" cy="72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 algn="r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buNone/>
            </a:pPr>
            <a:fld id="{D065B0C4-B59F-41D7-907E-AFE097CF9303}" type="slidenum"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‹#›</a:t>
            </a:fld>
            <a:endParaRPr lang="hr-H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/>
          <p:cNvSpPr/>
          <p:nvPr/>
        </p:nvSpPr>
        <p:spPr>
          <a:xfrm>
            <a:off x="438120" y="13956120"/>
            <a:ext cx="19305000" cy="422640"/>
          </a:xfrm>
          <a:custGeom>
            <a:avLst/>
            <a:gdLst/>
            <a:ahLst/>
            <a:cxnLst/>
            <a:rect l="0" t="0" r="r" b="b"/>
            <a:pathLst>
              <a:path w="53625" h="1174" fill="none">
                <a:moveTo>
                  <a:pt x="0" y="981"/>
                </a:moveTo>
                <a:cubicBezTo>
                  <a:pt x="627" y="1175"/>
                  <a:pt x="4495" y="1211"/>
                  <a:pt x="4973" y="1107"/>
                </a:cubicBezTo>
                <a:cubicBezTo>
                  <a:pt x="5453" y="1003"/>
                  <a:pt x="10605" y="673"/>
                  <a:pt x="11018" y="780"/>
                </a:cubicBezTo>
                <a:cubicBezTo>
                  <a:pt x="11431" y="886"/>
                  <a:pt x="17373" y="496"/>
                  <a:pt x="17760" y="629"/>
                </a:cubicBezTo>
                <a:cubicBezTo>
                  <a:pt x="18145" y="761"/>
                  <a:pt x="24109" y="489"/>
                  <a:pt x="24453" y="527"/>
                </a:cubicBezTo>
                <a:cubicBezTo>
                  <a:pt x="24797" y="568"/>
                  <a:pt x="31406" y="1047"/>
                  <a:pt x="32264" y="1156"/>
                </a:cubicBezTo>
                <a:cubicBezTo>
                  <a:pt x="33119" y="1266"/>
                  <a:pt x="37625" y="832"/>
                  <a:pt x="38307" y="857"/>
                </a:cubicBezTo>
                <a:cubicBezTo>
                  <a:pt x="38990" y="880"/>
                  <a:pt x="41237" y="946"/>
                  <a:pt x="42143" y="931"/>
                </a:cubicBezTo>
                <a:cubicBezTo>
                  <a:pt x="43048" y="915"/>
                  <a:pt x="45518" y="598"/>
                  <a:pt x="46864" y="781"/>
                </a:cubicBezTo>
                <a:cubicBezTo>
                  <a:pt x="48209" y="963"/>
                  <a:pt x="49285" y="926"/>
                  <a:pt x="50511" y="880"/>
                </a:cubicBezTo>
                <a:cubicBezTo>
                  <a:pt x="51737" y="835"/>
                  <a:pt x="52588" y="294"/>
                  <a:pt x="53625" y="0"/>
                </a:cubicBezTo>
              </a:path>
            </a:pathLst>
          </a:custGeom>
          <a:ln w="57600" cap="rnd">
            <a:solidFill>
              <a:srgbClr val="956134"/>
            </a:solidFill>
            <a:round/>
          </a:ln>
        </p:spPr>
        <p:txBody>
          <a:bodyPr lIns="14040" tIns="14040" rIns="14040" bIns="14040" anchor="t">
            <a:noAutofit/>
          </a:bodyPr>
          <a:lstStyle/>
          <a:p>
            <a:endParaRPr lang="hr-HR" sz="14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17657640" y="193680"/>
            <a:ext cx="1463760" cy="1951920"/>
            <a:chOff x="17657640" y="193680"/>
            <a:chExt cx="1463760" cy="1951920"/>
          </a:xfrm>
        </p:grpSpPr>
        <p:sp>
          <p:nvSpPr>
            <p:cNvPr id="55" name="Freeform: Shape 54"/>
            <p:cNvSpPr/>
            <p:nvPr/>
          </p:nvSpPr>
          <p:spPr>
            <a:xfrm>
              <a:off x="17780040" y="515160"/>
              <a:ext cx="1099440" cy="1466640"/>
            </a:xfrm>
            <a:custGeom>
              <a:avLst/>
              <a:gdLst/>
              <a:ahLst/>
              <a:cxnLst/>
              <a:rect l="0" t="0" r="r" b="b"/>
              <a:pathLst>
                <a:path w="3054" h="4074">
                  <a:moveTo>
                    <a:pt x="1909" y="0"/>
                  </a:moveTo>
                  <a:lnTo>
                    <a:pt x="0" y="2546"/>
                  </a:lnTo>
                  <a:lnTo>
                    <a:pt x="1145" y="4074"/>
                  </a:lnTo>
                  <a:lnTo>
                    <a:pt x="3054" y="1528"/>
                  </a:lnTo>
                  <a:lnTo>
                    <a:pt x="2863" y="1274"/>
                  </a:lnTo>
                  <a:lnTo>
                    <a:pt x="1145" y="3564"/>
                  </a:lnTo>
                  <a:lnTo>
                    <a:pt x="955" y="3308"/>
                  </a:lnTo>
                  <a:lnTo>
                    <a:pt x="2674" y="1018"/>
                  </a:lnTo>
                  <a:lnTo>
                    <a:pt x="2292" y="509"/>
                  </a:lnTo>
                  <a:lnTo>
                    <a:pt x="573" y="2800"/>
                  </a:lnTo>
                  <a:lnTo>
                    <a:pt x="382" y="2546"/>
                  </a:lnTo>
                  <a:lnTo>
                    <a:pt x="2100" y="254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F3980F"/>
            </a:solidFill>
            <a:ln w="0">
              <a:noFill/>
            </a:ln>
          </p:spPr>
          <p:txBody>
            <a:bodyPr lIns="0" tIns="0" rIns="0" bIns="0" anchor="t">
              <a:noAutofit/>
            </a:bodyPr>
            <a:lstStyle/>
            <a:p>
              <a:endParaRPr lang="hr-HR" sz="1400" b="1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18535680" y="193680"/>
              <a:ext cx="585720" cy="780480"/>
            </a:xfrm>
            <a:custGeom>
              <a:avLst/>
              <a:gdLst/>
              <a:ahLst/>
              <a:cxnLst/>
              <a:rect l="0" t="0" r="r" b="b"/>
              <a:pathLst>
                <a:path w="1627" h="2168">
                  <a:moveTo>
                    <a:pt x="0" y="639"/>
                  </a:moveTo>
                  <a:lnTo>
                    <a:pt x="415" y="87"/>
                  </a:lnTo>
                  <a:cubicBezTo>
                    <a:pt x="443" y="49"/>
                    <a:pt x="477" y="23"/>
                    <a:pt x="515" y="10"/>
                  </a:cubicBezTo>
                  <a:cubicBezTo>
                    <a:pt x="554" y="-3"/>
                    <a:pt x="593" y="-3"/>
                    <a:pt x="631" y="10"/>
                  </a:cubicBezTo>
                  <a:cubicBezTo>
                    <a:pt x="670" y="23"/>
                    <a:pt x="705" y="51"/>
                    <a:pt x="732" y="87"/>
                  </a:cubicBezTo>
                  <a:lnTo>
                    <a:pt x="1561" y="1192"/>
                  </a:lnTo>
                  <a:cubicBezTo>
                    <a:pt x="1590" y="1230"/>
                    <a:pt x="1610" y="1275"/>
                    <a:pt x="1619" y="1326"/>
                  </a:cubicBezTo>
                  <a:cubicBezTo>
                    <a:pt x="1629" y="1377"/>
                    <a:pt x="1629" y="1429"/>
                    <a:pt x="1619" y="1480"/>
                  </a:cubicBezTo>
                  <a:cubicBezTo>
                    <a:pt x="1609" y="1531"/>
                    <a:pt x="1588" y="1578"/>
                    <a:pt x="1561" y="1614"/>
                  </a:cubicBezTo>
                  <a:lnTo>
                    <a:pt x="1148" y="2168"/>
                  </a:lnTo>
                  <a:lnTo>
                    <a:pt x="0" y="639"/>
                  </a:lnTo>
                  <a:close/>
                </a:path>
              </a:pathLst>
            </a:custGeom>
            <a:solidFill>
              <a:srgbClr val="781710"/>
            </a:solidFill>
            <a:ln w="0">
              <a:noFill/>
            </a:ln>
          </p:spPr>
          <p:txBody>
            <a:bodyPr lIns="0" tIns="0" rIns="0" bIns="0" anchor="t">
              <a:noAutofit/>
            </a:bodyPr>
            <a:lstStyle/>
            <a:p>
              <a:endParaRPr lang="hr-HR" sz="1400" b="1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17657640" y="1523160"/>
              <a:ext cx="465480" cy="622440"/>
              <a:chOff x="17657640" y="1523160"/>
              <a:chExt cx="465480" cy="622440"/>
            </a:xfrm>
          </p:grpSpPr>
          <p:sp>
            <p:nvSpPr>
              <p:cNvPr id="58" name="Freeform: Shape 57"/>
              <p:cNvSpPr/>
              <p:nvPr/>
            </p:nvSpPr>
            <p:spPr>
              <a:xfrm>
                <a:off x="17658000" y="1523160"/>
                <a:ext cx="465120" cy="622080"/>
              </a:xfrm>
              <a:custGeom>
                <a:avLst/>
                <a:gdLst/>
                <a:ahLst/>
                <a:cxnLst/>
                <a:rect l="0" t="0" r="r" b="b"/>
                <a:pathLst>
                  <a:path w="1292" h="1728">
                    <a:moveTo>
                      <a:pt x="1292" y="1526"/>
                    </a:moveTo>
                    <a:lnTo>
                      <a:pt x="0" y="1728"/>
                    </a:lnTo>
                    <a:lnTo>
                      <a:pt x="148" y="0"/>
                    </a:lnTo>
                    <a:lnTo>
                      <a:pt x="1292" y="1526"/>
                    </a:lnTo>
                    <a:close/>
                  </a:path>
                </a:pathLst>
              </a:custGeom>
              <a:solidFill>
                <a:srgbClr val="F5B090"/>
              </a:solidFill>
              <a:ln w="0">
                <a:noFill/>
              </a:ln>
            </p:spPr>
            <p:txBody>
              <a:bodyPr lIns="0" tIns="0" rIns="0" bIns="0" anchor="t">
                <a:noAutofit/>
              </a:bodyPr>
              <a:lstStyle/>
              <a:p>
                <a:endParaRPr lang="hr-HR" sz="1400" b="1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9" name="Freeform: Shape 58"/>
              <p:cNvSpPr/>
              <p:nvPr/>
            </p:nvSpPr>
            <p:spPr>
              <a:xfrm>
                <a:off x="17657640" y="1835280"/>
                <a:ext cx="232200" cy="310320"/>
              </a:xfrm>
              <a:custGeom>
                <a:avLst/>
                <a:gdLst/>
                <a:ahLst/>
                <a:cxnLst/>
                <a:rect l="0" t="0" r="r" b="b"/>
                <a:pathLst>
                  <a:path w="645" h="862">
                    <a:moveTo>
                      <a:pt x="645" y="764"/>
                    </a:moveTo>
                    <a:lnTo>
                      <a:pt x="0" y="862"/>
                    </a:lnTo>
                    <a:lnTo>
                      <a:pt x="72" y="0"/>
                    </a:lnTo>
                    <a:lnTo>
                      <a:pt x="645" y="76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0" tIns="0" rIns="0" bIns="0" anchor="t">
                <a:noAutofit/>
              </a:bodyPr>
              <a:lstStyle/>
              <a:p>
                <a:endParaRPr lang="hr-HR" sz="1400" b="1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079640" y="47988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hr-HR" sz="8530" b="0" u="none" strike="noStrike">
                <a:solidFill>
                  <a:srgbClr val="FF8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1079640" y="3359880"/>
            <a:ext cx="18000000" cy="1055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2265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5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168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4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1131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4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56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137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1942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4699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6656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1611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62" name="PlaceHolder 3"/>
          <p:cNvSpPr>
            <a:spLocks noGrp="1"/>
          </p:cNvSpPr>
          <p:nvPr>
            <p:ph type="dt" idx="10"/>
          </p:nvPr>
        </p:nvSpPr>
        <p:spPr>
          <a:xfrm>
            <a:off x="1079640" y="14399640"/>
            <a:ext cx="4680000" cy="72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</a:p>
        </p:txBody>
      </p:sp>
      <p:sp>
        <p:nvSpPr>
          <p:cNvPr id="63" name="PlaceHolder 4"/>
          <p:cNvSpPr>
            <a:spLocks noGrp="1"/>
          </p:cNvSpPr>
          <p:nvPr>
            <p:ph type="ftr" idx="11"/>
          </p:nvPr>
        </p:nvSpPr>
        <p:spPr>
          <a:xfrm>
            <a:off x="6839640" y="14399640"/>
            <a:ext cx="6480000" cy="72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 algn="ctr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buNone/>
            </a:pPr>
            <a:r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&lt;footer&gt;</a:t>
            </a:r>
          </a:p>
        </p:txBody>
      </p:sp>
      <p:sp>
        <p:nvSpPr>
          <p:cNvPr id="64" name="PlaceHolder 5"/>
          <p:cNvSpPr>
            <a:spLocks noGrp="1"/>
          </p:cNvSpPr>
          <p:nvPr>
            <p:ph type="sldNum" idx="12"/>
          </p:nvPr>
        </p:nvSpPr>
        <p:spPr>
          <a:xfrm>
            <a:off x="14399640" y="14399640"/>
            <a:ext cx="4680000" cy="72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 algn="r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buNone/>
            </a:pPr>
            <a:fld id="{C8D954F1-0CBE-4566-9C2F-C71BBA16E58A}" type="slidenum"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‹#›</a:t>
            </a:fld>
            <a:endParaRPr lang="hr-H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/>
          <p:cNvSpPr/>
          <p:nvPr/>
        </p:nvSpPr>
        <p:spPr>
          <a:xfrm>
            <a:off x="438120" y="13956120"/>
            <a:ext cx="19305000" cy="422640"/>
          </a:xfrm>
          <a:custGeom>
            <a:avLst/>
            <a:gdLst/>
            <a:ahLst/>
            <a:cxnLst/>
            <a:rect l="0" t="0" r="r" b="b"/>
            <a:pathLst>
              <a:path w="53625" h="1174" fill="none">
                <a:moveTo>
                  <a:pt x="0" y="981"/>
                </a:moveTo>
                <a:cubicBezTo>
                  <a:pt x="627" y="1175"/>
                  <a:pt x="4495" y="1211"/>
                  <a:pt x="4973" y="1107"/>
                </a:cubicBezTo>
                <a:cubicBezTo>
                  <a:pt x="5453" y="1003"/>
                  <a:pt x="10605" y="673"/>
                  <a:pt x="11018" y="780"/>
                </a:cubicBezTo>
                <a:cubicBezTo>
                  <a:pt x="11431" y="886"/>
                  <a:pt x="17373" y="496"/>
                  <a:pt x="17760" y="629"/>
                </a:cubicBezTo>
                <a:cubicBezTo>
                  <a:pt x="18145" y="761"/>
                  <a:pt x="24109" y="489"/>
                  <a:pt x="24453" y="527"/>
                </a:cubicBezTo>
                <a:cubicBezTo>
                  <a:pt x="24797" y="568"/>
                  <a:pt x="31406" y="1047"/>
                  <a:pt x="32264" y="1156"/>
                </a:cubicBezTo>
                <a:cubicBezTo>
                  <a:pt x="33119" y="1266"/>
                  <a:pt x="37625" y="832"/>
                  <a:pt x="38307" y="857"/>
                </a:cubicBezTo>
                <a:cubicBezTo>
                  <a:pt x="38990" y="880"/>
                  <a:pt x="41237" y="946"/>
                  <a:pt x="42143" y="931"/>
                </a:cubicBezTo>
                <a:cubicBezTo>
                  <a:pt x="43048" y="915"/>
                  <a:pt x="45518" y="598"/>
                  <a:pt x="46864" y="781"/>
                </a:cubicBezTo>
                <a:cubicBezTo>
                  <a:pt x="48209" y="963"/>
                  <a:pt x="49285" y="926"/>
                  <a:pt x="50511" y="880"/>
                </a:cubicBezTo>
                <a:cubicBezTo>
                  <a:pt x="51737" y="835"/>
                  <a:pt x="52588" y="294"/>
                  <a:pt x="53625" y="0"/>
                </a:cubicBezTo>
              </a:path>
            </a:pathLst>
          </a:custGeom>
          <a:ln w="57600" cap="rnd">
            <a:solidFill>
              <a:srgbClr val="956134"/>
            </a:solidFill>
            <a:round/>
          </a:ln>
        </p:spPr>
        <p:txBody>
          <a:bodyPr lIns="14040" tIns="14040" rIns="14040" bIns="14040" anchor="t">
            <a:noAutofit/>
          </a:bodyPr>
          <a:lstStyle/>
          <a:p>
            <a:endParaRPr lang="hr-HR" sz="14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7657640" y="193680"/>
            <a:ext cx="1463760" cy="1951920"/>
            <a:chOff x="17657640" y="193680"/>
            <a:chExt cx="1463760" cy="1951920"/>
          </a:xfrm>
        </p:grpSpPr>
        <p:sp>
          <p:nvSpPr>
            <p:cNvPr id="70" name="Freeform: Shape 69"/>
            <p:cNvSpPr/>
            <p:nvPr/>
          </p:nvSpPr>
          <p:spPr>
            <a:xfrm>
              <a:off x="17780040" y="515160"/>
              <a:ext cx="1099440" cy="1466640"/>
            </a:xfrm>
            <a:custGeom>
              <a:avLst/>
              <a:gdLst/>
              <a:ahLst/>
              <a:cxnLst/>
              <a:rect l="0" t="0" r="r" b="b"/>
              <a:pathLst>
                <a:path w="3054" h="4074">
                  <a:moveTo>
                    <a:pt x="1909" y="0"/>
                  </a:moveTo>
                  <a:lnTo>
                    <a:pt x="0" y="2546"/>
                  </a:lnTo>
                  <a:lnTo>
                    <a:pt x="1145" y="4074"/>
                  </a:lnTo>
                  <a:lnTo>
                    <a:pt x="3054" y="1528"/>
                  </a:lnTo>
                  <a:lnTo>
                    <a:pt x="2863" y="1274"/>
                  </a:lnTo>
                  <a:lnTo>
                    <a:pt x="1145" y="3564"/>
                  </a:lnTo>
                  <a:lnTo>
                    <a:pt x="955" y="3308"/>
                  </a:lnTo>
                  <a:lnTo>
                    <a:pt x="2674" y="1018"/>
                  </a:lnTo>
                  <a:lnTo>
                    <a:pt x="2292" y="509"/>
                  </a:lnTo>
                  <a:lnTo>
                    <a:pt x="573" y="2800"/>
                  </a:lnTo>
                  <a:lnTo>
                    <a:pt x="382" y="2546"/>
                  </a:lnTo>
                  <a:lnTo>
                    <a:pt x="2100" y="254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F3980F"/>
            </a:solidFill>
            <a:ln w="0">
              <a:noFill/>
            </a:ln>
          </p:spPr>
          <p:txBody>
            <a:bodyPr lIns="0" tIns="0" rIns="0" bIns="0" anchor="t">
              <a:noAutofit/>
            </a:bodyPr>
            <a:lstStyle/>
            <a:p>
              <a:endParaRPr lang="hr-HR" sz="1400" b="1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1" name="Freeform: Shape 70"/>
            <p:cNvSpPr/>
            <p:nvPr/>
          </p:nvSpPr>
          <p:spPr>
            <a:xfrm>
              <a:off x="18535680" y="193680"/>
              <a:ext cx="585720" cy="780480"/>
            </a:xfrm>
            <a:custGeom>
              <a:avLst/>
              <a:gdLst/>
              <a:ahLst/>
              <a:cxnLst/>
              <a:rect l="0" t="0" r="r" b="b"/>
              <a:pathLst>
                <a:path w="1627" h="2168">
                  <a:moveTo>
                    <a:pt x="0" y="639"/>
                  </a:moveTo>
                  <a:lnTo>
                    <a:pt x="415" y="87"/>
                  </a:lnTo>
                  <a:cubicBezTo>
                    <a:pt x="443" y="49"/>
                    <a:pt x="477" y="23"/>
                    <a:pt x="515" y="10"/>
                  </a:cubicBezTo>
                  <a:cubicBezTo>
                    <a:pt x="554" y="-3"/>
                    <a:pt x="593" y="-3"/>
                    <a:pt x="631" y="10"/>
                  </a:cubicBezTo>
                  <a:cubicBezTo>
                    <a:pt x="670" y="23"/>
                    <a:pt x="705" y="51"/>
                    <a:pt x="732" y="87"/>
                  </a:cubicBezTo>
                  <a:lnTo>
                    <a:pt x="1561" y="1192"/>
                  </a:lnTo>
                  <a:cubicBezTo>
                    <a:pt x="1590" y="1230"/>
                    <a:pt x="1610" y="1275"/>
                    <a:pt x="1619" y="1326"/>
                  </a:cubicBezTo>
                  <a:cubicBezTo>
                    <a:pt x="1629" y="1377"/>
                    <a:pt x="1629" y="1429"/>
                    <a:pt x="1619" y="1480"/>
                  </a:cubicBezTo>
                  <a:cubicBezTo>
                    <a:pt x="1609" y="1531"/>
                    <a:pt x="1588" y="1578"/>
                    <a:pt x="1561" y="1614"/>
                  </a:cubicBezTo>
                  <a:lnTo>
                    <a:pt x="1148" y="2168"/>
                  </a:lnTo>
                  <a:lnTo>
                    <a:pt x="0" y="639"/>
                  </a:lnTo>
                  <a:close/>
                </a:path>
              </a:pathLst>
            </a:custGeom>
            <a:solidFill>
              <a:srgbClr val="781710"/>
            </a:solidFill>
            <a:ln w="0">
              <a:noFill/>
            </a:ln>
          </p:spPr>
          <p:txBody>
            <a:bodyPr lIns="0" tIns="0" rIns="0" bIns="0" anchor="t">
              <a:noAutofit/>
            </a:bodyPr>
            <a:lstStyle/>
            <a:p>
              <a:endParaRPr lang="hr-HR" sz="1400" b="1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7657640" y="1523160"/>
              <a:ext cx="465480" cy="622440"/>
              <a:chOff x="17657640" y="1523160"/>
              <a:chExt cx="465480" cy="622440"/>
            </a:xfrm>
          </p:grpSpPr>
          <p:sp>
            <p:nvSpPr>
              <p:cNvPr id="73" name="Freeform: Shape 72"/>
              <p:cNvSpPr/>
              <p:nvPr/>
            </p:nvSpPr>
            <p:spPr>
              <a:xfrm>
                <a:off x="17658000" y="1523160"/>
                <a:ext cx="465120" cy="622080"/>
              </a:xfrm>
              <a:custGeom>
                <a:avLst/>
                <a:gdLst/>
                <a:ahLst/>
                <a:cxnLst/>
                <a:rect l="0" t="0" r="r" b="b"/>
                <a:pathLst>
                  <a:path w="1292" h="1728">
                    <a:moveTo>
                      <a:pt x="1292" y="1526"/>
                    </a:moveTo>
                    <a:lnTo>
                      <a:pt x="0" y="1728"/>
                    </a:lnTo>
                    <a:lnTo>
                      <a:pt x="148" y="0"/>
                    </a:lnTo>
                    <a:lnTo>
                      <a:pt x="1292" y="1526"/>
                    </a:lnTo>
                    <a:close/>
                  </a:path>
                </a:pathLst>
              </a:custGeom>
              <a:solidFill>
                <a:srgbClr val="F5B090"/>
              </a:solidFill>
              <a:ln w="0">
                <a:noFill/>
              </a:ln>
            </p:spPr>
            <p:txBody>
              <a:bodyPr lIns="0" tIns="0" rIns="0" bIns="0" anchor="t">
                <a:noAutofit/>
              </a:bodyPr>
              <a:lstStyle/>
              <a:p>
                <a:endParaRPr lang="hr-HR" sz="1400" b="1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4" name="Freeform: Shape 73"/>
              <p:cNvSpPr/>
              <p:nvPr/>
            </p:nvSpPr>
            <p:spPr>
              <a:xfrm>
                <a:off x="17657640" y="1835280"/>
                <a:ext cx="232200" cy="310320"/>
              </a:xfrm>
              <a:custGeom>
                <a:avLst/>
                <a:gdLst/>
                <a:ahLst/>
                <a:cxnLst/>
                <a:rect l="0" t="0" r="r" b="b"/>
                <a:pathLst>
                  <a:path w="645" h="862">
                    <a:moveTo>
                      <a:pt x="645" y="764"/>
                    </a:moveTo>
                    <a:lnTo>
                      <a:pt x="0" y="862"/>
                    </a:lnTo>
                    <a:lnTo>
                      <a:pt x="72" y="0"/>
                    </a:lnTo>
                    <a:lnTo>
                      <a:pt x="645" y="76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0" tIns="0" rIns="0" bIns="0" anchor="t">
                <a:noAutofit/>
              </a:bodyPr>
              <a:lstStyle/>
              <a:p>
                <a:endParaRPr lang="hr-HR" sz="1400" b="1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079640" y="47988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hr-HR" sz="8530" b="0" u="none" strike="noStrike">
                <a:solidFill>
                  <a:srgbClr val="FF8000"/>
                </a:solidFill>
                <a:effectLst/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1079640" y="3359880"/>
            <a:ext cx="18000000" cy="1055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2265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5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168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4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1131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4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56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137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1942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4699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6656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1611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</a:p>
        </p:txBody>
      </p:sp>
      <p:sp>
        <p:nvSpPr>
          <p:cNvPr id="77" name="PlaceHolder 3"/>
          <p:cNvSpPr>
            <a:spLocks noGrp="1"/>
          </p:cNvSpPr>
          <p:nvPr>
            <p:ph type="dt" idx="13"/>
          </p:nvPr>
        </p:nvSpPr>
        <p:spPr>
          <a:xfrm>
            <a:off x="1079640" y="14399640"/>
            <a:ext cx="4680000" cy="72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</a:p>
        </p:txBody>
      </p:sp>
      <p:sp>
        <p:nvSpPr>
          <p:cNvPr id="78" name="PlaceHolder 4"/>
          <p:cNvSpPr>
            <a:spLocks noGrp="1"/>
          </p:cNvSpPr>
          <p:nvPr>
            <p:ph type="ftr" idx="14"/>
          </p:nvPr>
        </p:nvSpPr>
        <p:spPr>
          <a:xfrm>
            <a:off x="6839640" y="14399640"/>
            <a:ext cx="6480000" cy="72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 algn="ctr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buNone/>
            </a:pPr>
            <a:r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&lt;footer&gt;</a:t>
            </a:r>
          </a:p>
        </p:txBody>
      </p:sp>
      <p:sp>
        <p:nvSpPr>
          <p:cNvPr id="79" name="PlaceHolder 5"/>
          <p:cNvSpPr>
            <a:spLocks noGrp="1"/>
          </p:cNvSpPr>
          <p:nvPr>
            <p:ph type="sldNum" idx="15"/>
          </p:nvPr>
        </p:nvSpPr>
        <p:spPr>
          <a:xfrm>
            <a:off x="14399640" y="14399640"/>
            <a:ext cx="4680000" cy="72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spAutoFit/>
          </a:bodyPr>
          <a:lstStyle>
            <a:lvl1pPr indent="0" algn="r">
              <a:buNone/>
              <a:def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buNone/>
            </a:pPr>
            <a:fld id="{71D788C8-DD84-4E38-B1A5-06E831E0551D}" type="slidenum">
              <a:rPr lang="hr-HR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‹#›</a:t>
            </a:fld>
            <a:endParaRPr lang="hr-H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Freeform: Shape 82"/>
          <p:cNvSpPr/>
          <p:nvPr/>
        </p:nvSpPr>
        <p:spPr>
          <a:xfrm>
            <a:off x="785160" y="7125120"/>
            <a:ext cx="15695640" cy="467640"/>
          </a:xfrm>
          <a:custGeom>
            <a:avLst/>
            <a:gdLst/>
            <a:ahLst/>
            <a:cxnLst/>
            <a:rect l="0" t="0" r="r" b="b"/>
            <a:pathLst>
              <a:path w="43599" h="1299" fill="none">
                <a:moveTo>
                  <a:pt x="0" y="980"/>
                </a:moveTo>
                <a:cubicBezTo>
                  <a:pt x="918" y="1106"/>
                  <a:pt x="2738" y="1551"/>
                  <a:pt x="4045" y="1105"/>
                </a:cubicBezTo>
                <a:cubicBezTo>
                  <a:pt x="5635" y="564"/>
                  <a:pt x="7722" y="413"/>
                  <a:pt x="8958" y="780"/>
                </a:cubicBezTo>
                <a:cubicBezTo>
                  <a:pt x="10019" y="1097"/>
                  <a:pt x="12924" y="970"/>
                  <a:pt x="14438" y="630"/>
                </a:cubicBezTo>
                <a:cubicBezTo>
                  <a:pt x="16697" y="126"/>
                  <a:pt x="18581" y="306"/>
                  <a:pt x="19880" y="527"/>
                </a:cubicBezTo>
                <a:cubicBezTo>
                  <a:pt x="21333" y="772"/>
                  <a:pt x="25533" y="1058"/>
                  <a:pt x="26231" y="1156"/>
                </a:cubicBezTo>
                <a:cubicBezTo>
                  <a:pt x="27950" y="1398"/>
                  <a:pt x="29509" y="712"/>
                  <a:pt x="31144" y="855"/>
                </a:cubicBezTo>
                <a:cubicBezTo>
                  <a:pt x="32181" y="945"/>
                  <a:pt x="33222" y="951"/>
                  <a:pt x="34263" y="930"/>
                </a:cubicBezTo>
                <a:cubicBezTo>
                  <a:pt x="35544" y="904"/>
                  <a:pt x="36830" y="565"/>
                  <a:pt x="38100" y="781"/>
                </a:cubicBezTo>
                <a:cubicBezTo>
                  <a:pt x="39082" y="946"/>
                  <a:pt x="40078" y="925"/>
                  <a:pt x="41066" y="879"/>
                </a:cubicBezTo>
                <a:cubicBezTo>
                  <a:pt x="41939" y="839"/>
                  <a:pt x="42755" y="292"/>
                  <a:pt x="43599" y="0"/>
                </a:cubicBezTo>
              </a:path>
            </a:pathLst>
          </a:custGeom>
          <a:ln w="79200" cap="rnd">
            <a:solidFill>
              <a:srgbClr val="956134"/>
            </a:solidFill>
            <a:round/>
          </a:ln>
        </p:spPr>
        <p:txBody>
          <a:bodyPr lIns="24840" tIns="24840" rIns="24840" bIns="24840" anchor="t">
            <a:noAutofit/>
          </a:bodyPr>
          <a:lstStyle/>
          <a:p>
            <a:endParaRPr lang="hr-HR" sz="14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16580160" y="3846600"/>
            <a:ext cx="2381400" cy="3175560"/>
            <a:chOff x="16580160" y="3846600"/>
            <a:chExt cx="2381400" cy="3175560"/>
          </a:xfrm>
        </p:grpSpPr>
        <p:sp>
          <p:nvSpPr>
            <p:cNvPr id="85" name="Freeform: Shape 84"/>
            <p:cNvSpPr/>
            <p:nvPr/>
          </p:nvSpPr>
          <p:spPr>
            <a:xfrm>
              <a:off x="16779960" y="4370400"/>
              <a:ext cx="1788840" cy="2385360"/>
            </a:xfrm>
            <a:custGeom>
              <a:avLst/>
              <a:gdLst/>
              <a:ahLst/>
              <a:cxnLst/>
              <a:rect l="0" t="0" r="r" b="b"/>
              <a:pathLst>
                <a:path w="4969" h="6626">
                  <a:moveTo>
                    <a:pt x="3105" y="0"/>
                  </a:moveTo>
                  <a:lnTo>
                    <a:pt x="0" y="4141"/>
                  </a:lnTo>
                  <a:lnTo>
                    <a:pt x="1863" y="6626"/>
                  </a:lnTo>
                  <a:lnTo>
                    <a:pt x="4969" y="2486"/>
                  </a:lnTo>
                  <a:lnTo>
                    <a:pt x="4659" y="2070"/>
                  </a:lnTo>
                  <a:lnTo>
                    <a:pt x="1864" y="5797"/>
                  </a:lnTo>
                  <a:lnTo>
                    <a:pt x="1552" y="5382"/>
                  </a:lnTo>
                  <a:lnTo>
                    <a:pt x="4347" y="1655"/>
                  </a:lnTo>
                  <a:lnTo>
                    <a:pt x="3727" y="828"/>
                  </a:lnTo>
                  <a:lnTo>
                    <a:pt x="932" y="4555"/>
                  </a:lnTo>
                  <a:lnTo>
                    <a:pt x="623" y="4141"/>
                  </a:lnTo>
                  <a:lnTo>
                    <a:pt x="3417" y="415"/>
                  </a:lnTo>
                  <a:lnTo>
                    <a:pt x="3105" y="0"/>
                  </a:lnTo>
                  <a:close/>
                </a:path>
              </a:pathLst>
            </a:custGeom>
            <a:solidFill>
              <a:srgbClr val="F3980F"/>
            </a:solidFill>
            <a:ln w="0">
              <a:noFill/>
            </a:ln>
          </p:spPr>
          <p:txBody>
            <a:bodyPr lIns="0" tIns="0" rIns="0" bIns="0" anchor="t">
              <a:noAutofit/>
            </a:bodyPr>
            <a:lstStyle/>
            <a:p>
              <a:endParaRPr lang="hr-HR" sz="1400" b="1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6" name="Freeform: Shape 85"/>
            <p:cNvSpPr/>
            <p:nvPr/>
          </p:nvSpPr>
          <p:spPr>
            <a:xfrm>
              <a:off x="18009720" y="3846600"/>
              <a:ext cx="951840" cy="1270080"/>
            </a:xfrm>
            <a:custGeom>
              <a:avLst/>
              <a:gdLst/>
              <a:ahLst/>
              <a:cxnLst/>
              <a:rect l="0" t="0" r="r" b="b"/>
              <a:pathLst>
                <a:path w="2644" h="3528">
                  <a:moveTo>
                    <a:pt x="0" y="1040"/>
                  </a:moveTo>
                  <a:lnTo>
                    <a:pt x="672" y="145"/>
                  </a:lnTo>
                  <a:cubicBezTo>
                    <a:pt x="718" y="84"/>
                    <a:pt x="774" y="40"/>
                    <a:pt x="836" y="18"/>
                  </a:cubicBezTo>
                  <a:cubicBezTo>
                    <a:pt x="899" y="-5"/>
                    <a:pt x="964" y="-5"/>
                    <a:pt x="1026" y="17"/>
                  </a:cubicBezTo>
                  <a:cubicBezTo>
                    <a:pt x="1088" y="40"/>
                    <a:pt x="1145" y="85"/>
                    <a:pt x="1192" y="144"/>
                  </a:cubicBezTo>
                  <a:lnTo>
                    <a:pt x="2537" y="1940"/>
                  </a:lnTo>
                  <a:cubicBezTo>
                    <a:pt x="2583" y="2001"/>
                    <a:pt x="2616" y="2076"/>
                    <a:pt x="2633" y="2158"/>
                  </a:cubicBezTo>
                  <a:cubicBezTo>
                    <a:pt x="2647" y="2242"/>
                    <a:pt x="2648" y="2330"/>
                    <a:pt x="2633" y="2411"/>
                  </a:cubicBezTo>
                  <a:cubicBezTo>
                    <a:pt x="2616" y="2494"/>
                    <a:pt x="2581" y="2569"/>
                    <a:pt x="2536" y="2629"/>
                  </a:cubicBezTo>
                  <a:lnTo>
                    <a:pt x="1863" y="3528"/>
                  </a:lnTo>
                  <a:lnTo>
                    <a:pt x="0" y="1040"/>
                  </a:lnTo>
                  <a:close/>
                </a:path>
              </a:pathLst>
            </a:custGeom>
            <a:solidFill>
              <a:srgbClr val="781710"/>
            </a:solidFill>
            <a:ln w="0">
              <a:noFill/>
            </a:ln>
          </p:spPr>
          <p:txBody>
            <a:bodyPr lIns="0" tIns="0" rIns="0" bIns="0" anchor="t">
              <a:noAutofit/>
            </a:bodyPr>
            <a:lstStyle/>
            <a:p>
              <a:endParaRPr lang="hr-HR" sz="1400" b="1" u="none" strike="noStrik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16580160" y="6010200"/>
              <a:ext cx="758880" cy="1011960"/>
              <a:chOff x="16580160" y="6010200"/>
              <a:chExt cx="758880" cy="1011960"/>
            </a:xfrm>
          </p:grpSpPr>
          <p:sp>
            <p:nvSpPr>
              <p:cNvPr id="88" name="Freeform: Shape 87"/>
              <p:cNvSpPr/>
              <p:nvPr/>
            </p:nvSpPr>
            <p:spPr>
              <a:xfrm>
                <a:off x="16580160" y="6010200"/>
                <a:ext cx="758880" cy="1011600"/>
              </a:xfrm>
              <a:custGeom>
                <a:avLst/>
                <a:gdLst/>
                <a:ahLst/>
                <a:cxnLst/>
                <a:rect l="0" t="0" r="r" b="b"/>
                <a:pathLst>
                  <a:path w="2108" h="2810">
                    <a:moveTo>
                      <a:pt x="2108" y="2483"/>
                    </a:moveTo>
                    <a:lnTo>
                      <a:pt x="0" y="2810"/>
                    </a:lnTo>
                    <a:lnTo>
                      <a:pt x="244" y="0"/>
                    </a:lnTo>
                    <a:lnTo>
                      <a:pt x="2108" y="2483"/>
                    </a:lnTo>
                    <a:close/>
                  </a:path>
                </a:pathLst>
              </a:custGeom>
              <a:solidFill>
                <a:srgbClr val="F5B090"/>
              </a:solidFill>
              <a:ln w="0">
                <a:noFill/>
              </a:ln>
            </p:spPr>
            <p:txBody>
              <a:bodyPr lIns="0" tIns="0" rIns="0" bIns="0" anchor="t">
                <a:noAutofit/>
              </a:bodyPr>
              <a:lstStyle/>
              <a:p>
                <a:endParaRPr lang="hr-HR" sz="1400" b="1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9" name="Freeform: Shape 88"/>
              <p:cNvSpPr/>
              <p:nvPr/>
            </p:nvSpPr>
            <p:spPr>
              <a:xfrm>
                <a:off x="16580880" y="6517800"/>
                <a:ext cx="377640" cy="504360"/>
              </a:xfrm>
              <a:custGeom>
                <a:avLst/>
                <a:gdLst/>
                <a:ahLst/>
                <a:cxnLst/>
                <a:rect l="0" t="0" r="r" b="b"/>
                <a:pathLst>
                  <a:path w="1049" h="1401">
                    <a:moveTo>
                      <a:pt x="1049" y="1242"/>
                    </a:moveTo>
                    <a:lnTo>
                      <a:pt x="0" y="1401"/>
                    </a:lnTo>
                    <a:lnTo>
                      <a:pt x="117" y="0"/>
                    </a:lnTo>
                    <a:lnTo>
                      <a:pt x="1049" y="12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0" tIns="0" rIns="0" bIns="0" anchor="t">
                <a:noAutofit/>
              </a:bodyPr>
              <a:lstStyle/>
              <a:p>
                <a:endParaRPr lang="hr-HR" sz="1400" b="1" u="none" strike="noStrik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079640" y="4319640"/>
            <a:ext cx="15120000" cy="264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hr-HR" sz="8530" b="0" u="none" strike="noStrike">
                <a:solidFill>
                  <a:srgbClr val="FF8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1079640" y="8159760"/>
            <a:ext cx="18000000" cy="624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25000" lnSpcReduction="19999"/>
          </a:bodyPr>
          <a:lstStyle/>
          <a:p>
            <a:pPr marL="432000" indent="-324000">
              <a:spcBef>
                <a:spcPts val="282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226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5600" b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168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4800" b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1131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4000" b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56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13700" b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1942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46990" b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6656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161100" b="0" u="none" strike="noStrik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21"/>
          <p:cNvGrpSpPr/>
          <p:nvPr/>
        </p:nvGrpSpPr>
        <p:grpSpPr>
          <a:xfrm>
            <a:off x="0" y="0"/>
            <a:ext cx="20159280" cy="15119280"/>
            <a:chOff x="0" y="0"/>
            <a:chExt cx="20159280" cy="15119280"/>
          </a:xfrm>
        </p:grpSpPr>
        <p:sp>
          <p:nvSpPr>
            <p:cNvPr id="95" name="Freeform 17" descr="CITTEXT"/>
            <p:cNvSpPr/>
            <p:nvPr/>
          </p:nvSpPr>
          <p:spPr>
            <a:xfrm>
              <a:off x="0" y="0"/>
              <a:ext cx="6383520" cy="15119280"/>
            </a:xfrm>
            <a:custGeom>
              <a:avLst/>
              <a:gdLst>
                <a:gd name="textAreaLeft" fmla="*/ 0 w 6383520"/>
                <a:gd name="textAreaRight" fmla="*/ 6383880 w 6383520"/>
                <a:gd name="textAreaTop" fmla="*/ 0 h 15119280"/>
                <a:gd name="textAreaBottom" fmla="*/ 15119640 h 15119280"/>
                <a:gd name="GluePoint1X" fmla="*/ 0 w 1824"/>
                <a:gd name="GluePoint1Y" fmla="*/ 57668 h 3840"/>
                <a:gd name="GluePoint2X" fmla="*/ 0 w 1824"/>
                <a:gd name="GluePoint2Y" fmla="*/ 0 h 3840"/>
                <a:gd name="GluePoint3X" fmla="*/ 1824 w 1824"/>
                <a:gd name="GluePoint3Y" fmla="*/ 0 h 3840"/>
                <a:gd name="GluePoint4X" fmla="*/ 583 w 1824"/>
                <a:gd name="GluePoint4Y" fmla="*/ 57668 h 3840"/>
                <a:gd name="GluePoint5X" fmla="*/ 0 w 1824"/>
                <a:gd name="GluePoint5Y" fmla="*/ 57668 h 384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</a:cxnLst>
              <a:rect l="textAreaLeft" t="textAreaTop" r="textAreaRight" b="textAreaBottom"/>
              <a:pathLst>
                <a:path w="1824" h="3840">
                  <a:moveTo>
                    <a:pt x="0" y="3840"/>
                  </a:moveTo>
                  <a:lnTo>
                    <a:pt x="0" y="0"/>
                  </a:lnTo>
                  <a:lnTo>
                    <a:pt x="1824" y="0"/>
                  </a:lnTo>
                  <a:cubicBezTo>
                    <a:pt x="74" y="1204"/>
                    <a:pt x="465" y="3655"/>
                    <a:pt x="583" y="3840"/>
                  </a:cubicBezTo>
                  <a:cubicBezTo>
                    <a:pt x="291" y="3840"/>
                    <a:pt x="0" y="3840"/>
                    <a:pt x="0" y="3840"/>
                  </a:cubicBezTo>
                  <a:close/>
                </a:path>
              </a:pathLst>
            </a:custGeom>
            <a:blipFill rotWithShape="0">
              <a:blip r:embed="rId4"/>
              <a:srcRect/>
              <a:tile tx="0" ty="0" sx="100000" sy="100000" algn="tl"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endParaRPr lang="en-GB" sz="1800" b="0" u="none" strike="noStrik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6" name="Rectangle 7"/>
            <p:cNvSpPr/>
            <p:nvPr/>
          </p:nvSpPr>
          <p:spPr>
            <a:xfrm>
              <a:off x="3528000" y="0"/>
              <a:ext cx="16631280" cy="83880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endParaRPr lang="sr-Latn-RS" sz="1800" b="1" u="none" strike="noStrike">
                <a:solidFill>
                  <a:schemeClr val="dk1"/>
                </a:solidFill>
                <a:effectLst/>
                <a:uFillTx/>
                <a:latin typeface="Tahoma"/>
              </a:endParaRPr>
            </a:p>
          </p:txBody>
        </p:sp>
        <p:pic>
          <p:nvPicPr>
            <p:cNvPr id="97" name="Picture 8" descr="CITBANND"/>
            <p:cNvPicPr/>
            <p:nvPr/>
          </p:nvPicPr>
          <p:blipFill>
            <a:blip r:embed="rId5"/>
            <a:srcRect l="30669" r="5331" b="86693"/>
            <a:stretch/>
          </p:blipFill>
          <p:spPr>
            <a:xfrm>
              <a:off x="5544000" y="0"/>
              <a:ext cx="14615280" cy="3038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98" name="Rectangle 9"/>
            <p:cNvSpPr/>
            <p:nvPr/>
          </p:nvSpPr>
          <p:spPr>
            <a:xfrm>
              <a:off x="3528000" y="839520"/>
              <a:ext cx="16631280" cy="167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endParaRPr lang="sr-Latn-RS" sz="1800" b="1" u="none" strike="noStrike">
                <a:solidFill>
                  <a:schemeClr val="dk1"/>
                </a:solidFill>
                <a:effectLst/>
                <a:uFillTx/>
                <a:latin typeface="Tahoma"/>
              </a:endParaRPr>
            </a:p>
          </p:txBody>
        </p:sp>
        <p:grpSp>
          <p:nvGrpSpPr>
            <p:cNvPr id="99" name="Group 20"/>
            <p:cNvGrpSpPr/>
            <p:nvPr/>
          </p:nvGrpSpPr>
          <p:grpSpPr>
            <a:xfrm>
              <a:off x="0" y="7895520"/>
              <a:ext cx="12746160" cy="329040"/>
              <a:chOff x="0" y="7895520"/>
              <a:chExt cx="12746160" cy="329040"/>
            </a:xfrm>
          </p:grpSpPr>
          <p:sp>
            <p:nvSpPr>
              <p:cNvPr id="100" name="Freeform 10"/>
              <p:cNvSpPr/>
              <p:nvPr/>
            </p:nvSpPr>
            <p:spPr>
              <a:xfrm>
                <a:off x="0" y="8084880"/>
                <a:ext cx="12746160" cy="2160"/>
              </a:xfrm>
              <a:custGeom>
                <a:avLst/>
                <a:gdLst>
                  <a:gd name="textAreaLeft" fmla="*/ 0 w 12746160"/>
                  <a:gd name="textAreaRight" fmla="*/ 12746520 w 12746160"/>
                  <a:gd name="textAreaTop" fmla="*/ 0 h 2160"/>
                  <a:gd name="textAreaBottom" fmla="*/ 2520 h 2160"/>
                  <a:gd name="GluePoint1X" fmla="*/ 0 w 3642"/>
                  <a:gd name="GluePoint1Y" fmla="*/ 0 h 1"/>
                  <a:gd name="GluePoint2X" fmla="*/ 3642 w 3642"/>
                  <a:gd name="GluePoint2Y" fmla="*/ 0 h 1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</a:cxnLst>
                <a:rect l="textAreaLeft" t="textAreaTop" r="textAreaRight" b="textAreaBottom"/>
                <a:pathLst>
                  <a:path w="3642" h="1">
                    <a:moveTo>
                      <a:pt x="0" y="0"/>
                    </a:moveTo>
                    <a:lnTo>
                      <a:pt x="3642" y="0"/>
                    </a:lnTo>
                  </a:path>
                </a:pathLst>
              </a:custGeom>
              <a:noFill/>
              <a:ln w="9360">
                <a:solidFill>
                  <a:schemeClr val="accent1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-42480" rIns="90000" bIns="-42480" anchor="ctr">
                <a:noAutofit/>
              </a:bodyPr>
              <a:lstStyle/>
              <a:p>
                <a:endParaRPr lang="en-GB" sz="1800" b="0" u="none" strike="noStrike">
                  <a:solidFill>
                    <a:schemeClr val="dk1"/>
                  </a:solidFill>
                  <a:effectLst/>
                  <a:uFillTx/>
                  <a:latin typeface="Arial"/>
                </a:endParaRPr>
              </a:p>
            </p:txBody>
          </p:sp>
          <p:grpSp>
            <p:nvGrpSpPr>
              <p:cNvPr id="101" name="Group 15"/>
              <p:cNvGrpSpPr/>
              <p:nvPr/>
            </p:nvGrpSpPr>
            <p:grpSpPr>
              <a:xfrm>
                <a:off x="3360240" y="7895520"/>
                <a:ext cx="5872320" cy="329040"/>
                <a:chOff x="3360240" y="7895520"/>
                <a:chExt cx="5872320" cy="329040"/>
              </a:xfrm>
            </p:grpSpPr>
            <p:sp>
              <p:nvSpPr>
                <p:cNvPr id="102" name="Oval 20"/>
                <p:cNvSpPr/>
                <p:nvPr/>
              </p:nvSpPr>
              <p:spPr>
                <a:xfrm>
                  <a:off x="3360240" y="7895520"/>
                  <a:ext cx="328320" cy="329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2D"/>
                    </a:gs>
                    <a:gs pos="100000">
                      <a:srgbClr val="9B4F1B"/>
                    </a:gs>
                  </a:gsLst>
                  <a:lin ang="0"/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 anchor="ctr">
                  <a:noAutofit/>
                </a:bodyPr>
                <a:lstStyle/>
                <a:p>
                  <a:endParaRPr lang="hr-HR" sz="1800" b="1" u="none" strike="noStrike">
                    <a:solidFill>
                      <a:schemeClr val="dk1"/>
                    </a:solidFill>
                    <a:effectLst/>
                    <a:uFillTx/>
                    <a:latin typeface="Tahoma"/>
                  </a:endParaRPr>
                </a:p>
              </p:txBody>
            </p:sp>
            <p:sp>
              <p:nvSpPr>
                <p:cNvPr id="103" name="Oval 21"/>
                <p:cNvSpPr/>
                <p:nvPr/>
              </p:nvSpPr>
              <p:spPr>
                <a:xfrm>
                  <a:off x="5208480" y="7895520"/>
                  <a:ext cx="329040" cy="329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2D"/>
                    </a:gs>
                    <a:gs pos="100000">
                      <a:srgbClr val="9B4F1B"/>
                    </a:gs>
                  </a:gsLst>
                  <a:lin ang="0"/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 anchor="ctr">
                  <a:noAutofit/>
                </a:bodyPr>
                <a:lstStyle/>
                <a:p>
                  <a:endParaRPr lang="hr-HR" sz="1800" b="1" u="none" strike="noStrike">
                    <a:solidFill>
                      <a:schemeClr val="dk1"/>
                    </a:solidFill>
                    <a:effectLst/>
                    <a:uFillTx/>
                    <a:latin typeface="Tahoma"/>
                  </a:endParaRPr>
                </a:p>
              </p:txBody>
            </p:sp>
            <p:sp>
              <p:nvSpPr>
                <p:cNvPr id="104" name="Oval 22"/>
                <p:cNvSpPr/>
                <p:nvPr/>
              </p:nvSpPr>
              <p:spPr>
                <a:xfrm>
                  <a:off x="7056000" y="7895520"/>
                  <a:ext cx="329040" cy="329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2D"/>
                    </a:gs>
                    <a:gs pos="100000">
                      <a:srgbClr val="9B4F1B"/>
                    </a:gs>
                  </a:gsLst>
                  <a:lin ang="0"/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 anchor="ctr">
                  <a:noAutofit/>
                </a:bodyPr>
                <a:lstStyle/>
                <a:p>
                  <a:endParaRPr lang="hr-HR" sz="1800" b="1" u="none" strike="noStrike">
                    <a:solidFill>
                      <a:schemeClr val="dk1"/>
                    </a:solidFill>
                    <a:effectLst/>
                    <a:uFillTx/>
                    <a:latin typeface="Tahoma"/>
                  </a:endParaRPr>
                </a:p>
              </p:txBody>
            </p:sp>
            <p:sp>
              <p:nvSpPr>
                <p:cNvPr id="105" name="Oval 23"/>
                <p:cNvSpPr/>
                <p:nvPr/>
              </p:nvSpPr>
              <p:spPr>
                <a:xfrm>
                  <a:off x="8904240" y="7895520"/>
                  <a:ext cx="328320" cy="329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2D"/>
                    </a:gs>
                    <a:gs pos="100000">
                      <a:srgbClr val="9B4F1B"/>
                    </a:gs>
                  </a:gsLst>
                  <a:lin ang="0"/>
                </a:gradFill>
                <a:ln w="93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 anchor="ctr">
                  <a:noAutofit/>
                </a:bodyPr>
                <a:lstStyle/>
                <a:p>
                  <a:endParaRPr lang="hr-HR" sz="1800" b="1" u="none" strike="noStrike">
                    <a:solidFill>
                      <a:schemeClr val="dk1"/>
                    </a:solidFill>
                    <a:effectLst/>
                    <a:uFillTx/>
                    <a:latin typeface="Tahoma"/>
                  </a:endParaRPr>
                </a:p>
              </p:txBody>
            </p:sp>
          </p:grpSp>
        </p:grpSp>
      </p:grpSp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en-US" sz="4400" b="0" u="none" strike="noStrike">
                <a:solidFill>
                  <a:schemeClr val="dk2"/>
                </a:solidFill>
                <a:effectLst/>
                <a:uFillTx/>
                <a:latin typeface="Tahoma"/>
              </a:rPr>
              <a:t>Click to edit Master title style</a:t>
            </a:r>
            <a:endParaRPr lang="de-DE" sz="44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1175760" y="4703760"/>
            <a:ext cx="17135280" cy="907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u="none" strike="noStrike">
                <a:solidFill>
                  <a:schemeClr val="dk1"/>
                </a:solidFill>
                <a:effectLst/>
                <a:uFillTx/>
                <a:latin typeface="Tahoma"/>
              </a:rPr>
              <a:t>Click to edit Master text styles</a:t>
            </a:r>
            <a:endParaRPr lang="de-DE" sz="3200" b="0" u="none" strike="noStrike">
              <a:solidFill>
                <a:schemeClr val="dk1"/>
              </a:solidFill>
              <a:effectLst/>
              <a:uFillTx/>
              <a:latin typeface="Tahoma"/>
            </a:endParaRPr>
          </a:p>
          <a:p>
            <a:pPr marL="864000" lvl="1" indent="-324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u="none" strike="noStrike">
                <a:solidFill>
                  <a:schemeClr val="dk1"/>
                </a:solidFill>
                <a:effectLst/>
                <a:uFillTx/>
                <a:latin typeface="Tahoma"/>
              </a:rPr>
              <a:t>Second level</a:t>
            </a:r>
            <a:endParaRPr lang="de-DE" sz="2800" b="0" u="none" strike="noStrike">
              <a:solidFill>
                <a:schemeClr val="dk1"/>
              </a:solidFill>
              <a:effectLst/>
              <a:uFillTx/>
              <a:latin typeface="Tahoma"/>
            </a:endParaRPr>
          </a:p>
          <a:p>
            <a:pPr marL="1296000" lvl="2" indent="-288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u="none" strike="noStrike">
                <a:solidFill>
                  <a:schemeClr val="dk1"/>
                </a:solidFill>
                <a:effectLst/>
                <a:uFillTx/>
                <a:latin typeface="Tahoma"/>
              </a:rPr>
              <a:t>Third level</a:t>
            </a:r>
            <a:endParaRPr lang="de-DE" sz="2400" b="0" u="none" strike="noStrike">
              <a:solidFill>
                <a:schemeClr val="dk1"/>
              </a:solidFill>
              <a:effectLst/>
              <a:uFillTx/>
              <a:latin typeface="Tahoma"/>
            </a:endParaRPr>
          </a:p>
          <a:p>
            <a:pPr marL="1728000" lvl="3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Tahoma"/>
              </a:rPr>
              <a:t>Fourth level</a:t>
            </a:r>
            <a:endParaRPr lang="de-DE" sz="2000" b="0" u="none" strike="noStrike">
              <a:solidFill>
                <a:schemeClr val="dk1"/>
              </a:solidFill>
              <a:effectLst/>
              <a:uFillTx/>
              <a:latin typeface="Tahoma"/>
            </a:endParaRPr>
          </a:p>
          <a:p>
            <a:pPr marL="2160000" lvl="4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chemeClr val="dk1"/>
                </a:solidFill>
                <a:effectLst/>
                <a:uFillTx/>
                <a:latin typeface="Tahoma"/>
              </a:rPr>
              <a:t>Fifth level</a:t>
            </a:r>
            <a:endParaRPr lang="de-DE" sz="2000" b="0" u="none" strike="noStrik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1079640" y="1830960"/>
            <a:ext cx="16560360" cy="6089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r>
              <a:rPr lang="hr-HR" sz="10350" b="1" i="1" u="none" strike="noStrike">
                <a:solidFill>
                  <a:srgbClr val="FF8000"/>
                </a:solidFill>
                <a:effectLst/>
                <a:highlight>
                  <a:srgbClr val="FFFFFF"/>
                </a:highlight>
                <a:uFillTx/>
                <a:latin typeface="Georgia"/>
              </a:rPr>
              <a:t>Kako je Isus molio</a:t>
            </a:r>
            <a:br>
              <a:rPr sz="10350"/>
            </a:br>
            <a:r>
              <a:rPr lang="hr-HR" sz="10350" b="1" i="1" u="none" strike="noStrike">
                <a:solidFill>
                  <a:srgbClr val="FF8000"/>
                </a:solidFill>
                <a:effectLst/>
                <a:highlight>
                  <a:srgbClr val="FFFFFF"/>
                </a:highlight>
                <a:uFillTx/>
                <a:latin typeface="Georgia"/>
              </a:rPr>
              <a:t>za naše jedinstvo</a:t>
            </a:r>
            <a:endParaRPr lang="hr-HR" sz="10350" b="0" u="none" strike="noStrike">
              <a:solidFill>
                <a:srgbClr val="FF8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</p:txBody>
      </p:sp>
      <p:pic>
        <p:nvPicPr>
          <p:cNvPr id="111" name="Picture 1" descr="A picture containing text, clipart&#10;&#10;Description automatically generated"/>
          <p:cNvPicPr/>
          <p:nvPr/>
        </p:nvPicPr>
        <p:blipFill>
          <a:blip r:embed="rId2"/>
          <a:stretch/>
        </p:blipFill>
        <p:spPr>
          <a:xfrm>
            <a:off x="3067200" y="236160"/>
            <a:ext cx="2064240" cy="206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2" name="Picture 2" descr="A heart with crown of thorns&#10;&#10;Description automatically generated"/>
          <p:cNvPicPr/>
          <p:nvPr/>
        </p:nvPicPr>
        <p:blipFill>
          <a:blip r:embed="rId3"/>
          <a:stretch/>
        </p:blipFill>
        <p:spPr>
          <a:xfrm>
            <a:off x="506880" y="125280"/>
            <a:ext cx="2064240" cy="2064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3" name="Picture 8" descr="A red heart with a white letter&#10;&#10;Description automatically generated"/>
          <p:cNvPicPr/>
          <p:nvPr/>
        </p:nvPicPr>
        <p:blipFill>
          <a:blip r:embed="rId4"/>
          <a:stretch/>
        </p:blipFill>
        <p:spPr>
          <a:xfrm>
            <a:off x="5627520" y="384480"/>
            <a:ext cx="2539440" cy="1918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4" name="Picture 3" descr="A picture containing text, clipart&#10;&#10;Description automatically generated"/>
          <p:cNvPicPr/>
          <p:nvPr/>
        </p:nvPicPr>
        <p:blipFill>
          <a:blip r:embed="rId2"/>
          <a:stretch/>
        </p:blipFill>
        <p:spPr>
          <a:xfrm>
            <a:off x="3067200" y="236160"/>
            <a:ext cx="2064240" cy="206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5" name="Picture 4" descr="A heart with crown of thorns&#10;&#10;Description automatically generated"/>
          <p:cNvPicPr/>
          <p:nvPr/>
        </p:nvPicPr>
        <p:blipFill>
          <a:blip r:embed="rId3"/>
          <a:stretch/>
        </p:blipFill>
        <p:spPr>
          <a:xfrm>
            <a:off x="506880" y="125280"/>
            <a:ext cx="2064240" cy="2064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6" name="Picture 5" descr="A red heart with a white letter&#10;&#10;Description automatically generated"/>
          <p:cNvPicPr/>
          <p:nvPr/>
        </p:nvPicPr>
        <p:blipFill>
          <a:blip r:embed="rId4"/>
          <a:stretch/>
        </p:blipFill>
        <p:spPr>
          <a:xfrm>
            <a:off x="5627520" y="384480"/>
            <a:ext cx="2539440" cy="1918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7" name="Picture 6" descr="A picture containing text, clipart&#10;&#10;Description automatically generated"/>
          <p:cNvPicPr/>
          <p:nvPr/>
        </p:nvPicPr>
        <p:blipFill>
          <a:blip r:embed="rId2"/>
          <a:stretch/>
        </p:blipFill>
        <p:spPr>
          <a:xfrm>
            <a:off x="3067200" y="236160"/>
            <a:ext cx="2064240" cy="206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8" name="Picture 7" descr="A heart with crown of thorns&#10;&#10;Description automatically generated"/>
          <p:cNvPicPr/>
          <p:nvPr/>
        </p:nvPicPr>
        <p:blipFill>
          <a:blip r:embed="rId3"/>
          <a:stretch/>
        </p:blipFill>
        <p:spPr>
          <a:xfrm>
            <a:off x="506880" y="125280"/>
            <a:ext cx="2064240" cy="2064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9" name="Picture 9" descr="A red heart with a white letter&#10;&#10;Description automatically generated"/>
          <p:cNvPicPr/>
          <p:nvPr/>
        </p:nvPicPr>
        <p:blipFill>
          <a:blip r:embed="rId4"/>
          <a:stretch/>
        </p:blipFill>
        <p:spPr>
          <a:xfrm>
            <a:off x="5627520" y="384480"/>
            <a:ext cx="2539440" cy="1918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0" name="TextBox 119"/>
          <p:cNvSpPr txBox="1"/>
          <p:nvPr/>
        </p:nvSpPr>
        <p:spPr>
          <a:xfrm>
            <a:off x="2520000" y="12979440"/>
            <a:ext cx="16200000" cy="1059840"/>
          </a:xfrm>
          <a:prstGeom prst="rect">
            <a:avLst/>
          </a:prstGeom>
          <a:noFill/>
          <a:ln w="252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hr-HR" sz="5400" b="1" u="none" strike="noStrike">
                <a:solidFill>
                  <a:schemeClr val="dk1"/>
                </a:solidFill>
                <a:effectLst/>
                <a:uFillTx/>
                <a:latin typeface="Georgia"/>
                <a:ea typeface="Arial"/>
              </a:rPr>
              <a:t>„Biblija za odrasle” – 36. večer – amdg.eu</a:t>
            </a:r>
            <a:endParaRPr lang="hr-HR" sz="5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1079640" y="8159760"/>
            <a:ext cx="18000000" cy="444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hr-HR" sz="7200" b="1" u="none" strike="noStrike">
                <a:solidFill>
                  <a:srgbClr val="663300"/>
                </a:solidFill>
                <a:effectLst/>
                <a:highlight>
                  <a:srgbClr val="FFFFFF"/>
                </a:highlight>
                <a:uFillTx/>
                <a:latin typeface="Georgia"/>
              </a:rPr>
              <a:t>Ustroj, sadržaj i snaga Kristovih riječi u Iv 17</a:t>
            </a:r>
            <a:endParaRPr lang="hr-HR" sz="7200" b="0" u="none" strike="noStrike">
              <a:solidFill>
                <a:srgbClr val="6633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</p:txBody>
      </p:sp>
      <p:pic>
        <p:nvPicPr>
          <p:cNvPr id="122" name="Picture 121"/>
          <p:cNvPicPr/>
          <p:nvPr/>
        </p:nvPicPr>
        <p:blipFill>
          <a:blip r:embed="rId5"/>
          <a:stretch/>
        </p:blipFill>
        <p:spPr>
          <a:xfrm>
            <a:off x="13977000" y="1440"/>
            <a:ext cx="6183000" cy="8458560"/>
          </a:xfrm>
          <a:prstGeom prst="rect">
            <a:avLst/>
          </a:prstGeom>
          <a:noFill/>
          <a:ln w="2520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1079640" y="473760"/>
            <a:ext cx="16560000" cy="1693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marL="432000" indent="0">
              <a:lnSpc>
                <a:spcPct val="115000"/>
              </a:lnSpc>
              <a:spcBef>
                <a:spcPts val="567"/>
              </a:spcBef>
              <a:buNone/>
            </a:pPr>
            <a:r>
              <a:rPr lang="hr-HR" sz="10460" b="1" u="none" strike="noStrike">
                <a:solidFill>
                  <a:srgbClr val="FF8000"/>
                </a:solidFill>
                <a:effectLst/>
                <a:uFillTx/>
                <a:latin typeface="Times New Roman"/>
              </a:rPr>
              <a:t>Naglašeno „ja”</a:t>
            </a:r>
            <a:endParaRPr lang="hr-HR" sz="10460" b="0" u="none" strike="noStrik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1259640" y="2280240"/>
            <a:ext cx="18540360" cy="1175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10000"/>
          </a:bodyPr>
          <a:lstStyle/>
          <a:p>
            <a:pPr marL="864000" lvl="1" indent="-324000">
              <a:lnSpc>
                <a:spcPct val="100000"/>
              </a:lnSpc>
              <a:spcBef>
                <a:spcPts val="1701"/>
              </a:spcBef>
              <a:spcAft>
                <a:spcPts val="567"/>
              </a:spcAft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Usp. kruh živi, svjetlo svijeta, </a:t>
            </a:r>
            <a:br>
              <a:rPr sz="6000"/>
            </a:b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dobri pastir... Ja jesam</a:t>
            </a:r>
            <a:endParaRPr lang="hr-HR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701"/>
              </a:spcBef>
              <a:spcAft>
                <a:spcPts val="567"/>
              </a:spcAft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r>
              <a:rPr lang="hr-HR" sz="68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Ja sam te proslavio (4)</a:t>
            </a:r>
            <a:endParaRPr lang="hr-HR" sz="6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701"/>
              </a:spcBef>
              <a:spcAft>
                <a:spcPts val="567"/>
              </a:spcAft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8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Ja molim za njih (9)</a:t>
            </a:r>
            <a:endParaRPr lang="hr-HR" sz="6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701"/>
              </a:spcBef>
              <a:spcAft>
                <a:spcPts val="567"/>
              </a:spcAft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8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Ja sam ih čuvao (12)</a:t>
            </a:r>
            <a:endParaRPr lang="hr-HR" sz="6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701"/>
              </a:spcBef>
              <a:spcAft>
                <a:spcPts val="567"/>
              </a:spcAft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8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Ja sam im dao tvoju riječ </a:t>
            </a:r>
            <a:br>
              <a:rPr sz="6800"/>
            </a:br>
            <a:r>
              <a:rPr lang="hr-HR" sz="68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(</a:t>
            </a:r>
            <a:r>
              <a:rPr lang="hr-HR" sz="68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Logos</a:t>
            </a:r>
            <a:r>
              <a:rPr lang="hr-HR" sz="68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14),</a:t>
            </a:r>
            <a:endParaRPr lang="hr-HR" sz="6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2265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Sačuvali su je (6), istina (17)</a:t>
            </a:r>
            <a:endParaRPr lang="hr-HR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701"/>
              </a:spcBef>
              <a:spcAft>
                <a:spcPts val="567"/>
              </a:spcAft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8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Ja posvećujem samoga sebe za njih (19)</a:t>
            </a:r>
            <a:endParaRPr lang="hr-HR" sz="6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701"/>
              </a:spcBef>
              <a:spcAft>
                <a:spcPts val="567"/>
              </a:spcAft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8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Ja sam te upoznao (25) </a:t>
            </a:r>
            <a:endParaRPr lang="hr-HR" sz="6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701"/>
              </a:spcBef>
              <a:spcAft>
                <a:spcPts val="567"/>
              </a:spcAft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Vlast nad svakim </a:t>
            </a:r>
            <a:r>
              <a:rPr lang="hr-HR" sz="60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tijelom</a:t>
            </a: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, da im dam život vječni (2)</a:t>
            </a:r>
            <a:endParaRPr lang="hr-HR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701"/>
              </a:spcBef>
              <a:spcAft>
                <a:spcPts val="567"/>
              </a:spcAft>
              <a:buNone/>
            </a:pP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58" name="Picture 157"/>
          <p:cNvPicPr/>
          <p:nvPr/>
        </p:nvPicPr>
        <p:blipFill>
          <a:blip r:embed="rId2"/>
          <a:stretch/>
        </p:blipFill>
        <p:spPr>
          <a:xfrm>
            <a:off x="13009320" y="0"/>
            <a:ext cx="7150680" cy="954000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DFB0378-B7D3-4917-B33D-2A22783F8A95}" type="slidenum">
              <a:t>10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500" fill="hold"/>
                                        <p:tgtEl>
                                          <p:spTgt spid="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1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1079640" y="48024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r>
              <a:rPr lang="hr-HR" sz="10560" b="1" u="none" strike="noStrike">
                <a:solidFill>
                  <a:srgbClr val="FF8000"/>
                </a:solidFill>
                <a:effectLst/>
                <a:uFillTx/>
                <a:latin typeface="Georgia"/>
              </a:rPr>
              <a:t>Slava</a:t>
            </a:r>
            <a:endParaRPr lang="hr-HR" sz="10560" b="0" u="none" strike="noStrik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1079640" y="2160360"/>
            <a:ext cx="18540360" cy="1175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100000"/>
              </a:lnSpc>
              <a:spcBef>
                <a:spcPts val="1701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5x glagol, 3x imenica 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701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2x </a:t>
            </a:r>
            <a:r>
              <a:rPr lang="hr-HR" sz="64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Proslavi</a:t>
            </a: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me!  (1.5)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701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5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Da Sin </a:t>
            </a:r>
            <a:r>
              <a:rPr lang="hr-HR" sz="56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proslavi</a:t>
            </a:r>
            <a:r>
              <a:rPr lang="hr-HR" sz="5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tebe (1)</a:t>
            </a:r>
            <a:endParaRPr lang="hr-HR" sz="5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701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5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Kod sebe, onom </a:t>
            </a:r>
            <a:r>
              <a:rPr lang="hr-HR" sz="56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slavom</a:t>
            </a:r>
            <a:r>
              <a:rPr lang="hr-HR" sz="5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br>
              <a:rPr sz="5600"/>
            </a:br>
            <a:r>
              <a:rPr lang="hr-HR" sz="5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od prije postanka svijeta (5)</a:t>
            </a:r>
            <a:endParaRPr lang="hr-HR" sz="5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701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r>
              <a:rPr lang="hr-HR" sz="64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Proslavio</a:t>
            </a: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sam te na zemlji (4)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701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56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Proslavio</a:t>
            </a:r>
            <a:r>
              <a:rPr lang="hr-HR" sz="5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sam se u njima (10)</a:t>
            </a:r>
            <a:endParaRPr lang="hr-HR" sz="5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701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r>
              <a:rPr lang="hr-HR" sz="64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Slavu</a:t>
            </a: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koju je Otac dao Isusu, </a:t>
            </a:r>
            <a:br>
              <a:rPr sz="6400"/>
            </a:b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Isus je dao učenicima, </a:t>
            </a:r>
            <a:br>
              <a:rPr sz="6400"/>
            </a:b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zato da budu jedno (22)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701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Isus želi da gledamo njegovu </a:t>
            </a:r>
            <a:r>
              <a:rPr lang="hr-HR" sz="64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slavu</a:t>
            </a: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(24)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1" name="Picture 160"/>
          <p:cNvPicPr/>
          <p:nvPr/>
        </p:nvPicPr>
        <p:blipFill>
          <a:blip r:embed="rId2"/>
          <a:stretch/>
        </p:blipFill>
        <p:spPr>
          <a:xfrm>
            <a:off x="12615840" y="0"/>
            <a:ext cx="7556400" cy="1152000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182ACC7-2B64-4F76-98A7-114BA9331CCF}" type="slidenum">
              <a:t>11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1079640" y="48024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r>
              <a:rPr lang="hr-HR" sz="10560" b="1" u="none" strike="noStrike">
                <a:solidFill>
                  <a:srgbClr val="FF8000"/>
                </a:solidFill>
                <a:effectLst/>
                <a:uFillTx/>
                <a:latin typeface="Georgia"/>
              </a:rPr>
              <a:t>Želja i svrha</a:t>
            </a:r>
            <a:endParaRPr lang="hr-HR" sz="10560" b="0" u="none" strike="noStrik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1079640" y="2160360"/>
            <a:ext cx="18540360" cy="1175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864000" lvl="1" indent="-324000">
              <a:lnSpc>
                <a:spcPct val="115000"/>
              </a:lnSpc>
              <a:spcBef>
                <a:spcPts val="567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17x namjerni veznik „da”, npr.</a:t>
            </a:r>
            <a:endParaRPr lang="hr-HR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56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4x </a:t>
            </a:r>
            <a:r>
              <a:rPr lang="hr-HR" sz="66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da</a:t>
            </a: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budu jedno (11.21-23)</a:t>
            </a:r>
            <a:endParaRPr lang="hr-H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56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Govorim ovo zato </a:t>
            </a:r>
            <a:r>
              <a:rPr lang="hr-HR" sz="66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da</a:t>
            </a: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imaju </a:t>
            </a:r>
            <a:br>
              <a:rPr sz="6600"/>
            </a:b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puninu moje radosti u sebi (13)</a:t>
            </a:r>
            <a:endParaRPr lang="hr-H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56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r>
              <a:rPr lang="hr-HR" sz="66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Da</a:t>
            </a: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budu posvećeni u istini (19)</a:t>
            </a:r>
            <a:endParaRPr lang="hr-H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56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r>
              <a:rPr lang="hr-HR" sz="66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Da</a:t>
            </a: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budu sa mnom (24)</a:t>
            </a:r>
            <a:endParaRPr lang="hr-H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56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Zašto da budu jedno (23)?</a:t>
            </a:r>
            <a:endParaRPr lang="hr-H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15000"/>
              </a:lnSpc>
              <a:spcBef>
                <a:spcPts val="567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Zato </a:t>
            </a:r>
            <a:r>
              <a:rPr lang="hr-HR" sz="60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da</a:t>
            </a: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svijet upozna (23): (1) ti si me poslao; </a:t>
            </a:r>
            <a:br>
              <a:rPr sz="6000"/>
            </a:b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(2) njih si ljubio kao mene</a:t>
            </a:r>
            <a:endParaRPr lang="hr-HR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56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r>
              <a:rPr lang="hr-HR" sz="66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Da</a:t>
            </a: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ljubav kojom si ti mene ljubio bude u njima i ja u njima (26 – zaključak)</a:t>
            </a:r>
            <a:endParaRPr lang="hr-H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15000"/>
              </a:lnSpc>
              <a:spcBef>
                <a:spcPts val="567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Zato sam im očitovao tvoje ime i još ću očitovati</a:t>
            </a:r>
            <a:endParaRPr lang="hr-HR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4" name="Picture 163"/>
          <p:cNvPicPr/>
          <p:nvPr/>
        </p:nvPicPr>
        <p:blipFill>
          <a:blip r:embed="rId2"/>
          <a:stretch/>
        </p:blipFill>
        <p:spPr>
          <a:xfrm>
            <a:off x="13500000" y="23040"/>
            <a:ext cx="6660000" cy="745308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3ED7599-400C-4A96-AA7D-117905102713}" type="slidenum">
              <a:t>12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900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1000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900" fill="hold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900" fill="hold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" dur="1000" fill="hold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900" fill="hold"/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9" dur="1000"/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0" dur="1000" fill="hold"/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900" fill="hold"/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7" dur="1000"/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8" dur="1000" fill="hold"/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" dur="900" fill="hold"/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5" dur="1000"/>
                                        <p:tgtEl>
                                          <p:spTgt spid="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1000" fill="hold"/>
                                        <p:tgtEl>
                                          <p:spTgt spid="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900" fill="hold"/>
                                        <p:tgtEl>
                                          <p:spTgt spid="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3" dur="1000"/>
                                        <p:tgtEl>
                                          <p:spTgt spid="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4" dur="1000" fill="hold"/>
                                        <p:tgtEl>
                                          <p:spTgt spid="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" dur="900" fill="hold"/>
                                        <p:tgtEl>
                                          <p:spTgt spid="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1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1079640" y="48024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r>
              <a:rPr lang="hr-HR" sz="9600" b="1" u="none" strike="noStrike">
                <a:solidFill>
                  <a:srgbClr val="FF8000"/>
                </a:solidFill>
                <a:effectLst/>
                <a:uFillTx/>
                <a:latin typeface="Georgia"/>
              </a:rPr>
              <a:t>Da budemo jedno</a:t>
            </a:r>
            <a:endParaRPr lang="hr-HR" sz="9600" b="0" u="none" strike="noStrik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/>
          </p:nvPr>
        </p:nvSpPr>
        <p:spPr>
          <a:xfrm>
            <a:off x="1079640" y="3359880"/>
            <a:ext cx="18180360" cy="1055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80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Što me najviše odvaja </a:t>
            </a:r>
            <a:br>
              <a:rPr sz="8000"/>
            </a:br>
            <a:r>
              <a:rPr lang="hr-HR" sz="80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od bližnjih?</a:t>
            </a:r>
            <a:endParaRPr lang="hr-HR" sz="8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80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Koliko poznajem ljubav </a:t>
            </a:r>
            <a:br>
              <a:rPr sz="8000"/>
            </a:br>
            <a:r>
              <a:rPr lang="hr-HR" sz="80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Oca nebeskoga prema </a:t>
            </a:r>
            <a:br>
              <a:rPr sz="8000"/>
            </a:br>
            <a:r>
              <a:rPr lang="hr-HR" sz="80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njegovu Sinu, Isusu?</a:t>
            </a:r>
            <a:endParaRPr lang="hr-HR" sz="8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80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Gdje mi Isus, Mesija, </a:t>
            </a:r>
            <a:br>
              <a:rPr sz="8000"/>
            </a:br>
            <a:r>
              <a:rPr lang="hr-HR" sz="80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najviše pomaže u čuvanju moje zajednice? </a:t>
            </a:r>
            <a:endParaRPr lang="hr-HR" sz="8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7" name="Picture 166"/>
          <p:cNvPicPr/>
          <p:nvPr/>
        </p:nvPicPr>
        <p:blipFill>
          <a:blip r:embed="rId2"/>
          <a:stretch/>
        </p:blipFill>
        <p:spPr>
          <a:xfrm>
            <a:off x="12420000" y="0"/>
            <a:ext cx="7703640" cy="1027800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5106E077-14A6-41B8-B0D6-E9B27207CD68}" type="slidenum">
              <a:t>13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numCol="1" spcCol="0" anchor="ctr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hr-HR" sz="10560" b="1" u="none" strike="noStrike">
                <a:solidFill>
                  <a:schemeClr val="dk2"/>
                </a:solidFill>
                <a:effectLst/>
                <a:uFillTx/>
                <a:latin typeface="Times New Roman"/>
              </a:rPr>
              <a:t>Neka se raduje srce (Ps 105)</a:t>
            </a:r>
            <a:endParaRPr lang="de-DE" sz="1056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169" name="Picture 10" descr="A sheet music with notes&#10;&#10;AI-generated content may be incorrect."/>
          <p:cNvPicPr/>
          <p:nvPr/>
        </p:nvPicPr>
        <p:blipFill>
          <a:blip r:embed="rId2"/>
          <a:stretch/>
        </p:blipFill>
        <p:spPr>
          <a:xfrm>
            <a:off x="269280" y="5813280"/>
            <a:ext cx="19620000" cy="38102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122"/>
          <p:cNvSpPr/>
          <p:nvPr/>
        </p:nvSpPr>
        <p:spPr>
          <a:xfrm>
            <a:off x="1176120" y="1343520"/>
            <a:ext cx="17136000" cy="252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hr-HR" sz="11620" b="1" u="none" strike="noStrike"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</a:rPr>
              <a:t>Bog mi je štit (Ps 31)</a:t>
            </a:r>
            <a:endParaRPr lang="hr-HR" sz="1162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4" name="Picture 123"/>
          <p:cNvPicPr/>
          <p:nvPr/>
        </p:nvPicPr>
        <p:blipFill>
          <a:blip r:embed="rId2"/>
          <a:stretch/>
        </p:blipFill>
        <p:spPr>
          <a:xfrm>
            <a:off x="0" y="5256360"/>
            <a:ext cx="20160000" cy="3870720"/>
          </a:xfrm>
          <a:prstGeom prst="rect">
            <a:avLst/>
          </a:prstGeom>
          <a:noFill/>
          <a:ln w="2520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1079640" y="1830960"/>
            <a:ext cx="16560360" cy="6089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r>
              <a:rPr lang="hr-HR" sz="10350" b="1" i="1" u="none" strike="noStrike">
                <a:solidFill>
                  <a:srgbClr val="FF8000"/>
                </a:solidFill>
                <a:effectLst/>
                <a:highlight>
                  <a:srgbClr val="FFFFFF"/>
                </a:highlight>
                <a:uFillTx/>
                <a:latin typeface="Georgia"/>
              </a:rPr>
              <a:t>Kako je Isus molio</a:t>
            </a:r>
            <a:br>
              <a:rPr sz="10350"/>
            </a:br>
            <a:r>
              <a:rPr lang="hr-HR" sz="10350" b="1" i="1" u="none" strike="noStrike">
                <a:solidFill>
                  <a:srgbClr val="FF8000"/>
                </a:solidFill>
                <a:effectLst/>
                <a:highlight>
                  <a:srgbClr val="FFFFFF"/>
                </a:highlight>
                <a:uFillTx/>
                <a:latin typeface="Georgia"/>
              </a:rPr>
              <a:t>za naše jedinstvo</a:t>
            </a:r>
            <a:endParaRPr lang="hr-HR" sz="10350" b="0" u="none" strike="noStrike">
              <a:solidFill>
                <a:srgbClr val="FF8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</p:txBody>
      </p:sp>
      <p:pic>
        <p:nvPicPr>
          <p:cNvPr id="126" name="Picture 20" descr="A picture containing text, clipart&#10;&#10;Description automatically generated"/>
          <p:cNvPicPr/>
          <p:nvPr/>
        </p:nvPicPr>
        <p:blipFill>
          <a:blip r:embed="rId2"/>
          <a:stretch/>
        </p:blipFill>
        <p:spPr>
          <a:xfrm>
            <a:off x="3067200" y="236160"/>
            <a:ext cx="2064240" cy="206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7" name="Picture 21" descr="A heart with crown of thorns&#10;&#10;Description automatically generated"/>
          <p:cNvPicPr/>
          <p:nvPr/>
        </p:nvPicPr>
        <p:blipFill>
          <a:blip r:embed="rId3"/>
          <a:stretch/>
        </p:blipFill>
        <p:spPr>
          <a:xfrm>
            <a:off x="506880" y="125280"/>
            <a:ext cx="2064240" cy="2064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8" name="Picture 22" descr="A red heart with a white letter&#10;&#10;Description automatically generated"/>
          <p:cNvPicPr/>
          <p:nvPr/>
        </p:nvPicPr>
        <p:blipFill>
          <a:blip r:embed="rId4"/>
          <a:stretch/>
        </p:blipFill>
        <p:spPr>
          <a:xfrm>
            <a:off x="5627520" y="384480"/>
            <a:ext cx="2539440" cy="1918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9" name="Picture 23" descr="A picture containing text, clipart&#10;&#10;Description automatically generated"/>
          <p:cNvPicPr/>
          <p:nvPr/>
        </p:nvPicPr>
        <p:blipFill>
          <a:blip r:embed="rId2"/>
          <a:stretch/>
        </p:blipFill>
        <p:spPr>
          <a:xfrm>
            <a:off x="3067200" y="236160"/>
            <a:ext cx="2064240" cy="206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0" name="Picture 24" descr="A heart with crown of thorns&#10;&#10;Description automatically generated"/>
          <p:cNvPicPr/>
          <p:nvPr/>
        </p:nvPicPr>
        <p:blipFill>
          <a:blip r:embed="rId3"/>
          <a:stretch/>
        </p:blipFill>
        <p:spPr>
          <a:xfrm>
            <a:off x="506880" y="125280"/>
            <a:ext cx="2064240" cy="2064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1" name="Picture 25" descr="A red heart with a white letter&#10;&#10;Description automatically generated"/>
          <p:cNvPicPr/>
          <p:nvPr/>
        </p:nvPicPr>
        <p:blipFill>
          <a:blip r:embed="rId4"/>
          <a:stretch/>
        </p:blipFill>
        <p:spPr>
          <a:xfrm>
            <a:off x="5627520" y="384480"/>
            <a:ext cx="2539440" cy="1918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2" name="Picture 26" descr="A picture containing text, clipart&#10;&#10;Description automatically generated"/>
          <p:cNvPicPr/>
          <p:nvPr/>
        </p:nvPicPr>
        <p:blipFill>
          <a:blip r:embed="rId2"/>
          <a:stretch/>
        </p:blipFill>
        <p:spPr>
          <a:xfrm>
            <a:off x="3067200" y="236160"/>
            <a:ext cx="2064240" cy="206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3" name="Picture 27" descr="A heart with crown of thorns&#10;&#10;Description automatically generated"/>
          <p:cNvPicPr/>
          <p:nvPr/>
        </p:nvPicPr>
        <p:blipFill>
          <a:blip r:embed="rId3"/>
          <a:stretch/>
        </p:blipFill>
        <p:spPr>
          <a:xfrm>
            <a:off x="506880" y="125280"/>
            <a:ext cx="2064240" cy="2064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4" name="Picture 28" descr="A red heart with a white letter&#10;&#10;Description automatically generated"/>
          <p:cNvPicPr/>
          <p:nvPr/>
        </p:nvPicPr>
        <p:blipFill>
          <a:blip r:embed="rId4"/>
          <a:stretch/>
        </p:blipFill>
        <p:spPr>
          <a:xfrm>
            <a:off x="5627520" y="384480"/>
            <a:ext cx="2539440" cy="1918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5" name="TextBox 134"/>
          <p:cNvSpPr txBox="1"/>
          <p:nvPr/>
        </p:nvSpPr>
        <p:spPr>
          <a:xfrm>
            <a:off x="2520000" y="12979440"/>
            <a:ext cx="16200000" cy="1059840"/>
          </a:xfrm>
          <a:prstGeom prst="rect">
            <a:avLst/>
          </a:prstGeom>
          <a:noFill/>
          <a:ln w="2520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hr-HR" sz="5400" b="1" u="none" strike="noStrike">
                <a:solidFill>
                  <a:schemeClr val="dk1"/>
                </a:solidFill>
                <a:effectLst/>
                <a:uFillTx/>
                <a:latin typeface="Georgia"/>
                <a:ea typeface="Arial"/>
              </a:rPr>
              <a:t>„Biblija za odrasle” – 36. večer – amdg.eu</a:t>
            </a:r>
            <a:endParaRPr lang="hr-HR" sz="5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subTitle"/>
          </p:nvPr>
        </p:nvSpPr>
        <p:spPr>
          <a:xfrm>
            <a:off x="1079640" y="8159760"/>
            <a:ext cx="18000000" cy="444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hr-HR" sz="7200" b="1" u="none" strike="noStrike">
                <a:solidFill>
                  <a:srgbClr val="663300"/>
                </a:solidFill>
                <a:effectLst/>
                <a:highlight>
                  <a:srgbClr val="FFFFFF"/>
                </a:highlight>
                <a:uFillTx/>
                <a:latin typeface="Georgia"/>
              </a:rPr>
              <a:t>Ustroj, sadržaj i snaga Kristovih riječi u Iv 17</a:t>
            </a:r>
            <a:endParaRPr lang="hr-HR" sz="7200" b="0" u="none" strike="noStrike">
              <a:solidFill>
                <a:srgbClr val="6633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</p:txBody>
      </p:sp>
      <p:pic>
        <p:nvPicPr>
          <p:cNvPr id="137" name="Picture 136"/>
          <p:cNvPicPr/>
          <p:nvPr/>
        </p:nvPicPr>
        <p:blipFill>
          <a:blip r:embed="rId5"/>
          <a:stretch/>
        </p:blipFill>
        <p:spPr>
          <a:xfrm>
            <a:off x="13977000" y="1440"/>
            <a:ext cx="6183000" cy="8458560"/>
          </a:xfrm>
          <a:prstGeom prst="rect">
            <a:avLst/>
          </a:prstGeom>
          <a:noFill/>
          <a:ln w="2520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1079640" y="48024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r>
              <a:rPr lang="hr-HR" sz="9600" b="1" u="none" strike="noStrike">
                <a:solidFill>
                  <a:srgbClr val="FF8000"/>
                </a:solidFill>
                <a:effectLst/>
                <a:uFillTx/>
                <a:latin typeface="Georgia"/>
              </a:rPr>
              <a:t>Da budemo jedno</a:t>
            </a:r>
            <a:endParaRPr lang="hr-HR" sz="9600" b="0" u="none" strike="noStrik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1079640" y="3359880"/>
            <a:ext cx="18180360" cy="10559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80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Što me najviše odvaja </a:t>
            </a:r>
            <a:br>
              <a:rPr sz="8000"/>
            </a:br>
            <a:r>
              <a:rPr lang="hr-HR" sz="80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od bližnjih?</a:t>
            </a:r>
            <a:endParaRPr lang="hr-HR" sz="8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80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Koliko poznajem ljubav </a:t>
            </a:r>
            <a:br>
              <a:rPr sz="8000"/>
            </a:br>
            <a:r>
              <a:rPr lang="hr-HR" sz="80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Oca nebeskoga prema </a:t>
            </a:r>
            <a:br>
              <a:rPr sz="8000"/>
            </a:br>
            <a:r>
              <a:rPr lang="hr-HR" sz="80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njegovu Sinu, Isusu?</a:t>
            </a:r>
            <a:endParaRPr lang="hr-HR" sz="8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80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Gdje mi Isus, Mesija, </a:t>
            </a:r>
            <a:br>
              <a:rPr sz="8000"/>
            </a:br>
            <a:r>
              <a:rPr lang="hr-HR" sz="80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najviše pomaže u čuvanju moje zajednice? </a:t>
            </a:r>
            <a:endParaRPr lang="hr-HR" sz="8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0" name="Picture 139"/>
          <p:cNvPicPr/>
          <p:nvPr/>
        </p:nvPicPr>
        <p:blipFill>
          <a:blip r:embed="rId2"/>
          <a:stretch/>
        </p:blipFill>
        <p:spPr>
          <a:xfrm>
            <a:off x="12420000" y="0"/>
            <a:ext cx="7703640" cy="1027800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A2391D3-A600-419A-B654-C792B25CCD34}" type="slidenum">
              <a:t>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1079640" y="47988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r>
              <a:rPr lang="hr-HR" sz="8800" b="1" u="none" strike="noStrike">
                <a:solidFill>
                  <a:srgbClr val="FF8000"/>
                </a:solidFill>
                <a:effectLst/>
                <a:uFillTx/>
                <a:latin typeface="Georgia"/>
              </a:rPr>
              <a:t>Gospodinova prošnja</a:t>
            </a:r>
            <a:endParaRPr lang="hr-HR" sz="8800" b="0" u="none" strike="noStrik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1079640" y="1980000"/>
            <a:ext cx="16740360" cy="1193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864000" lvl="1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za našu slogu</a:t>
            </a:r>
            <a:endParaRPr lang="hr-H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Da </a:t>
            </a:r>
            <a:r>
              <a:rPr lang="hr-HR" sz="66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budu jedno</a:t>
            </a: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kao mi (Iv 17,11b) </a:t>
            </a:r>
            <a:endParaRPr lang="hr-H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Sačuvaj ih u svome imenu</a:t>
            </a:r>
            <a:endParaRPr lang="hr-HR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Da svi </a:t>
            </a:r>
            <a:r>
              <a:rPr lang="hr-HR" sz="66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budu jedno</a:t>
            </a: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(17,21) – </a:t>
            </a:r>
            <a:br>
              <a:rPr sz="6600"/>
            </a:b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kao što si ti u meni i ja u tebi</a:t>
            </a:r>
            <a:endParaRPr lang="hr-H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I oni koji će na njihovu riječ </a:t>
            </a:r>
            <a:br>
              <a:rPr sz="6000"/>
            </a:b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vjerovati u mene (20)</a:t>
            </a:r>
            <a:endParaRPr lang="hr-HR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Oni u nama (21)</a:t>
            </a:r>
            <a:endParaRPr lang="hr-HR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Da </a:t>
            </a:r>
            <a:r>
              <a:rPr lang="hr-HR" sz="66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budu jedno</a:t>
            </a: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kao što smo mi </a:t>
            </a:r>
            <a:r>
              <a:rPr lang="hr-HR" sz="66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jedno</a:t>
            </a: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(22b); savršeno </a:t>
            </a:r>
            <a:r>
              <a:rPr lang="hr-HR" sz="66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jedno</a:t>
            </a: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(23)</a:t>
            </a:r>
            <a:endParaRPr lang="hr-H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Ja u njima i ti u meni (23)</a:t>
            </a:r>
            <a:endParaRPr lang="hr-HR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3" name="Picture 142"/>
          <p:cNvPicPr/>
          <p:nvPr/>
        </p:nvPicPr>
        <p:blipFill>
          <a:blip r:embed="rId2"/>
          <a:stretch/>
        </p:blipFill>
        <p:spPr>
          <a:xfrm>
            <a:off x="13609440" y="0"/>
            <a:ext cx="6513120" cy="936000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848C866-FFFB-4C3E-BB03-E24E3D20B4F9}" type="slidenum">
              <a:t>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2" dur="500"/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7" dur="500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22" dur="500"/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27" dur="500"/>
                                        <p:tgtEl>
                                          <p:spTgt spid="1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079640" y="33588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r>
              <a:rPr lang="hr-HR" sz="8800" b="1" u="none" strike="noStrike">
                <a:solidFill>
                  <a:srgbClr val="FF8000"/>
                </a:solidFill>
                <a:effectLst/>
                <a:uFillTx/>
                <a:latin typeface="Georgia"/>
              </a:rPr>
              <a:t>Cjelovit tekst</a:t>
            </a:r>
            <a:endParaRPr lang="hr-HR" sz="8800" b="0" u="none" strike="noStrik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1079640" y="2555967"/>
            <a:ext cx="18360360" cy="1136379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20000"/>
          </a:bodyPr>
          <a:lstStyle/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Poslati</a:t>
            </a: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7x – Apostolska molitva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(1) Jedini istinit Bog </a:t>
            </a:r>
            <a:br>
              <a:rPr sz="6400"/>
            </a:br>
            <a:r>
              <a:rPr lang="hr-HR" sz="64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poslao</a:t>
            </a: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Mesiju (3)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5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Upoznati ih – to je život vječni</a:t>
            </a:r>
            <a:endParaRPr lang="hr-HR" sz="5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(2) Učenici </a:t>
            </a:r>
            <a:r>
              <a:rPr lang="hr-HR" sz="6400" b="1" u="sng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povjerovali</a:t>
            </a: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da ga je </a:t>
            </a:r>
            <a:br>
              <a:rPr sz="6400"/>
            </a:b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Otac </a:t>
            </a:r>
            <a:r>
              <a:rPr lang="hr-HR" sz="64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poslao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5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Jer su primili stvari koje je Otac dao </a:t>
            </a:r>
            <a:br>
              <a:rPr sz="5600"/>
            </a:br>
            <a:r>
              <a:rPr lang="hr-HR" sz="5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Isusu, a Isus njima (8)</a:t>
            </a:r>
            <a:endParaRPr lang="hr-HR" sz="5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(3) Učenici i budući vjernici </a:t>
            </a:r>
            <a:r>
              <a:rPr lang="hr-HR" sz="6400" b="1" u="sng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spoznali</a:t>
            </a: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su (25)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(4,5) Ti si mene </a:t>
            </a:r>
            <a:r>
              <a:rPr lang="hr-HR" sz="64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poslao</a:t>
            </a: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u svijet, ja njih (18)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(6) Svijet će </a:t>
            </a:r>
            <a:r>
              <a:rPr lang="hr-HR" sz="6400" b="1" u="sng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vjerovati</a:t>
            </a: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da si me ti </a:t>
            </a:r>
            <a:r>
              <a:rPr lang="hr-HR" sz="64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poslao</a:t>
            </a: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kad svi budu jedno (21)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(7) </a:t>
            </a:r>
            <a:r>
              <a:rPr lang="hr-HR" sz="6400" b="1" u="sng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Spoznat</a:t>
            </a: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će kad oni budu savršeno jedno (23)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6" name="Picture 145"/>
          <p:cNvPicPr/>
          <p:nvPr/>
        </p:nvPicPr>
        <p:blipFill>
          <a:blip r:embed="rId2"/>
          <a:stretch/>
        </p:blipFill>
        <p:spPr>
          <a:xfrm>
            <a:off x="13680000" y="1440"/>
            <a:ext cx="6480360" cy="886536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8CC092A-7759-414C-8402-33037405612A}" type="slidenum">
              <a:t>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7" dur="20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2" dur="2000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7" dur="2000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22" dur="2000"/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27" dur="2000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32" dur="2000"/>
                                        <p:tgtEl>
                                          <p:spTgt spid="1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37" dur="2000"/>
                                        <p:tgtEl>
                                          <p:spTgt spid="1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1079640" y="47988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r>
              <a:rPr lang="hr-HR" sz="10560" b="1" u="none" strike="noStrike">
                <a:solidFill>
                  <a:srgbClr val="FF8000"/>
                </a:solidFill>
                <a:effectLst/>
                <a:uFillTx/>
                <a:latin typeface="Georgia"/>
              </a:rPr>
              <a:t>Kontekst</a:t>
            </a:r>
            <a:endParaRPr lang="hr-HR" sz="10560" b="0" u="none" strike="noStrik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1079640" y="2160000"/>
            <a:ext cx="18540360" cy="1175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56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Došao je čas! (17,1) - „ja” – „ti”</a:t>
            </a:r>
            <a:endParaRPr lang="hr-H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spcBef>
                <a:spcPts val="567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2x Idem k tebi (11.13)</a:t>
            </a:r>
            <a:endParaRPr lang="hr-H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56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Nakon Večere: „Ustanite!” (14,31), </a:t>
            </a:r>
            <a:br>
              <a:rPr sz="6600"/>
            </a:b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veliki govor „ja” – „vi” od 15,1 </a:t>
            </a:r>
            <a:br>
              <a:rPr sz="6600"/>
            </a:b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do: „To vam rekoh da u meni mir </a:t>
            </a:r>
            <a:br>
              <a:rPr sz="6600"/>
            </a:b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imate” (16,33) </a:t>
            </a:r>
            <a:endParaRPr lang="hr-H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56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Prije prelaska Cedrona i vrta (18,1) </a:t>
            </a:r>
            <a:endParaRPr lang="hr-H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56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Molitva tijelom: oči podignute prema nebu (17,1)</a:t>
            </a:r>
            <a:endParaRPr lang="hr-H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spcBef>
                <a:spcPts val="567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5 kruhova i 2 ribe (Mk 6,41); Effata (Mk 7,34)</a:t>
            </a:r>
            <a:endParaRPr lang="hr-HR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spcBef>
                <a:spcPts val="567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Ovdje bez pada i krvavog znoja</a:t>
            </a:r>
            <a:endParaRPr lang="hr-HR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spcBef>
                <a:spcPts val="567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„umjesto”: „Oče, ako je moguće”, „Oprosti im!”, „U ruke tvoje” </a:t>
            </a:r>
            <a:endParaRPr lang="hr-H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9" name="Picture 148"/>
          <p:cNvPicPr/>
          <p:nvPr/>
        </p:nvPicPr>
        <p:blipFill>
          <a:blip r:embed="rId2"/>
          <a:stretch/>
        </p:blipFill>
        <p:spPr>
          <a:xfrm>
            <a:off x="14220000" y="0"/>
            <a:ext cx="5940000" cy="800928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3F7BABB-82F5-4EBB-9346-6C4145BE3F68}" type="slidenum">
              <a:t>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079640" y="47988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r>
              <a:rPr lang="hr-HR" sz="8800" b="1" u="none" strike="noStrike">
                <a:solidFill>
                  <a:srgbClr val="FF8000"/>
                </a:solidFill>
                <a:effectLst/>
                <a:uFillTx/>
                <a:latin typeface="Georgia"/>
              </a:rPr>
              <a:t>Je li lako pitati, zatražiti?</a:t>
            </a:r>
            <a:endParaRPr lang="hr-HR" sz="8800" b="0" u="none" strike="noStrik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1079640" y="2340000"/>
            <a:ext cx="18900360" cy="1157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6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Molim</a:t>
            </a: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za njih – dao si mi ih, </a:t>
            </a:r>
            <a:br>
              <a:rPr sz="6600"/>
            </a:b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tvoji su (9)</a:t>
            </a:r>
            <a:endParaRPr lang="hr-H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spcBef>
                <a:spcPts val="2265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Ne </a:t>
            </a:r>
            <a:r>
              <a:rPr lang="hr-HR" sz="60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molim</a:t>
            </a: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za svijet</a:t>
            </a:r>
            <a:endParaRPr lang="hr-HR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6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Molim</a:t>
            </a: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da ih očuvaš od Zloga (15)</a:t>
            </a:r>
            <a:endParaRPr lang="hr-H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spcBef>
                <a:spcPts val="2265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Ne da ih uzmeš sa svijeta</a:t>
            </a:r>
            <a:endParaRPr lang="hr-HR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6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Molim</a:t>
            </a: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za one koji će na njihovu </a:t>
            </a:r>
            <a:br>
              <a:rPr sz="6600"/>
            </a:br>
            <a:r>
              <a:rPr lang="hr-HR" sz="6600" b="1" u="sng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riječ</a:t>
            </a:r>
            <a:r>
              <a:rPr lang="hr-HR" sz="66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vjerovati (20)</a:t>
            </a:r>
            <a:endParaRPr lang="hr-H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spcBef>
                <a:spcPts val="2265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lang="hr-HR" sz="60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Ne samo za ove</a:t>
            </a:r>
            <a:endParaRPr lang="hr-HR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13680000" y="2520000"/>
            <a:ext cx="6480000" cy="8462160"/>
          </a:xfrm>
          <a:prstGeom prst="rect">
            <a:avLst/>
          </a:prstGeom>
          <a:blipFill rotWithShape="0">
            <a:blip r:embed="rId2"/>
            <a:stretch/>
          </a:blipFill>
          <a:ln w="25200">
            <a:noFill/>
          </a:ln>
        </p:spPr>
        <p:txBody>
          <a:bodyPr lIns="90000" tIns="45000" rIns="90000" bIns="45000" anchor="ctr" anchorCtr="1">
            <a:noAutofit/>
          </a:bodyPr>
          <a:lstStyle/>
          <a:p>
            <a:pPr algn="ctr"/>
            <a:r>
              <a:rPr lang="hr-H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20) 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7BC9589-075F-4777-B53C-82DC1A16DDE3}" type="slidenum">
              <a:t>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1000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1079640" y="47988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r>
              <a:rPr lang="hr-HR" sz="10560" b="1" u="none" strike="noStrike">
                <a:solidFill>
                  <a:srgbClr val="FF8000"/>
                </a:solidFill>
                <a:effectLst/>
                <a:uFillTx/>
                <a:latin typeface="Georgia"/>
              </a:rPr>
              <a:t>„Likovi”: Otac</a:t>
            </a:r>
            <a:endParaRPr lang="hr-HR" sz="10560" b="0" u="none" strike="noStrik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1079640" y="2160000"/>
            <a:ext cx="18540360" cy="11759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10000"/>
          </a:bodyPr>
          <a:lstStyle/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Oče (5x), proslavi Sina (1)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Ti si u meni, a ja u tebi (21)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Želim da oni budu sa mnom (23)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Oče SVETI, čuvaj ih (11)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Oče PRAVEDNI, </a:t>
            </a:r>
            <a:br>
              <a:rPr sz="6400"/>
            </a:b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ja te poznajem (25)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i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Tko je Otac: </a:t>
            </a: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Jedini istiniti Bog (2)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Sve moje tvoje je, i tvoje moje (10)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Ljubio Isusa (23.24.26) prije postanka svijeta (24), ljubio je Isusove učenike (23).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lang="hr-HR" sz="6400" b="1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Poslao Mesiju u svijet (18.21.23.25)</a:t>
            </a:r>
            <a:endParaRPr lang="hr-HR" sz="6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55" name="Picture 154"/>
          <p:cNvPicPr/>
          <p:nvPr/>
        </p:nvPicPr>
        <p:blipFill>
          <a:blip r:embed="rId2"/>
          <a:stretch/>
        </p:blipFill>
        <p:spPr>
          <a:xfrm>
            <a:off x="13500000" y="0"/>
            <a:ext cx="6575760" cy="809964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48C189A-62AD-48AF-9FE9-EFB3B65A5168}" type="slidenum">
              <a:t>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2000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2000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2000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2000"/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2" dur="2000"/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7" dur="2000"/>
                                        <p:tgtEl>
                                          <p:spTgt spid="1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TS001069000">
  <a:themeElements>
    <a:clrScheme name="1_TS001069000 2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CC00"/>
      </a:accent1>
      <a:accent2>
        <a:srgbClr val="FF822D"/>
      </a:accent2>
      <a:accent3>
        <a:srgbClr val="FFFFFF"/>
      </a:accent3>
      <a:accent4>
        <a:srgbClr val="000000"/>
      </a:accent4>
      <a:accent5>
        <a:srgbClr val="AAE2AA"/>
      </a:accent5>
      <a:accent6>
        <a:srgbClr val="E77528"/>
      </a:accent6>
      <a:hlink>
        <a:srgbClr val="FF63B1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</TotalTime>
  <Application>Microsoft Office PowerPoint</Application>
  <PresentationFormat>Custom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Office</vt:lpstr>
      <vt:lpstr>Office</vt:lpstr>
      <vt:lpstr>Office</vt:lpstr>
      <vt:lpstr>Office</vt:lpstr>
      <vt:lpstr>Office</vt:lpstr>
      <vt:lpstr>Office</vt:lpstr>
      <vt:lpstr>Office</vt:lpstr>
      <vt:lpstr>1_TS001069000</vt:lpstr>
      <vt:lpstr>Kako je Isus molio za naše jedinstvo</vt:lpstr>
      <vt:lpstr>PowerPoint Presentation</vt:lpstr>
      <vt:lpstr>Kako je Isus molio za naše jedinstvo</vt:lpstr>
      <vt:lpstr>Da budemo jedno</vt:lpstr>
      <vt:lpstr>Gospodinova prošnja</vt:lpstr>
      <vt:lpstr>Cjelovit tekst</vt:lpstr>
      <vt:lpstr>Kontekst</vt:lpstr>
      <vt:lpstr>Je li lako pitati, zatražiti?</vt:lpstr>
      <vt:lpstr>„Likovi”: Otac</vt:lpstr>
      <vt:lpstr>Naglašeno „ja”</vt:lpstr>
      <vt:lpstr>Slava</vt:lpstr>
      <vt:lpstr>Želja i svrha</vt:lpstr>
      <vt:lpstr>Da budemo jedno</vt:lpstr>
      <vt:lpstr>Neka se raduje srce (Ps 105)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Pencil</dc:title>
  <dc:subject/>
  <dc:creator/>
  <dc:description>This work is licensed under a Creative Commons 0 License.
It makes use of the works of kka_libo_design@ashisuto.co.jp.</dc:description>
  <cp:lastModifiedBy/>
  <cp:revision>29</cp:revision>
  <cp:lastPrinted>2026-01-23T18:26:39Z</cp:lastPrinted>
  <dcterms:created xsi:type="dcterms:W3CDTF">2026-01-16T08:40:03Z</dcterms:created>
  <dcterms:modified xsi:type="dcterms:W3CDTF">2026-01-23T17:34:45Z</dcterms:modified>
  <dc:language>hr-HR</dc:language>
</cp:coreProperties>
</file>