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6.jpeg" ContentType="image/jpeg"/>
  <Override PartName="/ppt/media/image17.jpeg" ContentType="image/jpeg"/>
  <Override PartName="/ppt/media/image13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10.jpeg" ContentType="image/jpeg"/>
  <Override PartName="/ppt/media/image9.jpeg" ContentType="image/jpeg"/>
  <Override PartName="/ppt/media/image11.png" ContentType="image/png"/>
  <Override PartName="/ppt/media/image12.jpeg" ContentType="image/jpeg"/>
  <Override PartName="/ppt/media/image19.png" ContentType="image/png"/>
  <Override PartName="/ppt/media/image14.jpeg" ContentType="image/jpeg"/>
  <Override PartName="/ppt/media/image15.png" ContentType="image/png"/>
  <Override PartName="/ppt/media/image16.jpeg" ContentType="image/jpeg"/>
  <Override PartName="/ppt/media/image18.jpeg" ContentType="image/jpeg"/>
  <Override PartName="/ppt/media/image20.jpeg" ContentType="image/jpeg"/>
  <Override PartName="/ppt/media/image21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3" r:id="rId9"/>
    <p:sldMasterId id="2147483666" r:id="rId10"/>
    <p:sldMasterId id="2147483669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</p:sldIdLst>
  <p:sldSz cx="20159663" cy="15119350"/>
  <p:notesSz cx="10234613" cy="7102475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74320" y="1342800"/>
            <a:ext cx="17138160" cy="252144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spAutoFit/>
          </a:bodyPr>
          <a:p>
            <a:pPr indent="0" algn="ctr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9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174320" y="4704480"/>
            <a:ext cx="17138160" cy="907128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t">
            <a:normAutofit/>
          </a:bodyPr>
          <a:p>
            <a:pPr indent="0">
              <a:spcBef>
                <a:spcPts val="1752"/>
              </a:spcBef>
              <a:buNone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7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B5E81A2-D4DB-405D-A727-6010B8D5C49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174320" y="1342800"/>
            <a:ext cx="17138160" cy="252144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spAutoFit/>
          </a:bodyPr>
          <a:p>
            <a:pPr indent="0" algn="ctr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9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1174320" y="4704480"/>
            <a:ext cx="17138160" cy="907128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t">
            <a:normAutofit/>
          </a:bodyPr>
          <a:p>
            <a:pPr indent="0">
              <a:spcBef>
                <a:spcPts val="1752"/>
              </a:spcBef>
              <a:buNone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7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E1E4C6D9-66ED-424A-850B-1CB11AEAA4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072E600D-7F6D-4279-9076-626CFD2973E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174320" y="1342800"/>
            <a:ext cx="17138160" cy="252144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spAutoFit/>
          </a:bodyPr>
          <a:p>
            <a:pPr indent="0" algn="ctr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9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1174320" y="4704480"/>
            <a:ext cx="17138160" cy="907128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t">
            <a:normAutofit/>
          </a:bodyPr>
          <a:p>
            <a:pPr indent="0">
              <a:spcBef>
                <a:spcPts val="1752"/>
              </a:spcBef>
              <a:buNone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7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8445C8E-44D0-4C32-B3EE-4C3518A9088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174320" y="1342800"/>
            <a:ext cx="17138160" cy="252144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spAutoFit/>
          </a:bodyPr>
          <a:p>
            <a:pPr indent="0" algn="ctr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9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1174320" y="4704480"/>
            <a:ext cx="17138160" cy="907128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t">
            <a:normAutofit/>
          </a:bodyPr>
          <a:p>
            <a:pPr indent="0">
              <a:spcBef>
                <a:spcPts val="1752"/>
              </a:spcBef>
              <a:buNone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7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74320" y="1342800"/>
            <a:ext cx="17138160" cy="252144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spAutoFit/>
          </a:bodyPr>
          <a:p>
            <a:pPr indent="0" algn="ctr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9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1174320" y="4704480"/>
            <a:ext cx="17138160" cy="907128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t">
            <a:normAutofit/>
          </a:bodyPr>
          <a:p>
            <a:pPr indent="0">
              <a:spcBef>
                <a:spcPts val="1752"/>
              </a:spcBef>
              <a:buNone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7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8C98080-B0BC-4D1B-AFD7-A83EA52A13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174320" y="1342800"/>
            <a:ext cx="17138160" cy="252144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spAutoFit/>
          </a:bodyPr>
          <a:p>
            <a:pPr indent="0" algn="ctr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9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1174320" y="4704480"/>
            <a:ext cx="17138160" cy="907128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t">
            <a:normAutofit/>
          </a:bodyPr>
          <a:p>
            <a:pPr indent="0">
              <a:spcBef>
                <a:spcPts val="1752"/>
              </a:spcBef>
              <a:buNone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7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74AC6F2-3531-4AB5-8073-1F3CCE764A5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174320" y="1342800"/>
            <a:ext cx="17138160" cy="252144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spAutoFit/>
          </a:bodyPr>
          <a:p>
            <a:pPr indent="0" algn="ctr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9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1174320" y="4704480"/>
            <a:ext cx="17138160" cy="907128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t">
            <a:normAutofit/>
          </a:bodyPr>
          <a:p>
            <a:pPr indent="0">
              <a:spcBef>
                <a:spcPts val="1752"/>
              </a:spcBef>
              <a:buNone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7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E4D137B-0B20-410E-AB3B-2EF5F0F713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74320" y="1342800"/>
            <a:ext cx="17138160" cy="252144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spAutoFit/>
          </a:bodyPr>
          <a:p>
            <a:pPr indent="0" algn="ctr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9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1174320" y="4704480"/>
            <a:ext cx="17138160" cy="907128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t">
            <a:normAutofit/>
          </a:bodyPr>
          <a:p>
            <a:pPr indent="0">
              <a:spcBef>
                <a:spcPts val="1752"/>
              </a:spcBef>
              <a:buNone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7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7854666-DB5F-4073-A638-DFEAA7306C0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174320" y="1342800"/>
            <a:ext cx="17138160" cy="252144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spAutoFit/>
          </a:bodyPr>
          <a:p>
            <a:pPr indent="0" algn="ctr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9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1174320" y="4704480"/>
            <a:ext cx="17138160" cy="907128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t">
            <a:normAutofit/>
          </a:bodyPr>
          <a:p>
            <a:pPr indent="0">
              <a:spcBef>
                <a:spcPts val="1752"/>
              </a:spcBef>
              <a:buNone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7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174320" y="1342800"/>
            <a:ext cx="17138160" cy="252144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spAutoFit/>
          </a:bodyPr>
          <a:p>
            <a:pPr indent="0" algn="ctr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9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1174320" y="4704480"/>
            <a:ext cx="17138160" cy="907128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t">
            <a:normAutofit/>
          </a:bodyPr>
          <a:p>
            <a:pPr indent="0">
              <a:spcBef>
                <a:spcPts val="1752"/>
              </a:spcBef>
              <a:buNone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7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C654E5E-7DB4-4FD0-9B0E-52370FE22AE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03AC81D-ECCA-4B07-ACEA-D7D7F705913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174320" y="1342800"/>
            <a:ext cx="17138160" cy="252144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spAutoFit/>
          </a:bodyPr>
          <a:p>
            <a:pPr indent="0" algn="ctr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9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1174320" y="4704480"/>
            <a:ext cx="17138160" cy="907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876"/>
              </a:spcBef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hr-HR" sz="35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FA834DBA-44BD-4466-9E1A-3B0F5367AA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75520"/>
            <a:ext cx="19861920" cy="2319840"/>
            <a:chOff x="0" y="5375520"/>
            <a:chExt cx="19861920" cy="2319840"/>
          </a:xfrm>
        </p:grpSpPr>
        <p:grpSp>
          <p:nvGrpSpPr>
            <p:cNvPr id="3" name="Group 3"/>
            <p:cNvGrpSpPr/>
            <p:nvPr/>
          </p:nvGrpSpPr>
          <p:grpSpPr>
            <a:xfrm>
              <a:off x="640080" y="5613120"/>
              <a:ext cx="1568160" cy="1046160"/>
              <a:chOff x="640080" y="5613120"/>
              <a:chExt cx="1568160" cy="1046160"/>
            </a:xfrm>
          </p:grpSpPr>
          <p:sp>
            <p:nvSpPr>
              <p:cNvPr id="4" name="Rectangle 4"/>
              <p:cNvSpPr/>
              <p:nvPr/>
            </p:nvSpPr>
            <p:spPr>
              <a:xfrm>
                <a:off x="640080" y="5613120"/>
                <a:ext cx="964800" cy="1046160"/>
              </a:xfrm>
              <a:prstGeom prst="rect">
                <a:avLst/>
              </a:prstGeom>
              <a:solidFill>
                <a:srgbClr val="3333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00440" rIns="100440" tIns="50400" bIns="50400" anchor="ctr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Verdana"/>
                </a:endParaRPr>
              </a:p>
            </p:txBody>
          </p:sp>
          <p:sp>
            <p:nvSpPr>
              <p:cNvPr id="5" name="Rectangle 5"/>
              <p:cNvSpPr/>
              <p:nvPr/>
            </p:nvSpPr>
            <p:spPr>
              <a:xfrm>
                <a:off x="1484640" y="5613120"/>
                <a:ext cx="723600" cy="104616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00440" rIns="100440" tIns="50400" bIns="50400" anchor="ctr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Verda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12960" y="6544080"/>
              <a:ext cx="1626480" cy="1046160"/>
              <a:chOff x="912960" y="6544080"/>
              <a:chExt cx="1626480" cy="1046160"/>
            </a:xfrm>
          </p:grpSpPr>
          <p:sp>
            <p:nvSpPr>
              <p:cNvPr id="7" name="Rectangle 7"/>
              <p:cNvSpPr/>
              <p:nvPr/>
            </p:nvSpPr>
            <p:spPr>
              <a:xfrm>
                <a:off x="912960" y="6544080"/>
                <a:ext cx="928800" cy="1046160"/>
              </a:xfrm>
              <a:prstGeom prst="rect">
                <a:avLst/>
              </a:prstGeom>
              <a:solidFill>
                <a:srgbClr val="ffcf0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00440" rIns="100440" tIns="50400" bIns="50400" anchor="ctr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Verdana"/>
                </a:endParaRPr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1725840" y="6544080"/>
                <a:ext cx="813600" cy="104616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00440" rIns="100440" tIns="50400" bIns="50400" anchor="ctr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Verdana"/>
                </a:endParaRPr>
              </a:p>
            </p:txBody>
          </p:sp>
        </p:grpSp>
        <p:sp>
          <p:nvSpPr>
            <p:cNvPr id="9" name="Rectangle 9"/>
            <p:cNvSpPr/>
            <p:nvPr/>
          </p:nvSpPr>
          <p:spPr>
            <a:xfrm>
              <a:off x="0" y="6382800"/>
              <a:ext cx="1235520" cy="930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0440" rIns="100440" tIns="50400" bIns="504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1399680" y="5375520"/>
              <a:ext cx="69840" cy="2319840"/>
            </a:xfrm>
            <a:prstGeom prst="rect">
              <a:avLst/>
            </a:prstGeom>
            <a:solidFill>
              <a:srgbClr val="1c1c1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0440" rIns="100440" tIns="50400" bIns="504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 flipV="1">
              <a:off x="696240" y="7184520"/>
              <a:ext cx="19165680" cy="12168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0440" rIns="100440" tIns="50400" bIns="50400" anchor="ctr" rot="10800000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</p:grp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536560" y="473040"/>
            <a:ext cx="17183520" cy="322272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p>
            <a:pPr indent="0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9800" strike="noStrike" u="none">
                <a:solidFill>
                  <a:srgbClr val="333399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hr-HR" sz="9800" strike="noStrike" u="none">
              <a:solidFill>
                <a:srgbClr val="333399"/>
              </a:solidFill>
              <a:effectLst/>
              <a:uFillTx/>
              <a:latin typeface="Tahom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2606400" y="4447440"/>
            <a:ext cx="17138880" cy="907128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78000" indent="-378000">
              <a:spcBef>
                <a:spcPts val="1752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7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7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819000" indent="-315720">
              <a:spcBef>
                <a:spcPts val="1548"/>
              </a:spcBef>
              <a:buClr>
                <a:srgbClr val="ff0000"/>
              </a:buClr>
              <a:buSzPct val="5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6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hr-HR" sz="6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260360" indent="-252360">
              <a:spcBef>
                <a:spcPts val="1298"/>
              </a:spcBef>
              <a:buClr>
                <a:srgbClr val="3333cc"/>
              </a:buClr>
              <a:buSzPct val="50000"/>
              <a:buFont typeface="Wingdings" charset="2"/>
              <a:buChar char="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5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hr-HR" sz="5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763640" indent="-252360">
              <a:spcBef>
                <a:spcPts val="1100"/>
              </a:spcBef>
              <a:buClr>
                <a:srgbClr val="ffcf01"/>
              </a:buClr>
              <a:buSzPct val="55000"/>
              <a:buFont typeface="Wingdings" charset="2"/>
              <a:buChar char="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268360" indent="-252360">
              <a:spcBef>
                <a:spcPts val="1100"/>
              </a:spcBef>
              <a:buClr>
                <a:srgbClr val="00e4a8"/>
              </a:buClr>
              <a:buSzPct val="50000"/>
              <a:buFont typeface="Wingdings" charset="2"/>
              <a:buChar char=""/>
              <a:tabLst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268360" indent="-252360">
              <a:spcBef>
                <a:spcPts val="1100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268360" indent="-252360">
              <a:spcBef>
                <a:spcPts val="1100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1"/>
          </p:nvPr>
        </p:nvSpPr>
        <p:spPr>
          <a:xfrm>
            <a:off x="2184480" y="13776480"/>
            <a:ext cx="4200480" cy="10065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0" lang="hr-HR" sz="1500" strike="noStrike" u="none">
                <a:solidFill>
                  <a:srgbClr val="1c1c1c"/>
                </a:solidFill>
                <a:effectLst/>
                <a:uFillTx/>
                <a:latin typeface="Tahoma"/>
                <a:ea typeface="Tahom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1500" strike="noStrike" u="none">
                <a:solidFill>
                  <a:srgbClr val="1c1c1c"/>
                </a:solidFill>
                <a:effectLst/>
                <a:uFillTx/>
                <a:latin typeface="Tahoma"/>
                <a:ea typeface="Tahoma"/>
              </a:rPr>
              <a:t>&lt;date/time&gt;</a:t>
            </a:r>
            <a:endParaRPr b="0" lang="hr-HR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2"/>
          </p:nvPr>
        </p:nvSpPr>
        <p:spPr>
          <a:xfrm>
            <a:off x="7560000" y="13776480"/>
            <a:ext cx="6384960" cy="10065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3"/>
          </p:nvPr>
        </p:nvSpPr>
        <p:spPr>
          <a:xfrm>
            <a:off x="15122160" y="13776480"/>
            <a:ext cx="4196880" cy="10065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0" lang="hr-HR" sz="1500" strike="noStrike" u="none">
                <a:solidFill>
                  <a:srgbClr val="1c1c1c"/>
                </a:solidFill>
                <a:effectLst/>
                <a:uFillTx/>
                <a:latin typeface="Tahoma"/>
                <a:ea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fld id="{E17EAD83-51CE-48C2-9D34-2CC3D25F151C}" type="slidenum">
              <a:rPr b="0" lang="hr-HR" sz="1500" strike="noStrike" u="none">
                <a:solidFill>
                  <a:srgbClr val="1c1c1c"/>
                </a:solidFill>
                <a:effectLst/>
                <a:uFillTx/>
                <a:latin typeface="Tahoma"/>
                <a:ea typeface="Tahoma"/>
              </a:rPr>
              <a:t>&lt;number&gt;</a:t>
            </a:fld>
            <a:endParaRPr b="0" lang="hr-HR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21"/>
          <p:cNvGrpSpPr/>
          <p:nvPr/>
        </p:nvGrpSpPr>
        <p:grpSpPr>
          <a:xfrm>
            <a:off x="0" y="0"/>
            <a:ext cx="20160720" cy="15118560"/>
            <a:chOff x="0" y="0"/>
            <a:chExt cx="20160720" cy="15118560"/>
          </a:xfrm>
        </p:grpSpPr>
        <p:sp>
          <p:nvSpPr>
            <p:cNvPr id="106" name="Freeform 17" descr="CITTEXT"/>
            <p:cNvSpPr/>
            <p:nvPr/>
          </p:nvSpPr>
          <p:spPr>
            <a:xfrm>
              <a:off x="0" y="0"/>
              <a:ext cx="6383520" cy="15118560"/>
            </a:xfrm>
            <a:custGeom>
              <a:avLst/>
              <a:gdLst>
                <a:gd name="textAreaLeft" fmla="*/ 0 w 6383520"/>
                <a:gd name="textAreaRight" fmla="*/ 6383880 w 6383520"/>
                <a:gd name="textAreaTop" fmla="*/ 0 h 15118560"/>
                <a:gd name="textAreaBottom" fmla="*/ 15118920 h 15118560"/>
                <a:gd name="GluePoint1X" fmla="*/ 0 w 1824"/>
                <a:gd name="GluePoint1Y" fmla="*/ 384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840 h 3840"/>
                <a:gd name="GluePoint5X" fmla="*/ 0 w 1824"/>
                <a:gd name="GluePoint5Y" fmla="*/ 384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0800" rIns="100800" tIns="50400" bIns="504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107" name="Rectangle 7"/>
            <p:cNvSpPr/>
            <p:nvPr/>
          </p:nvSpPr>
          <p:spPr>
            <a:xfrm>
              <a:off x="3528000" y="0"/>
              <a:ext cx="16632720" cy="83952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0800" rIns="100800" tIns="50400" bIns="504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pic>
          <p:nvPicPr>
            <p:cNvPr id="108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5544000" y="0"/>
              <a:ext cx="14616720" cy="3045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9" name="Rectangle 9"/>
            <p:cNvSpPr/>
            <p:nvPr/>
          </p:nvSpPr>
          <p:spPr>
            <a:xfrm>
              <a:off x="3528000" y="839520"/>
              <a:ext cx="16632720" cy="16776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0800" rIns="100800" tIns="50400" bIns="504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grpSp>
          <p:nvGrpSpPr>
            <p:cNvPr id="110" name="Group 20"/>
            <p:cNvGrpSpPr/>
            <p:nvPr/>
          </p:nvGrpSpPr>
          <p:grpSpPr>
            <a:xfrm>
              <a:off x="0" y="7894800"/>
              <a:ext cx="12746880" cy="327600"/>
              <a:chOff x="0" y="7894800"/>
              <a:chExt cx="12746880" cy="327600"/>
            </a:xfrm>
          </p:grpSpPr>
          <p:sp>
            <p:nvSpPr>
              <p:cNvPr id="111" name="Freeform 10"/>
              <p:cNvSpPr/>
              <p:nvPr/>
            </p:nvSpPr>
            <p:spPr>
              <a:xfrm>
                <a:off x="0" y="8083440"/>
                <a:ext cx="12746880" cy="3600"/>
              </a:xfrm>
              <a:custGeom>
                <a:avLst/>
                <a:gdLst>
                  <a:gd name="textAreaLeft" fmla="*/ 0 w 12746880"/>
                  <a:gd name="textAreaRight" fmla="*/ 12747240 w 12746880"/>
                  <a:gd name="textAreaTop" fmla="*/ 0 h 3600"/>
                  <a:gd name="textAreaBottom" fmla="*/ 3960 h 360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00800" rIns="100800" tIns="-46440" bIns="-46440" anchor="ctr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Verdana"/>
                </a:endParaRPr>
              </a:p>
            </p:txBody>
          </p:sp>
          <p:grpSp>
            <p:nvGrpSpPr>
              <p:cNvPr id="112" name="Group 15"/>
              <p:cNvGrpSpPr/>
              <p:nvPr/>
            </p:nvGrpSpPr>
            <p:grpSpPr>
              <a:xfrm>
                <a:off x="3359520" y="7894800"/>
                <a:ext cx="5872320" cy="327600"/>
                <a:chOff x="3359520" y="7894800"/>
                <a:chExt cx="5872320" cy="327600"/>
              </a:xfrm>
            </p:grpSpPr>
            <p:sp>
              <p:nvSpPr>
                <p:cNvPr id="113" name="Oval 20"/>
                <p:cNvSpPr/>
                <p:nvPr/>
              </p:nvSpPr>
              <p:spPr>
                <a:xfrm>
                  <a:off x="3359520" y="7894800"/>
                  <a:ext cx="328320" cy="32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00800" rIns="100800" tIns="50400" bIns="504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114" name="Oval 21"/>
                <p:cNvSpPr/>
                <p:nvPr/>
              </p:nvSpPr>
              <p:spPr>
                <a:xfrm>
                  <a:off x="5207040" y="7894800"/>
                  <a:ext cx="329040" cy="32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00800" rIns="100800" tIns="50400" bIns="504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115" name="Oval 22"/>
                <p:cNvSpPr/>
                <p:nvPr/>
              </p:nvSpPr>
              <p:spPr>
                <a:xfrm>
                  <a:off x="7054560" y="7894800"/>
                  <a:ext cx="329040" cy="32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00800" rIns="100800" tIns="50400" bIns="504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116" name="Oval 23"/>
                <p:cNvSpPr/>
                <p:nvPr/>
              </p:nvSpPr>
              <p:spPr>
                <a:xfrm>
                  <a:off x="8903520" y="7894800"/>
                  <a:ext cx="328320" cy="32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00800" rIns="100800" tIns="50400" bIns="504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</p:grpSp>
        </p:grpSp>
      </p:grp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174320" y="1342800"/>
            <a:ext cx="17138160" cy="252144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 indent="0" algn="ctr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9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hr-HR" sz="9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174320" y="4704480"/>
            <a:ext cx="17138160" cy="907128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t">
            <a:normAutofit/>
          </a:bodyPr>
          <a:p>
            <a:pPr marL="378000" indent="-378000">
              <a:spcBef>
                <a:spcPts val="1752"/>
              </a:spcBef>
              <a:buClr>
                <a:srgbClr val="ff63b1"/>
              </a:buClr>
              <a:buFont typeface="Tahoma"/>
              <a:buChar char="•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7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7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819000" indent="-315720">
              <a:spcBef>
                <a:spcPts val="1548"/>
              </a:spcBef>
              <a:buClr>
                <a:srgbClr val="ff822d"/>
              </a:buClr>
              <a:buFont typeface="Tahoma"/>
              <a:buChar char="•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6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hr-HR" sz="6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260360" indent="-252360">
              <a:spcBef>
                <a:spcPts val="1298"/>
              </a:spcBef>
              <a:buClr>
                <a:srgbClr val="00cc00"/>
              </a:buClr>
              <a:buFont typeface="Tahoma"/>
              <a:buChar char="•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5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hr-HR" sz="5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763640" indent="-252360">
              <a:spcBef>
                <a:spcPts val="1100"/>
              </a:spcBef>
              <a:buClr>
                <a:srgbClr val="b2b2b2"/>
              </a:buClr>
              <a:buFont typeface="Tahoma"/>
              <a:buChar char="•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268360" indent="-252360">
              <a:spcBef>
                <a:spcPts val="1100"/>
              </a:spcBef>
              <a:buClr>
                <a:srgbClr val="000000"/>
              </a:buClr>
              <a:buFont typeface="Tahoma"/>
              <a:buChar char="•"/>
              <a:tabLst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268360" indent="-252360">
              <a:spcBef>
                <a:spcPts val="11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268360" indent="-252360">
              <a:spcBef>
                <a:spcPts val="11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4"/>
    <p:sldLayoutId id="2147483671" r:id="rId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/>
          <p:nvPr/>
        </p:nvSpPr>
        <p:spPr>
          <a:xfrm>
            <a:off x="920880" y="2422800"/>
            <a:ext cx="964800" cy="1044000"/>
          </a:xfrm>
          <a:prstGeom prst="rect">
            <a:avLst/>
          </a:prstGeom>
          <a:solidFill>
            <a:srgbClr val="ffcf0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440" rIns="100440" tIns="50400" bIns="50400" anchor="ctr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0" name="Rectangle 3"/>
          <p:cNvSpPr/>
          <p:nvPr/>
        </p:nvSpPr>
        <p:spPr>
          <a:xfrm>
            <a:off x="1765440" y="2422800"/>
            <a:ext cx="723600" cy="1044000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440" rIns="100440" tIns="50400" bIns="50400" anchor="ctr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1" name="Rectangle 4"/>
          <p:cNvSpPr/>
          <p:nvPr/>
        </p:nvSpPr>
        <p:spPr>
          <a:xfrm>
            <a:off x="1193760" y="3353040"/>
            <a:ext cx="930240" cy="104760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440" rIns="100440" tIns="50400" bIns="50400" anchor="ctr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2009520" y="3353040"/>
            <a:ext cx="812880" cy="10476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440" rIns="100440" tIns="50400" bIns="50400" anchor="ctr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279360" y="3191040"/>
            <a:ext cx="1234800" cy="9331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440" rIns="100440" tIns="50400" bIns="50400" anchor="ctr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4" name="Rectangle 7"/>
          <p:cNvSpPr/>
          <p:nvPr/>
        </p:nvSpPr>
        <p:spPr>
          <a:xfrm>
            <a:off x="1679760" y="2184480"/>
            <a:ext cx="69840" cy="2320560"/>
          </a:xfrm>
          <a:prstGeom prst="rect">
            <a:avLst/>
          </a:prstGeom>
          <a:solidFill>
            <a:srgbClr val="1c1c1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440" rIns="100440" tIns="50400" bIns="50400" anchor="ctr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Rectangle 8"/>
          <p:cNvSpPr/>
          <p:nvPr/>
        </p:nvSpPr>
        <p:spPr>
          <a:xfrm>
            <a:off x="977760" y="3927600"/>
            <a:ext cx="18136080" cy="6984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440" rIns="100440" tIns="19440" bIns="19440" anchor="ctr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36560" y="473040"/>
            <a:ext cx="17183520" cy="322272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p>
            <a:pPr indent="0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9800" strike="noStrike" u="none">
                <a:solidFill>
                  <a:srgbClr val="333399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hr-HR" sz="9800" strike="noStrike" u="none">
              <a:solidFill>
                <a:srgbClr val="333399"/>
              </a:solidFill>
              <a:effectLst/>
              <a:uFillTx/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606400" y="4447440"/>
            <a:ext cx="17138880" cy="907128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78000" indent="-378000">
              <a:spcBef>
                <a:spcPts val="1752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7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7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819000" indent="-315720">
              <a:spcBef>
                <a:spcPts val="1548"/>
              </a:spcBef>
              <a:buClr>
                <a:srgbClr val="ff0000"/>
              </a:buClr>
              <a:buSzPct val="5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6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hr-HR" sz="6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260360" indent="-252360">
              <a:spcBef>
                <a:spcPts val="1298"/>
              </a:spcBef>
              <a:buClr>
                <a:srgbClr val="3333cc"/>
              </a:buClr>
              <a:buSzPct val="50000"/>
              <a:buFont typeface="Wingdings" charset="2"/>
              <a:buChar char="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5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hr-HR" sz="5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763640" indent="-252360">
              <a:spcBef>
                <a:spcPts val="1100"/>
              </a:spcBef>
              <a:buClr>
                <a:srgbClr val="ffcf01"/>
              </a:buClr>
              <a:buSzPct val="55000"/>
              <a:buFont typeface="Wingdings" charset="2"/>
              <a:buChar char="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268360" indent="-252360">
              <a:spcBef>
                <a:spcPts val="1100"/>
              </a:spcBef>
              <a:buClr>
                <a:srgbClr val="00e4a8"/>
              </a:buClr>
              <a:buSzPct val="50000"/>
              <a:buFont typeface="Wingdings" charset="2"/>
              <a:buChar char=""/>
              <a:tabLst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268360" indent="-252360">
              <a:spcBef>
                <a:spcPts val="1100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268360" indent="-252360">
              <a:spcBef>
                <a:spcPts val="1100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4"/>
          </p:nvPr>
        </p:nvSpPr>
        <p:spPr>
          <a:xfrm>
            <a:off x="2562480" y="13763520"/>
            <a:ext cx="4200480" cy="1009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0" lang="de-DE" sz="1500" strike="noStrike" u="none">
                <a:solidFill>
                  <a:srgbClr val="000000"/>
                </a:solidFill>
                <a:effectLst/>
                <a:uFillTx/>
                <a:latin typeface="Tahoma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de-DE" sz="1500" strike="noStrike" u="none">
                <a:solidFill>
                  <a:srgbClr val="000000"/>
                </a:solidFill>
                <a:effectLst/>
                <a:uFillTx/>
                <a:latin typeface="Tahoma"/>
                <a:ea typeface="Times New Roman"/>
              </a:rPr>
              <a:t>&lt;date/time&gt;</a:t>
            </a:r>
            <a:endParaRPr b="0" lang="hr-HR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5"/>
          </p:nvPr>
        </p:nvSpPr>
        <p:spPr>
          <a:xfrm>
            <a:off x="8064720" y="13763520"/>
            <a:ext cx="6384960" cy="1009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6"/>
          </p:nvPr>
        </p:nvSpPr>
        <p:spPr>
          <a:xfrm>
            <a:off x="15526080" y="13763520"/>
            <a:ext cx="4200480" cy="1009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0" lang="hr-HR" sz="1500" strike="noStrike" u="none">
                <a:solidFill>
                  <a:srgbClr val="000000"/>
                </a:solidFill>
                <a:effectLst/>
                <a:uFillTx/>
                <a:latin typeface="Tahoma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fld id="{8A1A3C0E-EC14-4EBC-8CB9-5E04EF3B3579}" type="slidenum">
              <a:rPr b="0" lang="hr-HR" sz="1500" strike="noStrike" u="none">
                <a:solidFill>
                  <a:srgbClr val="000000"/>
                </a:solidFill>
                <a:effectLst/>
                <a:uFillTx/>
                <a:latin typeface="Tahoma"/>
                <a:ea typeface="Times New Roman"/>
              </a:rPr>
              <a:t>&lt;number&gt;</a:t>
            </a:fld>
            <a:endParaRPr b="0" lang="hr-HR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7"/>
          <p:cNvSpPr/>
          <p:nvPr/>
        </p:nvSpPr>
        <p:spPr>
          <a:xfrm>
            <a:off x="1342800" y="2689200"/>
            <a:ext cx="17475120" cy="2016000"/>
          </a:xfrm>
          <a:custGeom>
            <a:avLst/>
            <a:gdLst>
              <a:gd name="textAreaLeft" fmla="*/ 0 w 17475120"/>
              <a:gd name="textAreaRight" fmla="*/ 17475480 w 17475120"/>
              <a:gd name="textAreaTop" fmla="*/ 0 h 2016000"/>
              <a:gd name="textAreaBottom" fmla="*/ 2016360 h 201600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4" name="Line 8"/>
          <p:cNvSpPr/>
          <p:nvPr/>
        </p:nvSpPr>
        <p:spPr>
          <a:xfrm>
            <a:off x="4368960" y="8734320"/>
            <a:ext cx="1435752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09440" y="612720"/>
            <a:ext cx="18145440" cy="25113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9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9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009440" y="3526560"/>
            <a:ext cx="18145440" cy="99885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78000" indent="-378000">
              <a:spcBef>
                <a:spcPts val="16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6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8360" indent="-358920">
              <a:spcBef>
                <a:spcPts val="14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5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5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27160" indent="-387360">
              <a:spcBef>
                <a:spcPts val="11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76360" indent="-347760">
              <a:spcBef>
                <a:spcPts val="1100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52560" indent="-374760">
              <a:spcBef>
                <a:spcPts val="1100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52560" indent="-374760">
              <a:spcBef>
                <a:spcPts val="1100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52560" indent="-374760">
              <a:spcBef>
                <a:spcPts val="1100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7"/>
          </p:nvPr>
        </p:nvSpPr>
        <p:spPr>
          <a:xfrm>
            <a:off x="1008720" y="13763520"/>
            <a:ext cx="4702320" cy="1009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0" lang="hr-HR" sz="13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13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&lt;date/time&gt;</a:t>
            </a:r>
            <a:endParaRPr b="0" lang="hr-HR" sz="1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ftr" idx="8"/>
          </p:nvPr>
        </p:nvSpPr>
        <p:spPr>
          <a:xfrm>
            <a:off x="6889680" y="13763520"/>
            <a:ext cx="6382080" cy="1009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sldNum" idx="9"/>
          </p:nvPr>
        </p:nvSpPr>
        <p:spPr>
          <a:xfrm>
            <a:off x="14448960" y="13763520"/>
            <a:ext cx="4705200" cy="1009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0" lang="hr-HR" sz="13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fld id="{E875555B-BBFA-4C9A-9073-30559F4DABF1}" type="slidenum">
              <a:rPr b="0" lang="hr-HR" sz="13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009440" y="612720"/>
            <a:ext cx="18145440" cy="25113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9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9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009440" y="3526560"/>
            <a:ext cx="18145440" cy="99885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78000" indent="-378000">
              <a:spcBef>
                <a:spcPts val="16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6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8360" indent="-358920">
              <a:spcBef>
                <a:spcPts val="14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5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5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27160" indent="-387360">
              <a:spcBef>
                <a:spcPts val="11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76360" indent="-347760">
              <a:spcBef>
                <a:spcPts val="1100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52560" indent="-374760">
              <a:spcBef>
                <a:spcPts val="1100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52560" indent="-374760">
              <a:spcBef>
                <a:spcPts val="1100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52560" indent="-374760">
              <a:spcBef>
                <a:spcPts val="1100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Freeform 7"/>
          <p:cNvSpPr/>
          <p:nvPr/>
        </p:nvSpPr>
        <p:spPr>
          <a:xfrm>
            <a:off x="841680" y="504720"/>
            <a:ext cx="18144720" cy="1342800"/>
          </a:xfrm>
          <a:custGeom>
            <a:avLst/>
            <a:gdLst>
              <a:gd name="textAreaLeft" fmla="*/ 0 w 18144720"/>
              <a:gd name="textAreaRight" fmla="*/ 18145080 w 18144720"/>
              <a:gd name="textAreaTop" fmla="*/ 0 h 1342800"/>
              <a:gd name="textAreaBottom" fmla="*/ 1343160 h 134280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5" name="Line 8"/>
          <p:cNvSpPr/>
          <p:nvPr/>
        </p:nvSpPr>
        <p:spPr>
          <a:xfrm>
            <a:off x="1009440" y="13608000"/>
            <a:ext cx="181454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10"/>
          </p:nvPr>
        </p:nvSpPr>
        <p:spPr>
          <a:xfrm>
            <a:off x="1008720" y="13769280"/>
            <a:ext cx="4702320" cy="104760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11"/>
          </p:nvPr>
        </p:nvSpPr>
        <p:spPr>
          <a:xfrm>
            <a:off x="6889680" y="13769280"/>
            <a:ext cx="6382080" cy="104760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0" lang="hr-HR" sz="15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ferbt1_12_009</a:t>
            </a:r>
            <a:endParaRPr b="0" lang="hr-HR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12"/>
          </p:nvPr>
        </p:nvSpPr>
        <p:spPr>
          <a:xfrm>
            <a:off x="14448960" y="13769280"/>
            <a:ext cx="4705200" cy="104760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0" lang="hr-HR" sz="15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fld id="{93783683-55FB-4555-94A9-2217C1C3E371}" type="slidenum">
              <a:rPr b="0" lang="hr-HR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hr-HR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009440" y="612720"/>
            <a:ext cx="18145440" cy="25113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040" bIns="50040" anchor="t">
            <a:noAutofit/>
          </a:bodyPr>
          <a:p>
            <a:pPr indent="0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9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9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009440" y="3526560"/>
            <a:ext cx="18145440" cy="99885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040" bIns="50040" anchor="t">
            <a:normAutofit/>
          </a:bodyPr>
          <a:p>
            <a:pPr marL="378000" indent="-378000">
              <a:spcBef>
                <a:spcPts val="16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6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8360" indent="-358920">
              <a:spcBef>
                <a:spcPts val="14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5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5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27160" indent="-387360">
              <a:spcBef>
                <a:spcPts val="11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76360" indent="-347760">
              <a:spcBef>
                <a:spcPts val="1100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52560" indent="-374760">
              <a:spcBef>
                <a:spcPts val="1100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52560" indent="-374760">
              <a:spcBef>
                <a:spcPts val="1100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52560" indent="-374760">
              <a:spcBef>
                <a:spcPts val="1100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Freeform 7"/>
          <p:cNvSpPr/>
          <p:nvPr/>
        </p:nvSpPr>
        <p:spPr>
          <a:xfrm>
            <a:off x="841680" y="504720"/>
            <a:ext cx="18144720" cy="1342800"/>
          </a:xfrm>
          <a:custGeom>
            <a:avLst/>
            <a:gdLst>
              <a:gd name="textAreaLeft" fmla="*/ 0 w 18144720"/>
              <a:gd name="textAreaRight" fmla="*/ 18145080 w 18144720"/>
              <a:gd name="textAreaTop" fmla="*/ 0 h 1342800"/>
              <a:gd name="textAreaBottom" fmla="*/ 1343160 h 134280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4" name="Line 8"/>
          <p:cNvSpPr/>
          <p:nvPr/>
        </p:nvSpPr>
        <p:spPr>
          <a:xfrm>
            <a:off x="1009440" y="13608000"/>
            <a:ext cx="181454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13"/>
          </p:nvPr>
        </p:nvSpPr>
        <p:spPr>
          <a:xfrm>
            <a:off x="1008720" y="13769280"/>
            <a:ext cx="4702320" cy="104760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040" bIns="5004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14"/>
          </p:nvPr>
        </p:nvSpPr>
        <p:spPr>
          <a:xfrm>
            <a:off x="6889680" y="13769280"/>
            <a:ext cx="6382080" cy="104760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040" bIns="500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0" lang="hr-HR" sz="15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ferbt1_12_009</a:t>
            </a:r>
            <a:endParaRPr b="0" lang="hr-HR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15"/>
          </p:nvPr>
        </p:nvSpPr>
        <p:spPr>
          <a:xfrm>
            <a:off x="14448960" y="13769280"/>
            <a:ext cx="4705200" cy="104760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040" bIns="5004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0" lang="hr-HR" sz="15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fld id="{17AFCD90-7C1A-43F7-AD8F-D2B633883535}" type="slidenum">
              <a:rPr b="0" lang="hr-HR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hr-HR" sz="1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21"/>
          <p:cNvGrpSpPr/>
          <p:nvPr/>
        </p:nvGrpSpPr>
        <p:grpSpPr>
          <a:xfrm>
            <a:off x="0" y="0"/>
            <a:ext cx="20160720" cy="15118560"/>
            <a:chOff x="0" y="0"/>
            <a:chExt cx="20160720" cy="15118560"/>
          </a:xfrm>
        </p:grpSpPr>
        <p:sp>
          <p:nvSpPr>
            <p:cNvPr id="61" name="Freeform 17" descr="CITTEXT"/>
            <p:cNvSpPr/>
            <p:nvPr/>
          </p:nvSpPr>
          <p:spPr>
            <a:xfrm>
              <a:off x="0" y="0"/>
              <a:ext cx="6383520" cy="15118560"/>
            </a:xfrm>
            <a:custGeom>
              <a:avLst/>
              <a:gdLst>
                <a:gd name="GluePoint1X" fmla="*/ 0 w 1824"/>
                <a:gd name="GluePoint1Y" fmla="*/ 486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4860 h 3840"/>
                <a:gd name="GluePoint5X" fmla="*/ 0 w 1824"/>
                <a:gd name="GluePoint5Y" fmla="*/ 486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62" name="Rectangle 7"/>
            <p:cNvSpPr/>
            <p:nvPr/>
          </p:nvSpPr>
          <p:spPr>
            <a:xfrm>
              <a:off x="3528000" y="0"/>
              <a:ext cx="16632720" cy="83952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0440" rIns="100440" tIns="50400" bIns="504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pic>
          <p:nvPicPr>
            <p:cNvPr id="63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5544000" y="0"/>
              <a:ext cx="14616720" cy="3045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4" name="Rectangle 9"/>
            <p:cNvSpPr/>
            <p:nvPr/>
          </p:nvSpPr>
          <p:spPr>
            <a:xfrm>
              <a:off x="3528000" y="839520"/>
              <a:ext cx="16632720" cy="16776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0440" rIns="100440" tIns="50400" bIns="504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grpSp>
          <p:nvGrpSpPr>
            <p:cNvPr id="65" name="Group 20"/>
            <p:cNvGrpSpPr/>
            <p:nvPr/>
          </p:nvGrpSpPr>
          <p:grpSpPr>
            <a:xfrm>
              <a:off x="0" y="7894800"/>
              <a:ext cx="12746880" cy="327600"/>
              <a:chOff x="0" y="7894800"/>
              <a:chExt cx="12746880" cy="327600"/>
            </a:xfrm>
          </p:grpSpPr>
          <p:sp>
            <p:nvSpPr>
              <p:cNvPr id="66" name="Freeform 10"/>
              <p:cNvSpPr/>
              <p:nvPr/>
            </p:nvSpPr>
            <p:spPr>
              <a:xfrm>
                <a:off x="0" y="8083440"/>
                <a:ext cx="12746880" cy="36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200" bIns="-43200" anchor="ctr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Verdana"/>
                </a:endParaRPr>
              </a:p>
            </p:txBody>
          </p:sp>
          <p:grpSp>
            <p:nvGrpSpPr>
              <p:cNvPr id="67" name="Group 15"/>
              <p:cNvGrpSpPr/>
              <p:nvPr/>
            </p:nvGrpSpPr>
            <p:grpSpPr>
              <a:xfrm>
                <a:off x="3359520" y="7894800"/>
                <a:ext cx="5872320" cy="327600"/>
                <a:chOff x="3359520" y="7894800"/>
                <a:chExt cx="5872320" cy="327600"/>
              </a:xfrm>
            </p:grpSpPr>
            <p:sp>
              <p:nvSpPr>
                <p:cNvPr id="68" name="Oval 20"/>
                <p:cNvSpPr/>
                <p:nvPr/>
              </p:nvSpPr>
              <p:spPr>
                <a:xfrm>
                  <a:off x="3359520" y="7894800"/>
                  <a:ext cx="328320" cy="32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00440" rIns="100440" tIns="50400" bIns="504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69" name="Oval 21"/>
                <p:cNvSpPr/>
                <p:nvPr/>
              </p:nvSpPr>
              <p:spPr>
                <a:xfrm>
                  <a:off x="5207040" y="7894800"/>
                  <a:ext cx="329040" cy="32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00440" rIns="100440" tIns="50400" bIns="504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70" name="Oval 22"/>
                <p:cNvSpPr/>
                <p:nvPr/>
              </p:nvSpPr>
              <p:spPr>
                <a:xfrm>
                  <a:off x="7054560" y="7894800"/>
                  <a:ext cx="329040" cy="32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00440" rIns="100440" tIns="50400" bIns="504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71" name="Oval 23"/>
                <p:cNvSpPr/>
                <p:nvPr/>
              </p:nvSpPr>
              <p:spPr>
                <a:xfrm>
                  <a:off x="8903520" y="7894800"/>
                  <a:ext cx="328320" cy="32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00440" rIns="100440" tIns="50400" bIns="504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</p:grpSp>
        </p:grpSp>
      </p:grp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74320" y="1342800"/>
            <a:ext cx="17138160" cy="2521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ctr">
            <a:noAutofit/>
          </a:bodyPr>
          <a:p>
            <a:pPr indent="0" algn="ctr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9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hr-HR" sz="9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174320" y="4704480"/>
            <a:ext cx="17138160" cy="907128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78000" indent="-378000">
              <a:spcBef>
                <a:spcPts val="1752"/>
              </a:spcBef>
              <a:buClr>
                <a:srgbClr val="ff63b1"/>
              </a:buClr>
              <a:buFont typeface="Tahoma"/>
              <a:buChar char="•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7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7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819000" indent="-315720">
              <a:spcBef>
                <a:spcPts val="1548"/>
              </a:spcBef>
              <a:buClr>
                <a:srgbClr val="ff822d"/>
              </a:buClr>
              <a:buFont typeface="Tahoma"/>
              <a:buChar char="•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6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hr-HR" sz="6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260360" indent="-252360">
              <a:spcBef>
                <a:spcPts val="1298"/>
              </a:spcBef>
              <a:buClr>
                <a:srgbClr val="00cc00"/>
              </a:buClr>
              <a:buFont typeface="Tahoma"/>
              <a:buChar char="•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5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hr-HR" sz="5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763640" indent="-252360">
              <a:spcBef>
                <a:spcPts val="1100"/>
              </a:spcBef>
              <a:buClr>
                <a:srgbClr val="b2b2b2"/>
              </a:buClr>
              <a:buFont typeface="Tahoma"/>
              <a:buChar char="•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268360" indent="-252360">
              <a:spcBef>
                <a:spcPts val="1100"/>
              </a:spcBef>
              <a:buClr>
                <a:srgbClr val="000000"/>
              </a:buClr>
              <a:buFont typeface="Tahoma"/>
              <a:buChar char="•"/>
              <a:tabLst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268360" indent="-252360">
              <a:spcBef>
                <a:spcPts val="11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268360" indent="-252360">
              <a:spcBef>
                <a:spcPts val="11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009440" y="612720"/>
            <a:ext cx="18145440" cy="25113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9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9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009440" y="3526560"/>
            <a:ext cx="18145440" cy="99885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78000" indent="-378000">
              <a:spcBef>
                <a:spcPts val="16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6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8360" indent="-358920">
              <a:spcBef>
                <a:spcPts val="14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5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5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27160" indent="-387360">
              <a:spcBef>
                <a:spcPts val="11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76360" indent="-347760">
              <a:spcBef>
                <a:spcPts val="1100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52560" indent="-374760">
              <a:spcBef>
                <a:spcPts val="1100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52560" indent="-374760">
              <a:spcBef>
                <a:spcPts val="1100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52560" indent="-374760">
              <a:spcBef>
                <a:spcPts val="1100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dt" idx="16"/>
          </p:nvPr>
        </p:nvSpPr>
        <p:spPr>
          <a:xfrm>
            <a:off x="1008720" y="13763520"/>
            <a:ext cx="4702320" cy="1009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0" lang="sr-Latn-CS" sz="1300" strike="noStrike" u="none">
                <a:solidFill>
                  <a:srgbClr val="000000"/>
                </a:solidFill>
                <a:effectLst/>
                <a:uFillTx/>
                <a:latin typeface="Garamond"/>
                <a:ea typeface="Tahom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sr-Latn-CS" sz="1300" strike="noStrike" u="none">
                <a:solidFill>
                  <a:srgbClr val="000000"/>
                </a:solidFill>
                <a:effectLst/>
                <a:uFillTx/>
                <a:latin typeface="Garamond"/>
                <a:ea typeface="Tahoma"/>
              </a:rPr>
              <a:t>&lt;date/time&gt;</a:t>
            </a:r>
            <a:endParaRPr b="0" lang="hr-HR" sz="1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 idx="17"/>
          </p:nvPr>
        </p:nvSpPr>
        <p:spPr>
          <a:xfrm>
            <a:off x="6889680" y="13776480"/>
            <a:ext cx="6382080" cy="10065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0" lang="hr-HR" sz="1300" strike="noStrike" u="none">
                <a:solidFill>
                  <a:srgbClr val="000000"/>
                </a:solidFill>
                <a:effectLst/>
                <a:uFillTx/>
                <a:latin typeface="Garamond"/>
                <a:ea typeface="Tahom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1300" strike="noStrike" u="none">
                <a:solidFill>
                  <a:srgbClr val="000000"/>
                </a:solidFill>
                <a:effectLst/>
                <a:uFillTx/>
                <a:latin typeface="Garamond"/>
                <a:ea typeface="Tahoma"/>
              </a:rPr>
              <a:t>&lt;footer&gt;</a:t>
            </a:r>
            <a:endParaRPr b="0" lang="hr-HR" sz="1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 idx="18"/>
          </p:nvPr>
        </p:nvSpPr>
        <p:spPr>
          <a:xfrm>
            <a:off x="14448960" y="13763520"/>
            <a:ext cx="4705200" cy="1009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0" lang="hr-HR" sz="1300" strike="noStrike" u="none">
                <a:solidFill>
                  <a:srgbClr val="000000"/>
                </a:solidFill>
                <a:effectLst/>
                <a:uFillTx/>
                <a:latin typeface="Garamond"/>
                <a:ea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fld id="{7E540C08-5677-4E0F-A371-E705CC11FBF2}" type="slidenum">
              <a:rPr b="0" lang="hr-HR" sz="1300" strike="noStrike" u="none">
                <a:solidFill>
                  <a:srgbClr val="000000"/>
                </a:solidFill>
                <a:effectLst/>
                <a:uFillTx/>
                <a:latin typeface="Garamond"/>
                <a:ea typeface="Tahoma"/>
              </a:rPr>
              <a:t>&lt;number&gt;</a:t>
            </a:fld>
            <a:endParaRPr b="0" lang="hr-HR" sz="1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1" name=""/>
          <p:cNvSpPr/>
          <p:nvPr/>
        </p:nvSpPr>
        <p:spPr>
          <a:xfrm>
            <a:off x="841680" y="504720"/>
            <a:ext cx="18144720" cy="1342800"/>
          </a:xfrm>
          <a:custGeom>
            <a:avLst/>
            <a:gdLst/>
            <a:ah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2" name=""/>
          <p:cNvSpPr/>
          <p:nvPr/>
        </p:nvSpPr>
        <p:spPr>
          <a:xfrm>
            <a:off x="1009440" y="13608000"/>
            <a:ext cx="181454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  <p:sldLayoutId id="2147483662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2015280" y="3358080"/>
            <a:ext cx="16808400" cy="38642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110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11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dt" idx="19"/>
          </p:nvPr>
        </p:nvSpPr>
        <p:spPr>
          <a:xfrm>
            <a:off x="1008720" y="13763520"/>
            <a:ext cx="4702320" cy="1009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0" lang="sr-Latn-CS" sz="1300" strike="noStrike" u="none">
                <a:solidFill>
                  <a:srgbClr val="000000"/>
                </a:solidFill>
                <a:effectLst/>
                <a:uFillTx/>
                <a:latin typeface="Garamond"/>
                <a:ea typeface="Tahom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sr-Latn-CS" sz="1300" strike="noStrike" u="none">
                <a:solidFill>
                  <a:srgbClr val="000000"/>
                </a:solidFill>
                <a:effectLst/>
                <a:uFillTx/>
                <a:latin typeface="Garamond"/>
                <a:ea typeface="Tahoma"/>
              </a:rPr>
              <a:t>&lt;date/time&gt;</a:t>
            </a:r>
            <a:endParaRPr b="0" lang="hr-HR" sz="1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ftr" idx="20"/>
          </p:nvPr>
        </p:nvSpPr>
        <p:spPr>
          <a:xfrm>
            <a:off x="6889680" y="13763520"/>
            <a:ext cx="6382080" cy="1009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0" lang="hr-HR" sz="1300" strike="noStrike" u="none">
                <a:solidFill>
                  <a:srgbClr val="000000"/>
                </a:solidFill>
                <a:effectLst/>
                <a:uFillTx/>
                <a:latin typeface="Garamond"/>
                <a:ea typeface="Tahom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1300" strike="noStrike" u="none">
                <a:solidFill>
                  <a:srgbClr val="000000"/>
                </a:solidFill>
                <a:effectLst/>
                <a:uFillTx/>
                <a:latin typeface="Garamond"/>
                <a:ea typeface="Tahoma"/>
              </a:rPr>
              <a:t>&lt;footer&gt;</a:t>
            </a:r>
            <a:endParaRPr b="0" lang="hr-HR" sz="1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sldNum" idx="21"/>
          </p:nvPr>
        </p:nvSpPr>
        <p:spPr>
          <a:xfrm>
            <a:off x="14448960" y="13763520"/>
            <a:ext cx="4705200" cy="1009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0" lang="hr-HR" sz="1300" strike="noStrike" u="none">
                <a:solidFill>
                  <a:srgbClr val="000000"/>
                </a:solidFill>
                <a:effectLst/>
                <a:uFillTx/>
                <a:latin typeface="Garamond"/>
                <a:ea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fld id="{414431BB-B1B2-4946-9489-750BD0ECCE72}" type="slidenum">
              <a:rPr b="0" lang="hr-HR" sz="1300" strike="noStrike" u="none">
                <a:solidFill>
                  <a:srgbClr val="000000"/>
                </a:solidFill>
                <a:effectLst/>
                <a:uFillTx/>
                <a:latin typeface="Garamond"/>
                <a:ea typeface="Tahoma"/>
              </a:rPr>
              <a:t>&lt;number&gt;</a:t>
            </a:fld>
            <a:endParaRPr b="0" lang="hr-HR" sz="1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9" name=""/>
          <p:cNvSpPr/>
          <p:nvPr/>
        </p:nvSpPr>
        <p:spPr>
          <a:xfrm>
            <a:off x="1342800" y="2689200"/>
            <a:ext cx="17475120" cy="2016000"/>
          </a:xfrm>
          <a:custGeom>
            <a:avLst/>
            <a:gdLst/>
            <a:ah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90" name=""/>
          <p:cNvSpPr/>
          <p:nvPr/>
        </p:nvSpPr>
        <p:spPr>
          <a:xfrm>
            <a:off x="4368960" y="8734320"/>
            <a:ext cx="1435752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1008000" y="3538080"/>
            <a:ext cx="18143280" cy="87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548"/>
              </a:spcBef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6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6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58880" algn="ctr">
              <a:spcBef>
                <a:spcPts val="14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5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5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479600" algn="ctr">
              <a:spcBef>
                <a:spcPts val="11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2257200" algn="ctr">
              <a:spcBef>
                <a:spcPts val="1100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955600" algn="ctr">
              <a:spcBef>
                <a:spcPts val="1100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477800">
              <a:spcBef>
                <a:spcPts val="1100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477800">
              <a:spcBef>
                <a:spcPts val="1100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  <p:sldLayoutId id="2147483665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009440" y="612720"/>
            <a:ext cx="18145440" cy="25113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9200" strike="noStrike" u="none">
                <a:solidFill>
                  <a:srgbClr val="006633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1" lang="hr-HR" sz="9200" strike="noStrike" u="none">
              <a:solidFill>
                <a:srgbClr val="006633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009440" y="3526560"/>
            <a:ext cx="18145440" cy="99885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78000" indent="-378000">
              <a:spcBef>
                <a:spcPts val="16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8360" indent="-358920">
              <a:spcBef>
                <a:spcPts val="14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5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1" lang="hr-HR" sz="5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27160" indent="-387360">
              <a:spcBef>
                <a:spcPts val="11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4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1" lang="hr-HR" sz="4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476360" indent="-347760">
              <a:spcBef>
                <a:spcPts val="1100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1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852560" indent="-374760">
              <a:spcBef>
                <a:spcPts val="1100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1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852560" indent="-374760">
              <a:spcBef>
                <a:spcPts val="1100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1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852560" indent="-374760">
              <a:spcBef>
                <a:spcPts val="1100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1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dt" idx="22"/>
          </p:nvPr>
        </p:nvSpPr>
        <p:spPr>
          <a:xfrm>
            <a:off x="1008720" y="13763520"/>
            <a:ext cx="4702320" cy="1009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1" lang="hr-HR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&lt;date/time&gt;</a:t>
            </a:r>
            <a:endParaRPr b="0" lang="hr-HR" sz="1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ftr" idx="23"/>
          </p:nvPr>
        </p:nvSpPr>
        <p:spPr>
          <a:xfrm>
            <a:off x="6889680" y="13776480"/>
            <a:ext cx="6382080" cy="10065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1" lang="hr-HR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&lt;footer&gt;</a:t>
            </a:r>
            <a:endParaRPr b="0" lang="hr-HR" sz="1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sldNum" idx="24"/>
          </p:nvPr>
        </p:nvSpPr>
        <p:spPr>
          <a:xfrm>
            <a:off x="14448960" y="13763520"/>
            <a:ext cx="4705200" cy="1009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  <a:defRPr b="1" lang="hr-HR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fld id="{A0843578-8842-4CA1-B969-69FC28474097}" type="slidenum">
              <a:rPr b="1" lang="hr-HR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3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01" name="Freeform 7"/>
          <p:cNvSpPr/>
          <p:nvPr/>
        </p:nvSpPr>
        <p:spPr>
          <a:xfrm>
            <a:off x="841680" y="504720"/>
            <a:ext cx="18144720" cy="1342800"/>
          </a:xfrm>
          <a:custGeom>
            <a:avLst/>
            <a:gdLst>
              <a:gd name="textAreaLeft" fmla="*/ 0 w 18144720"/>
              <a:gd name="textAreaRight" fmla="*/ 18145080 w 18144720"/>
              <a:gd name="textAreaTop" fmla="*/ 0 h 1342800"/>
              <a:gd name="textAreaBottom" fmla="*/ 1343160 h 134280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00440" rIns="100440" tIns="50400" bIns="504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02" name="Line 8"/>
          <p:cNvSpPr/>
          <p:nvPr/>
        </p:nvSpPr>
        <p:spPr>
          <a:xfrm>
            <a:off x="1009440" y="13608000"/>
            <a:ext cx="181454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  <p:sldLayoutId id="2147483668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51600" y="3092400"/>
            <a:ext cx="16808400" cy="561960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i="1" lang="hr-HR" sz="10560" strike="noStrike" u="none">
                <a:solidFill>
                  <a:srgbClr val="006633"/>
                </a:solidFill>
                <a:effectLst/>
                <a:uFillTx/>
                <a:latin typeface="Georgia"/>
                <a:ea typeface="Times New Roman"/>
              </a:rPr>
              <a:t>Zahtjevni </a:t>
            </a:r>
            <a:br>
              <a:rPr sz="10560"/>
            </a:br>
            <a:r>
              <a:rPr b="1" i="1" lang="hr-HR" sz="10560" strike="noStrike" u="none">
                <a:solidFill>
                  <a:srgbClr val="006633"/>
                </a:solidFill>
                <a:effectLst/>
                <a:uFillTx/>
                <a:latin typeface="Georgia"/>
                <a:ea typeface="Times New Roman"/>
              </a:rPr>
              <a:t>koraci do</a:t>
            </a:r>
            <a:br>
              <a:rPr sz="10560"/>
            </a:br>
            <a:r>
              <a:rPr b="1" i="1" lang="hr-HR" sz="10560" strike="noStrike" u="none">
                <a:solidFill>
                  <a:srgbClr val="006633"/>
                </a:solidFill>
                <a:effectLst/>
                <a:uFillTx/>
                <a:latin typeface="Georgia"/>
                <a:ea typeface="Times New Roman"/>
              </a:rPr>
              <a:t>bratskog pomirenja</a:t>
            </a:r>
            <a:endParaRPr b="0" lang="hr-HR" sz="1056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321440" y="8820000"/>
            <a:ext cx="14493600" cy="493128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lnSpc>
                <a:spcPct val="100000"/>
              </a:lnSpc>
              <a:spcBef>
                <a:spcPts val="950"/>
              </a:spcBef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Što se zbilo s Jakovom i Ezavom?</a:t>
            </a:r>
            <a:br>
              <a:rPr sz="6600"/>
            </a:b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(Post 25-35)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3" name="Picture 1" descr="A picture containing text, clipart&#10;&#10;Description automatically generated"/>
          <p:cNvPicPr/>
          <p:nvPr/>
        </p:nvPicPr>
        <p:blipFill>
          <a:blip r:embed="rId1"/>
          <a:stretch/>
        </p:blipFill>
        <p:spPr>
          <a:xfrm>
            <a:off x="3067200" y="236160"/>
            <a:ext cx="2064240" cy="206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Picture 2" descr="A heart with crown of thorns&#10;&#10;Description automatically generated"/>
          <p:cNvPicPr/>
          <p:nvPr/>
        </p:nvPicPr>
        <p:blipFill>
          <a:blip r:embed="rId2"/>
          <a:stretch/>
        </p:blipFill>
        <p:spPr>
          <a:xfrm>
            <a:off x="506880" y="125280"/>
            <a:ext cx="2064240" cy="206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" name="Picture 8" descr="A red heart with a white letter&#10;&#10;Description automatically generated"/>
          <p:cNvPicPr/>
          <p:nvPr/>
        </p:nvPicPr>
        <p:blipFill>
          <a:blip r:embed="rId3"/>
          <a:stretch/>
        </p:blipFill>
        <p:spPr>
          <a:xfrm>
            <a:off x="5627520" y="384480"/>
            <a:ext cx="2539440" cy="191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" name=""/>
          <p:cNvSpPr txBox="1"/>
          <p:nvPr/>
        </p:nvSpPr>
        <p:spPr>
          <a:xfrm>
            <a:off x="2520000" y="12979440"/>
            <a:ext cx="16200000" cy="105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hr-HR" sz="5400" strike="noStrike" u="none">
                <a:solidFill>
                  <a:schemeClr val="dk1"/>
                </a:solidFill>
                <a:effectLst/>
                <a:uFillTx/>
                <a:latin typeface="Georgia"/>
                <a:ea typeface="Arial"/>
              </a:rPr>
              <a:t>„Biblija za odrasle” – 34. večer – amdg.eu</a:t>
            </a:r>
            <a:endParaRPr b="0" lang="hr-HR" sz="5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27" name="" descr="Slikovni rezultat za jacob meets esau"/>
          <p:cNvPicPr/>
          <p:nvPr/>
        </p:nvPicPr>
        <p:blipFill>
          <a:blip r:embed="rId4"/>
          <a:stretch/>
        </p:blipFill>
        <p:spPr>
          <a:xfrm>
            <a:off x="12240000" y="0"/>
            <a:ext cx="7922160" cy="6400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009440" y="612720"/>
            <a:ext cx="18145440" cy="25113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1162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Bog spašava</a:t>
            </a:r>
            <a:endParaRPr b="1" lang="hr-HR" sz="11620" strike="noStrike" u="none">
              <a:solidFill>
                <a:srgbClr val="006633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1009440" y="2520000"/>
            <a:ext cx="18145440" cy="11071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pohod u snu </a:t>
            </a:r>
            <a:br>
              <a:rPr sz="7200"/>
            </a:b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(Post 28,10-22)</a:t>
            </a:r>
            <a:endParaRPr b="1" lang="hr-HR" sz="7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Isti Jakov: strah (17)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Briga za sebe: kruha, ruha, </a:t>
            </a:r>
            <a:br>
              <a:rPr sz="6600"/>
            </a:b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siguran put (20)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mu se objavio dok je </a:t>
            </a:r>
            <a:br>
              <a:rPr sz="6600"/>
            </a:b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bježao pred bratom (2x Post 35,1.7)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Ujak: “moja kost i moje meso” (29,14)</a:t>
            </a:r>
            <a:endParaRPr b="1" lang="hr-HR" sz="7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Put čišćenja: prevaren sa sestrom, </a:t>
            </a:r>
            <a:br>
              <a:rPr sz="7200"/>
            </a:b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plaćom</a:t>
            </a:r>
            <a:endParaRPr b="1" lang="hr-HR" sz="7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9" name="" descr="Slikovni rezultat za jacob's dream"/>
          <p:cNvPicPr/>
          <p:nvPr/>
        </p:nvPicPr>
        <p:blipFill>
          <a:blip r:embed="rId1"/>
          <a:stretch/>
        </p:blipFill>
        <p:spPr>
          <a:xfrm>
            <a:off x="13277520" y="0"/>
            <a:ext cx="6883920" cy="828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4C61939-71D8-4D45-AD41-D1EC10BDD9C8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2" dur="indefinite" restart="never" nodeType="tmRoot">
          <p:childTnLst>
            <p:seq>
              <p:cTn id="193" dur="indefinite" nodeType="mainSeq">
                <p:childTnLst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8" dur="2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3" dur="2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8" dur="2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3" dur="2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8" dur="20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865440" y="288720"/>
            <a:ext cx="18145440" cy="25113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1162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Povratak k bratu</a:t>
            </a:r>
            <a:endParaRPr b="1" lang="hr-HR" sz="11620" strike="noStrike" u="none">
              <a:solidFill>
                <a:srgbClr val="006633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1009440" y="2160000"/>
            <a:ext cx="18145440" cy="11431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43080" indent="-343080">
              <a:lnSpc>
                <a:spcPct val="90000"/>
              </a:lnSpc>
              <a:spcBef>
                <a:spcPts val="82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Božju riječ (Post 31,3.13; 32,10)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82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Imućan gospodar, nakon 20 godina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90000"/>
              </a:lnSpc>
              <a:spcBef>
                <a:spcPts val="726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5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Posrednici (4), pokloni: 580 grla (20)</a:t>
            </a:r>
            <a:endParaRPr b="1" lang="hr-HR" sz="5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90000"/>
              </a:lnSpc>
              <a:spcBef>
                <a:spcPts val="726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5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Sluga svome bratu gospodaru (5.6.19)</a:t>
            </a:r>
            <a:endParaRPr b="1" lang="hr-HR" sz="5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82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Očekuje napad (8): Ezav s 400 (7)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8360" indent="-358920">
              <a:spcBef>
                <a:spcPts val="14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5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Taktika preživljavanja (9)</a:t>
            </a:r>
            <a:endParaRPr b="1" lang="hr-HR" sz="5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82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Uzorna molitva (32,10-13):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90000"/>
              </a:lnSpc>
              <a:spcBef>
                <a:spcPts val="726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5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Božja riječ početak i kraj</a:t>
            </a:r>
            <a:endParaRPr b="1" lang="hr-HR" sz="5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90000"/>
              </a:lnSpc>
              <a:spcBef>
                <a:spcPts val="726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5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Poniznost, istina</a:t>
            </a:r>
            <a:endParaRPr b="1" lang="hr-HR" sz="5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90000"/>
              </a:lnSpc>
              <a:spcBef>
                <a:spcPts val="726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5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Stanje duše: strah; sveto ime</a:t>
            </a:r>
            <a:endParaRPr b="1" lang="hr-HR" sz="5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90000"/>
              </a:lnSpc>
              <a:spcBef>
                <a:spcPts val="726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5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Spas od Boga</a:t>
            </a:r>
            <a:endParaRPr b="1" lang="hr-HR" sz="5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90000"/>
              </a:lnSpc>
              <a:spcBef>
                <a:spcPts val="726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5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Molitva za druge</a:t>
            </a:r>
            <a:endParaRPr b="1" lang="hr-HR" sz="5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2" name="" descr="Slikovni rezultat za jacob praying to god"/>
          <p:cNvPicPr/>
          <p:nvPr/>
        </p:nvPicPr>
        <p:blipFill>
          <a:blip r:embed="rId1"/>
          <a:stretch/>
        </p:blipFill>
        <p:spPr>
          <a:xfrm>
            <a:off x="14522400" y="0"/>
            <a:ext cx="5639040" cy="7124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3" name="" descr="Slikovni rezultat za jacob praying to god"/>
          <p:cNvPicPr/>
          <p:nvPr/>
        </p:nvPicPr>
        <p:blipFill>
          <a:blip r:embed="rId2"/>
          <a:stretch/>
        </p:blipFill>
        <p:spPr>
          <a:xfrm>
            <a:off x="12096720" y="8207280"/>
            <a:ext cx="8064720" cy="604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675E71AA-7AC1-43F5-B68A-AF4D3112E7A0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9" dur="indefinite" restart="never" nodeType="tmRoot">
          <p:childTnLst>
            <p:seq>
              <p:cTn id="220" dur="indefinite" nodeType="mainSeq">
                <p:childTnLst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5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30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35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40" dur="5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45" dur="5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50" dur="500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55" dur="500"/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60" dur="500"/>
                                        <p:tgtEl>
                                          <p:spTgt spid="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5" dur="500" fill="hold"/>
                                        <p:tgtEl>
                                          <p:spTgt spid="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6" dur="500" fill="hold"/>
                                        <p:tgtEl>
                                          <p:spTgt spid="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1" dur="500" fill="hold"/>
                                        <p:tgtEl>
                                          <p:spTgt spid="1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2" dur="500" fill="hold"/>
                                        <p:tgtEl>
                                          <p:spTgt spid="1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65440" y="468720"/>
            <a:ext cx="18145440" cy="25113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1162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Jakovljev boj s Bogom</a:t>
            </a:r>
            <a:endParaRPr b="1" lang="hr-HR" sz="11620" strike="noStrike" u="none">
              <a:solidFill>
                <a:srgbClr val="006633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862560" y="2340000"/>
            <a:ext cx="18291600" cy="11251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8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Samoća, noć (Post 32,25)</a:t>
            </a:r>
            <a:endParaRPr b="1" lang="hr-HR" sz="8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8360" indent="-35892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Nakon što je poslao povorku poklona </a:t>
            </a:r>
            <a:endParaRPr b="1" lang="hr-HR" sz="7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8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Boj s Bogom</a:t>
            </a:r>
            <a:endParaRPr b="1" lang="hr-HR" sz="8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Cjelina osobe</a:t>
            </a:r>
            <a:endParaRPr b="1" lang="hr-HR" sz="7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Ime: staro i </a:t>
            </a:r>
            <a:br>
              <a:rPr sz="7200"/>
            </a:b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novo (28.29)</a:t>
            </a:r>
            <a:endParaRPr b="1" lang="hr-HR" sz="7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Blagoslov (30)</a:t>
            </a:r>
            <a:endParaRPr b="1" lang="hr-HR" sz="7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8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Sunce </a:t>
            </a:r>
            <a:r>
              <a:rPr b="1" i="1" lang="hr-HR" sz="8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mu</a:t>
            </a:r>
            <a:r>
              <a:rPr b="1" lang="hr-HR" sz="8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je </a:t>
            </a:r>
            <a:br>
              <a:rPr sz="8000"/>
            </a:br>
            <a:r>
              <a:rPr b="1" lang="hr-HR" sz="8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ogranulo; šepa (32)</a:t>
            </a:r>
            <a:endParaRPr b="1" lang="hr-HR" sz="8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6" name="" descr="https://upload.wikimedia.org/wikipedia/commons/8/89/Leloir_-_Jacob_Wrestling_with_the_Angel.jpg"/>
          <p:cNvPicPr/>
          <p:nvPr/>
        </p:nvPicPr>
        <p:blipFill>
          <a:blip r:embed="rId1"/>
          <a:stretch/>
        </p:blipFill>
        <p:spPr>
          <a:xfrm>
            <a:off x="10440000" y="4920480"/>
            <a:ext cx="9757440" cy="748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5FC877AE-67E6-4BBD-962B-814F59752A59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3" dur="indefinite" restart="never" nodeType="tmRoot">
          <p:childTnLst>
            <p:seq>
              <p:cTn id="274" dur="indefinite" nodeType="mainSeq">
                <p:childTnLst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79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84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89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94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99" dur="5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04" dur="5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009440" y="612720"/>
            <a:ext cx="18145440" cy="25113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1162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Pomirenje</a:t>
            </a:r>
            <a:endParaRPr b="1" lang="hr-HR" sz="11620" strike="noStrike" u="none">
              <a:solidFill>
                <a:srgbClr val="006633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1009440" y="2520000"/>
            <a:ext cx="18145440" cy="11071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6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Ezav trči, grli, ljubi </a:t>
            </a:r>
            <a:br>
              <a:rPr sz="6000"/>
            </a:br>
            <a:r>
              <a:rPr b="1" lang="hr-HR" sz="6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brata, plaču (Post 33,4)</a:t>
            </a:r>
            <a:endParaRPr b="1" lang="hr-HR" sz="6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Jakov: klanja se (3), </a:t>
            </a:r>
            <a:br>
              <a:rPr sz="6000"/>
            </a:br>
            <a:r>
              <a:rPr b="1" lang="hr-HR" sz="6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zagrljaj, suze</a:t>
            </a:r>
            <a:endParaRPr b="1" lang="hr-HR" sz="6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“Tvoje lice kao Božje lice” (10)</a:t>
            </a:r>
            <a:endParaRPr b="1" lang="hr-HR" sz="6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6000">
              <a:lnSpc>
                <a:spcPct val="115000"/>
              </a:lnSpc>
              <a:spcBef>
                <a:spcPts val="14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5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Prvi razgovor nakon trgovanja</a:t>
            </a:r>
            <a:endParaRPr b="1" lang="hr-HR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ostaju zajedno (16.17)</a:t>
            </a:r>
            <a:endParaRPr b="1" lang="hr-HR" sz="6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6000">
              <a:lnSpc>
                <a:spcPct val="115000"/>
              </a:lnSpc>
              <a:spcBef>
                <a:spcPts val="14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5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 kod oca Izaka 35,27)</a:t>
            </a:r>
            <a:endParaRPr b="1" lang="hr-HR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Zajedno sahranili oca (35,29)</a:t>
            </a:r>
            <a:endParaRPr b="1" lang="hr-HR" sz="6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8360" indent="-358920">
              <a:spcBef>
                <a:spcPts val="14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5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Prvo s Bogom onda s bratom</a:t>
            </a:r>
            <a:endParaRPr b="1" lang="hr-HR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9" name="" descr="Slikovni rezultat za esau and jacob"/>
          <p:cNvPicPr/>
          <p:nvPr/>
        </p:nvPicPr>
        <p:blipFill>
          <a:blip r:embed="rId1"/>
          <a:stretch/>
        </p:blipFill>
        <p:spPr>
          <a:xfrm>
            <a:off x="10723680" y="0"/>
            <a:ext cx="9437760" cy="684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0" name="" descr="Slikovni rezultat za esau and jacob"/>
          <p:cNvPicPr/>
          <p:nvPr/>
        </p:nvPicPr>
        <p:blipFill>
          <a:blip r:embed="rId2"/>
          <a:stretch/>
        </p:blipFill>
        <p:spPr>
          <a:xfrm>
            <a:off x="13860000" y="7494840"/>
            <a:ext cx="6301440" cy="7624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1A377B83-8610-4018-8A74-70F121AEC550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5" dur="indefinite" restart="never" nodeType="tmRoot">
          <p:childTnLst>
            <p:seq>
              <p:cTn id="306" dur="indefinite" nodeType="mainSeq">
                <p:childTnLst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1" dur="5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2" dur="5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7" dur="5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8" dur="5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3" dur="5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4" dur="5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9" dur="500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0" dur="500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5" dur="500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6" dur="500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1" dur="500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2" dur="500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009440" y="612720"/>
            <a:ext cx="18145440" cy="25113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1056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Pomirenje u mojem životu</a:t>
            </a:r>
            <a:endParaRPr b="0" lang="hr-HR" sz="1056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1008720" y="3084480"/>
            <a:ext cx="18071280" cy="104709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78000" indent="-378000">
              <a:lnSpc>
                <a:spcPct val="100000"/>
              </a:lnSpc>
              <a:spcBef>
                <a:spcPts val="9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i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Kakvo su moja </a:t>
            </a:r>
            <a:br>
              <a:rPr sz="7200"/>
            </a:br>
            <a:r>
              <a:rPr b="1" i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iskustva s </a:t>
            </a:r>
            <a:br>
              <a:rPr sz="7200"/>
            </a:br>
            <a:r>
              <a:rPr b="1" i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pomirenjem?</a:t>
            </a:r>
            <a:endParaRPr b="0" lang="hr-HR" sz="7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9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i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Koliko mi Božje </a:t>
            </a:r>
            <a:br>
              <a:rPr sz="7200"/>
            </a:br>
            <a:r>
              <a:rPr b="1" i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oproštenje pomaže </a:t>
            </a:r>
            <a:br>
              <a:rPr sz="7200"/>
            </a:br>
            <a:r>
              <a:rPr b="1" i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odnosu prema </a:t>
            </a:r>
            <a:br>
              <a:rPr sz="7200"/>
            </a:br>
            <a:r>
              <a:rPr b="1" i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bližnjima?</a:t>
            </a:r>
            <a:endParaRPr b="0" lang="hr-HR" sz="7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9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i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Trpim li ja od kakva dugotrajnog sukoba? </a:t>
            </a:r>
            <a:endParaRPr b="0" lang="hr-HR" sz="7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3" name="" descr="Slikovni rezultat za jacob meets esau"/>
          <p:cNvPicPr/>
          <p:nvPr/>
        </p:nvPicPr>
        <p:blipFill>
          <a:blip r:embed="rId1"/>
          <a:stretch/>
        </p:blipFill>
        <p:spPr>
          <a:xfrm>
            <a:off x="9000000" y="2700000"/>
            <a:ext cx="11161440" cy="7411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6AB32A8-128F-4B09-9C73-BBA28CBC8B61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3" dur="indefinite" restart="never" nodeType="tmRoot">
          <p:childTnLst>
            <p:seq>
              <p:cTn id="344" dur="indefinite" nodeType="mainSeq">
                <p:childTnLst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9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0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5" dur="5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6" dur="5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1" dur="5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2" dur="5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174320" y="1342800"/>
            <a:ext cx="17138160" cy="252144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e-IL" sz="2103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ברכי נפשׁי את יהוה</a:t>
            </a:r>
            <a:br>
              <a:rPr sz="9600"/>
            </a:br>
            <a:r>
              <a:rPr b="1" lang="hr-HR" sz="8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barahi nafši et Adonaj</a:t>
            </a:r>
            <a:endParaRPr b="0" lang="hr-HR" sz="8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1174320" y="11160000"/>
            <a:ext cx="17138160" cy="306648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t">
            <a:normAutofit/>
          </a:bodyPr>
          <a:p>
            <a:pPr marL="378000" indent="-378000" algn="ctr">
              <a:lnSpc>
                <a:spcPct val="100000"/>
              </a:lnSpc>
              <a:spcBef>
                <a:spcPts val="876"/>
              </a:spcBef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8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Blagoslivljaj, dušo moja,</a:t>
            </a:r>
            <a:endParaRPr b="0" lang="hr-HR" sz="8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378000" indent="-378000" algn="ctr">
              <a:lnSpc>
                <a:spcPct val="100000"/>
              </a:lnSpc>
              <a:spcBef>
                <a:spcPts val="876"/>
              </a:spcBef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8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Blagoslivljaj Gospodina!</a:t>
            </a:r>
            <a:endParaRPr b="0" lang="hr-HR" sz="8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0" y="3908160"/>
            <a:ext cx="20161440" cy="7004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14447520" y="13764960"/>
            <a:ext cx="4704480" cy="10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5FA162F3-A5F0-4096-987A-D270A32A7AA6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Tahoma"/>
                <a:ea typeface="Tahoma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175760" y="1343520"/>
            <a:ext cx="17136000" cy="252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8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Obasjaj nas (Ps 67)</a:t>
            </a:r>
            <a:endParaRPr b="0" lang="hr-HR" sz="8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0" y="5267520"/>
            <a:ext cx="20160000" cy="499104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551600" y="3092400"/>
            <a:ext cx="16808400" cy="561960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i="1" lang="hr-HR" sz="10560" strike="noStrike" u="none">
                <a:solidFill>
                  <a:srgbClr val="006633"/>
                </a:solidFill>
                <a:effectLst/>
                <a:uFillTx/>
                <a:latin typeface="Georgia"/>
                <a:ea typeface="Times New Roman"/>
              </a:rPr>
              <a:t>Zahtjevni </a:t>
            </a:r>
            <a:br>
              <a:rPr sz="10560"/>
            </a:br>
            <a:r>
              <a:rPr b="1" i="1" lang="hr-HR" sz="10560" strike="noStrike" u="none">
                <a:solidFill>
                  <a:srgbClr val="006633"/>
                </a:solidFill>
                <a:effectLst/>
                <a:uFillTx/>
                <a:latin typeface="Georgia"/>
                <a:ea typeface="Times New Roman"/>
              </a:rPr>
              <a:t>koraci do</a:t>
            </a:r>
            <a:br>
              <a:rPr sz="10560"/>
            </a:br>
            <a:r>
              <a:rPr b="1" i="1" lang="hr-HR" sz="10560" strike="noStrike" u="none">
                <a:solidFill>
                  <a:srgbClr val="006633"/>
                </a:solidFill>
                <a:effectLst/>
                <a:uFillTx/>
                <a:latin typeface="Georgia"/>
                <a:ea typeface="Times New Roman"/>
              </a:rPr>
              <a:t>bratskog pomirenja</a:t>
            </a:r>
            <a:endParaRPr b="0" lang="hr-HR" sz="1056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321440" y="8820000"/>
            <a:ext cx="14493600" cy="493128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lnSpc>
                <a:spcPct val="100000"/>
              </a:lnSpc>
              <a:spcBef>
                <a:spcPts val="950"/>
              </a:spcBef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Što se zbilo s Jakovom i Ezavom?</a:t>
            </a:r>
            <a:br>
              <a:rPr sz="6600"/>
            </a:b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(Post 25-35)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3" name="Picture 9" descr="A picture containing text, clipart&#10;&#10;Description automatically generated"/>
          <p:cNvPicPr/>
          <p:nvPr/>
        </p:nvPicPr>
        <p:blipFill>
          <a:blip r:embed="rId1"/>
          <a:stretch/>
        </p:blipFill>
        <p:spPr>
          <a:xfrm>
            <a:off x="3067200" y="236160"/>
            <a:ext cx="2064240" cy="206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Picture 10" descr="A heart with crown of thorns&#10;&#10;Description automatically generated"/>
          <p:cNvPicPr/>
          <p:nvPr/>
        </p:nvPicPr>
        <p:blipFill>
          <a:blip r:embed="rId2"/>
          <a:stretch/>
        </p:blipFill>
        <p:spPr>
          <a:xfrm>
            <a:off x="506880" y="125280"/>
            <a:ext cx="2064240" cy="206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5" name="Picture 11" descr="A red heart with a white letter&#10;&#10;Description automatically generated"/>
          <p:cNvPicPr/>
          <p:nvPr/>
        </p:nvPicPr>
        <p:blipFill>
          <a:blip r:embed="rId3"/>
          <a:stretch/>
        </p:blipFill>
        <p:spPr>
          <a:xfrm>
            <a:off x="5627520" y="384480"/>
            <a:ext cx="2539440" cy="191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" name=""/>
          <p:cNvSpPr txBox="1"/>
          <p:nvPr/>
        </p:nvSpPr>
        <p:spPr>
          <a:xfrm>
            <a:off x="2520000" y="12979440"/>
            <a:ext cx="16200000" cy="105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hr-HR" sz="5400" strike="noStrike" u="none">
                <a:solidFill>
                  <a:schemeClr val="dk1"/>
                </a:solidFill>
                <a:effectLst/>
                <a:uFillTx/>
                <a:latin typeface="Georgia"/>
                <a:ea typeface="Arial"/>
              </a:rPr>
              <a:t>„Biblija za odrasle” – 34. večer – amdg.eu</a:t>
            </a:r>
            <a:endParaRPr b="0" lang="hr-HR" sz="5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37" name="" descr="Slikovni rezultat za jacob meets esau"/>
          <p:cNvPicPr/>
          <p:nvPr/>
        </p:nvPicPr>
        <p:blipFill>
          <a:blip r:embed="rId4"/>
          <a:stretch/>
        </p:blipFill>
        <p:spPr>
          <a:xfrm>
            <a:off x="12240000" y="0"/>
            <a:ext cx="7922160" cy="6400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009440" y="612720"/>
            <a:ext cx="18145440" cy="25113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1056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Pomirenje u mojem životu</a:t>
            </a:r>
            <a:endParaRPr b="0" lang="hr-HR" sz="1056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1008720" y="3084480"/>
            <a:ext cx="18071280" cy="104709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78000" indent="-378000">
              <a:lnSpc>
                <a:spcPct val="100000"/>
              </a:lnSpc>
              <a:spcBef>
                <a:spcPts val="9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i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Kakvo su moja </a:t>
            </a:r>
            <a:br>
              <a:rPr sz="7200"/>
            </a:br>
            <a:r>
              <a:rPr b="1" i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iskustva s </a:t>
            </a:r>
            <a:br>
              <a:rPr sz="7200"/>
            </a:br>
            <a:r>
              <a:rPr b="1" i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pomirenjem?</a:t>
            </a:r>
            <a:endParaRPr b="0" lang="hr-HR" sz="7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9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i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Koliko mi Božje </a:t>
            </a:r>
            <a:br>
              <a:rPr sz="7200"/>
            </a:br>
            <a:r>
              <a:rPr b="1" i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oproštenje pomaže </a:t>
            </a:r>
            <a:br>
              <a:rPr sz="7200"/>
            </a:br>
            <a:r>
              <a:rPr b="1" i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odnosu prema </a:t>
            </a:r>
            <a:br>
              <a:rPr sz="7200"/>
            </a:br>
            <a:r>
              <a:rPr b="1" i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bližnjima?</a:t>
            </a:r>
            <a:endParaRPr b="0" lang="hr-HR" sz="7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9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i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Trpim li ja od kakva dugotrajnog sukoba? </a:t>
            </a:r>
            <a:endParaRPr b="0" lang="hr-HR" sz="7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0" name="" descr="Slikovni rezultat za jacob meets esau"/>
          <p:cNvPicPr/>
          <p:nvPr/>
        </p:nvPicPr>
        <p:blipFill>
          <a:blip r:embed="rId1"/>
          <a:stretch/>
        </p:blipFill>
        <p:spPr>
          <a:xfrm>
            <a:off x="9000000" y="2700000"/>
            <a:ext cx="11161440" cy="7411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C3F8B0E-ACAF-4A8F-9894-9D6FC3611AE2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009440" y="612000"/>
            <a:ext cx="18145440" cy="16797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1162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Dva brata u Bibliji</a:t>
            </a:r>
            <a:endParaRPr b="0" lang="hr-HR" sz="1162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1009440" y="2520000"/>
            <a:ext cx="18145440" cy="1108728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78000" indent="-378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Kajin i Abel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78000" indent="-378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posao u vinograd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8360" indent="-35892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Predomislio se (Mt 21,29)</a:t>
            </a:r>
            <a:endParaRPr b="0" lang="hr-HR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78000" indent="-378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Rasipni sin i njegov stariji brat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8360" indent="-35892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Došao k sebi (Lk 15,17)</a:t>
            </a:r>
            <a:endParaRPr b="0" lang="hr-HR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78000" indent="-378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 – slika izabranog naroda, </a:t>
            </a:r>
            <a:br>
              <a:rPr sz="6600"/>
            </a:b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napose u odnosu sa susjedima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8360" indent="-35892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Ezav = Edom (25,30; 36,1)</a:t>
            </a:r>
            <a:endParaRPr b="0" lang="hr-HR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78000" indent="-378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Presudna Božja pomoć na putu do brata čovjeka 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13541760" y="720"/>
            <a:ext cx="6678720" cy="899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CDDC160-3609-4669-A108-2AE8DB91989D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009440" y="612000"/>
            <a:ext cx="18145440" cy="16797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1162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Dubinski sukob</a:t>
            </a:r>
            <a:endParaRPr b="0" lang="hr-HR" sz="1162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1009440" y="2291760"/>
            <a:ext cx="18145440" cy="1131552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 lnSpcReduction="9999"/>
          </a:bodyPr>
          <a:p>
            <a:pPr lvl="1" marL="738360" indent="-35892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Začeti na očevu molitvu </a:t>
            </a:r>
            <a:br>
              <a:rPr sz="6600"/>
            </a:b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(Post 25,21)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78000" indent="-378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Tuku se u majčinoj utrobi (22)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8360" indent="-35892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Majka traži Božji savjet: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78000" indent="-378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Proroštvo o dva svijeta, dva naroda (23)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8360" indent="-35892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Stariji će služiti mlađemu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78000" indent="-378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Kod rođenja: hvatač pete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78000" indent="-378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Lov </a:t>
            </a: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domaćinstvo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78000" indent="-378000">
              <a:lnSpc>
                <a:spcPct val="115000"/>
              </a:lnSpc>
              <a:spcBef>
                <a:spcPts val="1191"/>
              </a:spcBef>
              <a:spcAft>
                <a:spcPts val="992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Otac (“moj sin” 27,18.20) </a:t>
            </a:r>
            <a:br>
              <a:rPr sz="6600"/>
            </a:b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majka (“moj sin” 27,8.13)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6" name="" descr="Slikovni rezultat za esau and jacob"/>
          <p:cNvPicPr/>
          <p:nvPr/>
        </p:nvPicPr>
        <p:blipFill>
          <a:blip r:embed="rId1"/>
          <a:stretch/>
        </p:blipFill>
        <p:spPr>
          <a:xfrm>
            <a:off x="13284000" y="0"/>
            <a:ext cx="6877440" cy="619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7" name="" descr="http://static.tvtropes.org/pmwiki/pub/images/f478a516_1c70_4440_b61f_2dea7df0787d.png"/>
          <p:cNvPicPr/>
          <p:nvPr/>
        </p:nvPicPr>
        <p:blipFill>
          <a:blip r:embed="rId2"/>
          <a:stretch/>
        </p:blipFill>
        <p:spPr>
          <a:xfrm>
            <a:off x="12060000" y="7994160"/>
            <a:ext cx="8101440" cy="712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7F18B8E-7C71-473C-96B2-2B1909E581C1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7" dur="500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65440" y="468720"/>
            <a:ext cx="18145440" cy="25113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1162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Jakovljevo trgovanje</a:t>
            </a:r>
            <a:endParaRPr b="1" lang="hr-HR" sz="11620" strike="noStrike" u="none">
              <a:solidFill>
                <a:srgbClr val="006633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1009440" y="2567520"/>
            <a:ext cx="18145440" cy="1102392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43080" indent="-343080">
              <a:spcBef>
                <a:spcPts val="9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Borba za samoga sebe</a:t>
            </a:r>
            <a:endParaRPr b="1" lang="hr-HR" sz="7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9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A) daje hranu za pravo </a:t>
            </a:r>
            <a:endParaRPr b="1" lang="hr-HR" sz="7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82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Gladan, Ezav gleda </a:t>
            </a:r>
            <a:br>
              <a:rPr sz="6600"/>
            </a:b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smrt (25,32 – kao otac)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27160" indent="-387360">
              <a:spcBef>
                <a:spcPts val="11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„Daj mi na brzinu </a:t>
            </a:r>
            <a:br>
              <a:rPr sz="6600"/>
            </a:b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tog crvenog!”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82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Prisegnuo (33), prezreo obiteljsko pravo (34)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82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Hrana mu je važna (kao ocu)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82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Pojeo bez riječi i otišao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0" name="" descr="Slikovni rezultat za esau and jacob"/>
          <p:cNvPicPr/>
          <p:nvPr/>
        </p:nvPicPr>
        <p:blipFill>
          <a:blip r:embed="rId1"/>
          <a:stretch/>
        </p:blipFill>
        <p:spPr>
          <a:xfrm>
            <a:off x="12095280" y="2494080"/>
            <a:ext cx="8064720" cy="6505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CD4B864-E8DF-47E0-8D6E-FD63C0DD6394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8" dur="indefinite" restart="never" nodeType="tmRoot">
          <p:childTnLst>
            <p:seq>
              <p:cTn id="89" dur="indefinite" nodeType="mainSeq">
                <p:childTnLst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10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6" dur="1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" dur="10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3" dur="1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0" dur="10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10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7" dur="10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4" dur="10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9" dur="1000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1000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1" dur="10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65440" y="468720"/>
            <a:ext cx="18145440" cy="25113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1151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Jakovljeva laž</a:t>
            </a:r>
            <a:endParaRPr b="1" lang="hr-HR" sz="11510" strike="noStrike" u="none">
              <a:solidFill>
                <a:srgbClr val="006633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1009440" y="2520000"/>
            <a:ext cx="19150560" cy="1107144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B) laže ocu</a:t>
            </a:r>
            <a:endParaRPr b="1" lang="hr-HR" sz="7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“Ja sam Ezav” </a:t>
            </a:r>
            <a:br>
              <a:rPr sz="7200"/>
            </a:b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identitet! </a:t>
            </a:r>
            <a:br>
              <a:rPr sz="7200"/>
            </a:b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(Post 27,19.24)</a:t>
            </a:r>
            <a:endParaRPr b="1" lang="hr-HR" sz="7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Majka: “poslušaj moj glas” (8.13.43)</a:t>
            </a:r>
            <a:endParaRPr b="1" lang="hr-HR" sz="7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8360" indent="-358920">
              <a:spcBef>
                <a:spcPts val="14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Strah: “umjesto blagoslova prokletstvo” (12)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7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Božje ime na svetogrdan način (20):</a:t>
            </a:r>
            <a:endParaRPr b="1" lang="hr-HR" sz="7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8360" indent="-35892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 je pomogao 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3" name="" descr="Povezana slika"/>
          <p:cNvPicPr/>
          <p:nvPr/>
        </p:nvPicPr>
        <p:blipFill>
          <a:blip r:embed="rId1"/>
          <a:stretch/>
        </p:blipFill>
        <p:spPr>
          <a:xfrm>
            <a:off x="11245680" y="0"/>
            <a:ext cx="8915760" cy="712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A6ABE930-771E-42D2-B186-9243CC25559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2" dur="indefinite" restart="never" nodeType="tmRoot">
          <p:childTnLst>
            <p:seq>
              <p:cTn id="133" dur="indefinite" nodeType="mainSeq">
                <p:childTnLst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8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3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8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3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8" dur="5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5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65440" y="540720"/>
            <a:ext cx="18145440" cy="25113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Autofit/>
          </a:bodyPr>
          <a:p>
            <a:pPr indent="0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1162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Gorki plodovi</a:t>
            </a:r>
            <a:endParaRPr b="1" lang="hr-HR" sz="11620" strike="noStrike" u="none">
              <a:solidFill>
                <a:srgbClr val="006633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1009440" y="2160000"/>
            <a:ext cx="19150560" cy="11432160"/>
          </a:xfrm>
          <a:prstGeom prst="rect">
            <a:avLst/>
          </a:prstGeom>
          <a:noFill/>
          <a:ln w="0">
            <a:noFill/>
          </a:ln>
        </p:spPr>
        <p:txBody>
          <a:bodyPr lIns="100440" rIns="100440" tIns="50400" bIns="50400" anchor="t">
            <a:normAutofit/>
          </a:bodyPr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Užas oca, brat u </a:t>
            </a:r>
            <a:br>
              <a:rPr sz="6600"/>
            </a:b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plaču (Post 27,33.34)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Ezavov </a:t>
            </a:r>
            <a:r>
              <a:rPr b="1" i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krik</a:t>
            </a: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(34)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8360" indent="-35892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Kajinovski naum (41)</a:t>
            </a:r>
            <a:endParaRPr b="1" lang="hr-HR" sz="6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8360" indent="-35892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Dvaput me prevario: „uhvatio za petu” (27,36)</a:t>
            </a:r>
            <a:endParaRPr b="1" lang="hr-HR" sz="6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8360" indent="-35892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1" lang="hr-HR" sz="6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Ženidba u inat majci (27,46) i ocu (28,9; 26,35)</a:t>
            </a:r>
            <a:endParaRPr b="1" lang="hr-HR" sz="6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Ustrajna majka: “čekaj da zaboravi” (45)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Razorena obitelj: bijeg (27,43), </a:t>
            </a:r>
            <a:br>
              <a:rPr sz="6600"/>
            </a:br>
            <a:r>
              <a:rPr b="1" lang="hr-HR" sz="6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sunce zašlo (28,11)</a:t>
            </a:r>
            <a:endParaRPr b="1" lang="hr-HR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6" name="" descr="Slikovni rezultat za esau angry"/>
          <p:cNvPicPr/>
          <p:nvPr/>
        </p:nvPicPr>
        <p:blipFill>
          <a:blip r:embed="rId1"/>
          <a:stretch/>
        </p:blipFill>
        <p:spPr>
          <a:xfrm>
            <a:off x="11039040" y="0"/>
            <a:ext cx="9122400" cy="684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8454A121-2C12-4102-88EA-A914AC5F4A10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0" dur="indefinite" restart="never" nodeType="tmRoot">
          <p:childTnLst>
            <p:seq>
              <p:cTn id="161" dur="indefinite" nodeType="mainSeq">
                <p:childTnLst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66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71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76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81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86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91" dur="5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Application>LibreOffice/25.8.3.2$Windows_X86_64 LibreOffice_project/8ca8d55c161d602844f5428fa4b58097424e324e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2011-04-07T10:38:32Z</dcterms:created>
  <dc:creator>Communaute Saint Benoit</dc:creator>
  <dc:description/>
  <dc:language>hr-HR</dc:language>
  <cp:lastModifiedBy/>
  <cp:lastPrinted>2026-01-11T17:18:30Z</cp:lastPrinted>
  <dcterms:modified xsi:type="dcterms:W3CDTF">2026-01-11T17:18:20Z</dcterms:modified>
  <cp:revision>102</cp:revision>
  <dc:subject/>
  <dc:title>Auferstehung in der Bibel</dc:title>
</cp:coreProperties>
</file>