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Default Extension="fntdata" ContentType="application/x-fontdata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2.xml" ContentType="application/vnd.openxmlformats-officedocument.them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_rels/slide22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9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media/image17.jpeg" ContentType="image/jpeg"/>
  <Override PartName="/ppt/media/image13.jpeg" ContentType="image/jpeg"/>
  <Override PartName="/ppt/media/image3.png" ContentType="image/png"/>
  <Override PartName="/ppt/media/image18.jpeg" ContentType="image/jpeg"/>
  <Override PartName="/ppt/media/image1.jpeg" ContentType="image/jpeg"/>
  <Override PartName="/ppt/media/image2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7.jpeg" ContentType="image/jpeg"/>
  <Override PartName="/ppt/media/image19.jpeg" ContentType="image/jpeg"/>
  <Override PartName="/ppt/media/image9.png" ContentType="image/png"/>
  <Override PartName="/ppt/media/image10.jpeg" ContentType="image/jpeg"/>
  <Override PartName="/ppt/media/image11.png" ContentType="image/png"/>
  <Override PartName="/ppt/media/image20.jpeg" ContentType="image/jpeg"/>
  <Override PartName="/ppt/media/image12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7.png" ContentType="image/png"/>
  <Override PartName="/ppt/media/image25.jpeg" ContentType="image/jpeg"/>
  <Override PartName="/ppt/media/image26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notesSlides/notesSlide1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_rels/notesSlide17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9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1" r:id="rId3"/>
    <p:sldMasterId id="2147483653" r:id="rId4"/>
    <p:sldMasterId id="2147483655" r:id="rId5"/>
    <p:sldMasterId id="2147483656" r:id="rId6"/>
    <p:sldMasterId id="2147483658" r:id="rId7"/>
    <p:sldMasterId id="2147483660" r:id="rId8"/>
    <p:sldMasterId id="2147483662" r:id="rId9"/>
    <p:sldMasterId id="2147483665" r:id="rId10"/>
    <p:sldMasterId id="2147483666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</p:sldIdLst>
  <p:sldSz cx="9144000" cy="6858000"/>
  <p:notesSz cx="6400800" cy="86868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notesMaster" Target="notesMasters/notesMaster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"/>
          <p:cNvSpPr/>
          <p:nvPr/>
        </p:nvSpPr>
        <p:spPr>
          <a:xfrm>
            <a:off x="0" y="0"/>
            <a:ext cx="6400800" cy="8686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03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5320" rIns="85320" tIns="42840" bIns="4284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dt" idx="25"/>
          </p:nvPr>
        </p:nvSpPr>
        <p:spPr>
          <a:xfrm>
            <a:off x="3625920" y="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5320" rIns="85320" tIns="42840" bIns="4284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853920"/>
                <a:tab algn="l" pos="1708200"/>
                <a:tab algn="l" pos="2562120"/>
                <a:tab algn="l" pos="3416400"/>
                <a:tab algn="l" pos="4270320"/>
                <a:tab algn="l" pos="5124600"/>
                <a:tab algn="l" pos="5978520"/>
                <a:tab algn="l" pos="6832440"/>
                <a:tab algn="l" pos="7686720"/>
                <a:tab algn="l" pos="8540640"/>
                <a:tab algn="l" pos="9394920"/>
                <a:tab algn="l" pos="10248840"/>
              </a:tabLst>
              <a:defRPr b="0" lang="hr-HR" sz="11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853920"/>
                <a:tab algn="l" pos="1708200"/>
                <a:tab algn="l" pos="2562120"/>
                <a:tab algn="l" pos="3416400"/>
                <a:tab algn="l" pos="4270320"/>
                <a:tab algn="l" pos="5124600"/>
                <a:tab algn="l" pos="5978520"/>
                <a:tab algn="l" pos="6832440"/>
                <a:tab algn="l" pos="7686720"/>
                <a:tab algn="l" pos="8540640"/>
                <a:tab algn="l" pos="9394920"/>
                <a:tab algn="l" pos="10248840"/>
              </a:tabLst>
            </a:pPr>
            <a:fld id="{0321BA38-CF74-4620-A99B-4F4FFF88E9E3}" type="datetime">
              <a:rPr b="0" lang="hr-HR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16.12.25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sldImg"/>
          </p:nvPr>
        </p:nvSpPr>
        <p:spPr>
          <a:xfrm>
            <a:off x="1029960" y="650520"/>
            <a:ext cx="4343400" cy="325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move the slide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360" cy="390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notes' format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ftr" idx="26"/>
          </p:nvPr>
        </p:nvSpPr>
        <p:spPr>
          <a:xfrm>
            <a:off x="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5320" rIns="85320" tIns="42840" bIns="4284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08" name="PlaceHolder 6"/>
          <p:cNvSpPr>
            <a:spLocks noGrp="1"/>
          </p:cNvSpPr>
          <p:nvPr>
            <p:ph type="sldNum" idx="27"/>
          </p:nvPr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5320" rIns="85320" tIns="42840" bIns="428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853920"/>
                <a:tab algn="l" pos="1708200"/>
                <a:tab algn="l" pos="2562120"/>
                <a:tab algn="l" pos="3416400"/>
                <a:tab algn="l" pos="4270320"/>
                <a:tab algn="l" pos="5124600"/>
                <a:tab algn="l" pos="5978520"/>
                <a:tab algn="l" pos="6832440"/>
                <a:tab algn="l" pos="7686720"/>
                <a:tab algn="l" pos="8540640"/>
                <a:tab algn="l" pos="9394920"/>
                <a:tab algn="l" pos="10248840"/>
              </a:tabLst>
              <a:defRPr b="0" lang="hr-HR" sz="11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853920"/>
                <a:tab algn="l" pos="1708200"/>
                <a:tab algn="l" pos="2562120"/>
                <a:tab algn="l" pos="3416400"/>
                <a:tab algn="l" pos="4270320"/>
                <a:tab algn="l" pos="5124600"/>
                <a:tab algn="l" pos="5978520"/>
                <a:tab algn="l" pos="6832440"/>
                <a:tab algn="l" pos="7686720"/>
                <a:tab algn="l" pos="8540640"/>
                <a:tab algn="l" pos="9394920"/>
                <a:tab algn="l" pos="10248840"/>
              </a:tabLst>
            </a:pPr>
            <a:fld id="{8DE523EC-18CD-4802-8F90-5965720EEFDA}" type="slidenum">
              <a:rPr b="0" lang="hr-HR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2"/>
          <p:cNvSpPr/>
          <p:nvPr/>
        </p:nvSpPr>
        <p:spPr>
          <a:xfrm>
            <a:off x="3625920" y="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fld id="{D6E53D9C-983F-49B3-912D-D826950C2A29}" type="datetime">
              <a:rPr b="0" lang="hr-HR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16.12.25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214" name="Rectangle 11"/>
          <p:cNvSpPr/>
          <p:nvPr/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fld id="{DE86C3E2-7DA9-49DC-A47F-06A1EECBEC5D}" type="slidenum">
              <a:rPr b="0" lang="hr-HR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215" name="PlaceHolder 1"/>
          <p:cNvSpPr>
            <a:spLocks noGrp="1"/>
          </p:cNvSpPr>
          <p:nvPr>
            <p:ph type="sldImg"/>
          </p:nvPr>
        </p:nvSpPr>
        <p:spPr>
          <a:xfrm>
            <a:off x="1028880" y="650880"/>
            <a:ext cx="4344840" cy="3259080"/>
          </a:xfrm>
          <a:prstGeom prst="rect">
            <a:avLst/>
          </a:prstGeom>
          <a:ln w="0">
            <a:noFill/>
          </a:ln>
        </p:spPr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360" cy="390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sr-Latn-C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 3"/>
          <p:cNvSpPr/>
          <p:nvPr/>
        </p:nvSpPr>
        <p:spPr>
          <a:xfrm>
            <a:off x="3625920" y="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fld id="{854D4C23-D215-47A7-B002-F19D2C37204B}" type="datetime">
              <a:rPr b="0" lang="hr-HR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16.12.25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228" name="Rectangle 7"/>
          <p:cNvSpPr/>
          <p:nvPr/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fld id="{34DADDAC-E0BE-4DD2-A314-8DAC53FC86AA}" type="slidenum">
              <a:rPr b="0" lang="hr-HR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229" name="PlaceHolder 1"/>
          <p:cNvSpPr>
            <a:spLocks noGrp="1"/>
          </p:cNvSpPr>
          <p:nvPr>
            <p:ph type="sldImg"/>
          </p:nvPr>
        </p:nvSpPr>
        <p:spPr>
          <a:xfrm>
            <a:off x="1030320" y="650880"/>
            <a:ext cx="4343400" cy="3257640"/>
          </a:xfrm>
          <a:prstGeom prst="rect">
            <a:avLst/>
          </a:prstGeom>
          <a:ln w="0">
            <a:noFill/>
          </a:ln>
        </p:spPr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360" cy="390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sr-Latn-C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 3"/>
          <p:cNvSpPr/>
          <p:nvPr/>
        </p:nvSpPr>
        <p:spPr>
          <a:xfrm>
            <a:off x="3625920" y="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fld id="{F120A0D5-45CE-4979-9B27-F0EBBA113460}" type="datetime">
              <a:rPr b="0" lang="hr-HR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16.12.25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218" name="Rectangle 7"/>
          <p:cNvSpPr/>
          <p:nvPr/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fld id="{E617F560-FEAD-4D45-952A-509F52E2EAB4}" type="slidenum">
              <a:rPr b="0" lang="hr-HR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219" name="PlaceHolder 1"/>
          <p:cNvSpPr>
            <a:spLocks noGrp="1"/>
          </p:cNvSpPr>
          <p:nvPr>
            <p:ph type="sldImg"/>
          </p:nvPr>
        </p:nvSpPr>
        <p:spPr>
          <a:xfrm>
            <a:off x="1028880" y="650880"/>
            <a:ext cx="4344840" cy="3259080"/>
          </a:xfrm>
          <a:prstGeom prst="rect">
            <a:avLst/>
          </a:prstGeom>
          <a:ln w="0">
            <a:noFill/>
          </a:ln>
        </p:spPr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360" cy="390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sr-Latn-C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8"/>
          <p:cNvSpPr/>
          <p:nvPr/>
        </p:nvSpPr>
        <p:spPr>
          <a:xfrm>
            <a:off x="0" y="0"/>
            <a:ext cx="3763440" cy="31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r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sz001.ppt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222" name="Rectangle 5"/>
          <p:cNvSpPr/>
          <p:nvPr/>
        </p:nvSpPr>
        <p:spPr>
          <a:xfrm>
            <a:off x="4921200" y="0"/>
            <a:ext cx="3763800" cy="31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t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fld id="{AB60278D-BD66-4653-9C1C-58D3692CCD49}" type="datetime">
              <a:rPr b="0" lang="hr-HR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16.12.25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223" name="Rectangle 9"/>
          <p:cNvSpPr/>
          <p:nvPr/>
        </p:nvSpPr>
        <p:spPr>
          <a:xfrm>
            <a:off x="0" y="6080040"/>
            <a:ext cx="3763440" cy="31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b">
            <a:no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r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224" name="Rectangle 10"/>
          <p:cNvSpPr/>
          <p:nvPr/>
        </p:nvSpPr>
        <p:spPr>
          <a:xfrm>
            <a:off x="4921200" y="6080040"/>
            <a:ext cx="3763800" cy="31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fld id="{6D5FD64F-F30D-45B5-98F8-B58059D30D71}" type="slidenum"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&lt;number&gt;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225" name="PlaceHolder 1"/>
          <p:cNvSpPr>
            <a:spLocks noGrp="1"/>
          </p:cNvSpPr>
          <p:nvPr>
            <p:ph type="sldImg"/>
          </p:nvPr>
        </p:nvSpPr>
        <p:spPr>
          <a:xfrm>
            <a:off x="1028520" y="650520"/>
            <a:ext cx="4344480" cy="3258720"/>
          </a:xfrm>
          <a:prstGeom prst="rect">
            <a:avLst/>
          </a:prstGeom>
          <a:ln w="0">
            <a:noFill/>
          </a:ln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000" cy="390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67293E9-B3F6-4E98-81E2-06F3CE5865C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7C52298F-822A-4216-ADCF-CB29565B937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6BE7F59-31BE-499D-A7F1-CDABD3FA228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F513C7E-BA53-4747-BF28-6AF439209EA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F620FC5-32AF-4F9C-9BFE-FB0B8F9128B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53EEBA5C-DDFC-45E9-AC9C-BCCEFE8FB07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CAA79BEF-27BE-4973-B6C4-8A3CAB43C7D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1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22475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22475 h 3840"/>
                <a:gd name="GluePoint5X" fmla="*/ 0 w 1824"/>
                <a:gd name="GluePoint5Y" fmla="*/ 22475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endParaRPr>
            </a:p>
          </p:txBody>
        </p:sp>
        <p:sp>
          <p:nvSpPr>
            <p:cNvPr id="62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endParaRPr>
            </a:p>
          </p:txBody>
        </p:sp>
        <p:pic>
          <p:nvPicPr>
            <p:cNvPr id="63" name="Picture 8" descr="CITBANND"/>
            <p:cNvPicPr/>
            <p:nvPr/>
          </p:nvPicPr>
          <p:blipFill>
            <a:blip r:embed="rId3"/>
            <a:srcRect l="30669" t="0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64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9520" bIns="29520" anchor="ctr">
              <a:noAutofit/>
            </a:bodyPr>
            <a:p>
              <a:endPara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endParaRPr>
            </a:p>
          </p:txBody>
        </p:sp>
        <p:grpSp>
          <p:nvGrpSpPr>
            <p:cNvPr id="65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66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5000" bIns="-45000" anchor="ctr">
                <a:noAutofit/>
              </a:bodyPr>
              <a:p>
                <a:endParaRPr b="0" lang="hr-HR" sz="1200" strike="noStrike" u="none">
                  <a:solidFill>
                    <a:srgbClr val="000000"/>
                  </a:solidFill>
                  <a:effectLst/>
                  <a:uFillTx/>
                  <a:latin typeface="Garamond"/>
                </a:endParaRPr>
              </a:p>
            </p:txBody>
          </p:sp>
          <p:grpSp>
            <p:nvGrpSpPr>
              <p:cNvPr id="67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68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1200" strike="noStrike" u="none">
                    <a:solidFill>
                      <a:srgbClr val="000000"/>
                    </a:solidFill>
                    <a:effectLst/>
                    <a:uFillTx/>
                    <a:latin typeface="Garamond"/>
                  </a:endParaRPr>
                </a:p>
              </p:txBody>
            </p:sp>
            <p:sp>
              <p:nvSpPr>
                <p:cNvPr id="69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1200" strike="noStrike" u="none">
                    <a:solidFill>
                      <a:srgbClr val="000000"/>
                    </a:solidFill>
                    <a:effectLst/>
                    <a:uFillTx/>
                    <a:latin typeface="Garamond"/>
                  </a:endParaRPr>
                </a:p>
              </p:txBody>
            </p:sp>
            <p:sp>
              <p:nvSpPr>
                <p:cNvPr id="70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1200" strike="noStrike" u="none">
                    <a:solidFill>
                      <a:srgbClr val="000000"/>
                    </a:solidFill>
                    <a:effectLst/>
                    <a:uFillTx/>
                    <a:latin typeface="Garamond"/>
                  </a:endParaRPr>
                </a:p>
              </p:txBody>
            </p:sp>
            <p:sp>
              <p:nvSpPr>
                <p:cNvPr id="71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1200" strike="noStrike" u="none">
                    <a:solidFill>
                      <a:srgbClr val="000000"/>
                    </a:solidFill>
                    <a:effectLst/>
                    <a:uFillTx/>
                    <a:latin typeface="Garamond"/>
                  </a:endParaRPr>
                </a:p>
              </p:txBody>
            </p:sp>
          </p:grpSp>
        </p:grpSp>
      </p:grpSp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1" marL="743040" indent="-285840">
              <a:spcBef>
                <a:spcPts val="700"/>
              </a:spcBef>
              <a:buClr>
                <a:srgbClr val="ff822d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601"/>
              </a:spcBef>
              <a:buClr>
                <a:srgbClr val="00cc00"/>
              </a:buClr>
              <a:buFont typeface="Tahom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3" marL="1600200" indent="-228600">
              <a:spcBef>
                <a:spcPts val="499"/>
              </a:spcBef>
              <a:buClr>
                <a:srgbClr val="b2b2b2"/>
              </a:buClr>
              <a:buFont typeface="Tahom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Title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9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22475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22475 h 3840"/>
                <a:gd name="GluePoint5X" fmla="*/ 0 w 1824"/>
                <a:gd name="GluePoint5Y" fmla="*/ 22475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endParaRPr>
            </a:p>
          </p:txBody>
        </p:sp>
        <p:sp>
          <p:nvSpPr>
            <p:cNvPr id="90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endParaRPr>
            </a:p>
          </p:txBody>
        </p:sp>
        <p:pic>
          <p:nvPicPr>
            <p:cNvPr id="91" name="Picture 8" descr="CITBANND"/>
            <p:cNvPicPr/>
            <p:nvPr/>
          </p:nvPicPr>
          <p:blipFill>
            <a:blip r:embed="rId3"/>
            <a:srcRect l="30669" t="0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92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9520" bIns="29520" anchor="ctr">
              <a:noAutofit/>
            </a:bodyPr>
            <a:p>
              <a:endPara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endParaRPr>
            </a:p>
          </p:txBody>
        </p:sp>
        <p:grpSp>
          <p:nvGrpSpPr>
            <p:cNvPr id="93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94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5000" bIns="-45000" anchor="ctr">
                <a:noAutofit/>
              </a:bodyPr>
              <a:p>
                <a:endParaRPr b="0" lang="hr-HR" sz="1200" strike="noStrike" u="none">
                  <a:solidFill>
                    <a:srgbClr val="000000"/>
                  </a:solidFill>
                  <a:effectLst/>
                  <a:uFillTx/>
                  <a:latin typeface="Garamond"/>
                </a:endParaRPr>
              </a:p>
            </p:txBody>
          </p:sp>
          <p:grpSp>
            <p:nvGrpSpPr>
              <p:cNvPr id="95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96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1200" strike="noStrike" u="none">
                    <a:solidFill>
                      <a:srgbClr val="000000"/>
                    </a:solidFill>
                    <a:effectLst/>
                    <a:uFillTx/>
                    <a:latin typeface="Garamond"/>
                  </a:endParaRPr>
                </a:p>
              </p:txBody>
            </p:sp>
            <p:sp>
              <p:nvSpPr>
                <p:cNvPr id="97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1200" strike="noStrike" u="none">
                    <a:solidFill>
                      <a:srgbClr val="000000"/>
                    </a:solidFill>
                    <a:effectLst/>
                    <a:uFillTx/>
                    <a:latin typeface="Garamond"/>
                  </a:endParaRPr>
                </a:p>
              </p:txBody>
            </p:sp>
            <p:sp>
              <p:nvSpPr>
                <p:cNvPr id="98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1200" strike="noStrike" u="none">
                    <a:solidFill>
                      <a:srgbClr val="000000"/>
                    </a:solidFill>
                    <a:effectLst/>
                    <a:uFillTx/>
                    <a:latin typeface="Garamond"/>
                  </a:endParaRPr>
                </a:p>
              </p:txBody>
            </p:sp>
            <p:sp>
              <p:nvSpPr>
                <p:cNvPr id="99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1200" strike="noStrike" u="none">
                    <a:solidFill>
                      <a:srgbClr val="000000"/>
                    </a:solidFill>
                    <a:effectLst/>
                    <a:uFillTx/>
                    <a:latin typeface="Garamond"/>
                  </a:endParaRPr>
                </a:p>
              </p:txBody>
            </p:sp>
          </p:grpSp>
        </p:grpSp>
      </p:grpSp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1" marL="743040" indent="-285840">
              <a:spcBef>
                <a:spcPts val="700"/>
              </a:spcBef>
              <a:buClr>
                <a:srgbClr val="ff822d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601"/>
              </a:spcBef>
              <a:buClr>
                <a:srgbClr val="00cc00"/>
              </a:buClr>
              <a:buFont typeface="Tahom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3" marL="1600200" indent="-228600">
              <a:spcBef>
                <a:spcPts val="499"/>
              </a:spcBef>
              <a:buClr>
                <a:srgbClr val="b2b2b2"/>
              </a:buClr>
              <a:buFont typeface="Tahom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3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4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3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dt" idx="1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14.2.2019.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 idx="2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 idx="3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2F5432B-80B2-42F9-A15C-0C7FDA5CBCD6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7"/>
          <p:cNvSpPr/>
          <p:nvPr/>
        </p:nvSpPr>
        <p:spPr>
          <a:xfrm>
            <a:off x="609480" y="1219320"/>
            <a:ext cx="7924680" cy="914040"/>
          </a:xfrm>
          <a:custGeom>
            <a:avLst/>
            <a:gdLst>
              <a:gd name="textAreaLeft" fmla="*/ 0 w 7924680"/>
              <a:gd name="textAreaRight" fmla="*/ 7925040 w 7924680"/>
              <a:gd name="textAreaTop" fmla="*/ 0 h 914040"/>
              <a:gd name="textAreaBottom" fmla="*/ 914400 h 914040"/>
              <a:gd name="GluePoint1X" fmla="*/ 0 w 1000"/>
              <a:gd name="GluePoint1Y" fmla="*/ 914400 h 1000"/>
              <a:gd name="GluePoint2X" fmla="*/ 0 w 1000"/>
              <a:gd name="GluePoint2Y" fmla="*/ 0 h 1000"/>
              <a:gd name="GluePoint3X" fmla="*/ 79248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Verdana"/>
              <a:ea typeface="DejaVu Sans"/>
            </a:endParaRPr>
          </a:p>
        </p:txBody>
      </p:sp>
      <p:sp>
        <p:nvSpPr>
          <p:cNvPr id="82" name="Line 8"/>
          <p:cNvSpPr/>
          <p:nvPr/>
        </p:nvSpPr>
        <p:spPr>
          <a:xfrm>
            <a:off x="1981080" y="3962520"/>
            <a:ext cx="6512040" cy="36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Verdana"/>
              <a:ea typeface="DejaVu Sans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ftr" idx="22"/>
          </p:nvPr>
        </p:nvSpPr>
        <p:spPr>
          <a:xfrm>
            <a:off x="3124080" y="6243480"/>
            <a:ext cx="28954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&lt;footer&gt;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ldNum" idx="23"/>
          </p:nvPr>
        </p:nvSpPr>
        <p:spPr>
          <a:xfrm>
            <a:off x="655272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86A8D92-727A-4A71-B724-57099FA5AC32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 idx="24"/>
          </p:nvPr>
        </p:nvSpPr>
        <p:spPr>
          <a:xfrm>
            <a:off x="45684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4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14.2.2019.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5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6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FD5D9B8-C80D-48C0-B136-5254FC890B2E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6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7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200" strike="noStrike" u="none">
                <a:solidFill>
                  <a:srgbClr val="006633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1" lang="hr-HR" sz="4200" strike="noStrike" u="none">
              <a:solidFill>
                <a:srgbClr val="006633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1" lang="hr-HR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1" lang="hr-HR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1" lang="hr-HR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dt" idx="7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14.2.2019.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ftr" idx="8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sldNum" idx="9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793D34C-43FD-4445-91DD-B55A218BAC7A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23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24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dt" idx="10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4735A2D-2D24-4B17-97C1-9E4CB98D3A7F}" type="datetime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16.12.25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ftr" idx="11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sz14_ezr_neh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sldNum" idx="12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28535AB-1452-46A6-991F-6598AF1E8946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30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31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33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dt" idx="13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CF1FBE4-424D-447D-8ACD-5D159DD7BA79}" type="datetime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16.12.25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ftr" idx="14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sz15_ezr_neh_lik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sldNum" idx="15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18E4288-968F-4B9B-B0CB-F17781A9AE6E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16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28455A6-DF59-4D41-8F27-7EDD97FFC8CC}" type="datetime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16.12.25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 idx="17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sz15_ezr_neh_lik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 idx="18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BC09C52-8B17-4592-9F87-5279C374F654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44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45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7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22475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22475 h 3840"/>
                <a:gd name="GluePoint5X" fmla="*/ 0 w 1824"/>
                <a:gd name="GluePoint5Y" fmla="*/ 22475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endParaRPr>
            </a:p>
          </p:txBody>
        </p:sp>
        <p:sp>
          <p:nvSpPr>
            <p:cNvPr id="48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endParaRPr>
            </a:p>
          </p:txBody>
        </p:sp>
        <p:pic>
          <p:nvPicPr>
            <p:cNvPr id="49" name="Picture 8" descr="CITBANND"/>
            <p:cNvPicPr/>
            <p:nvPr/>
          </p:nvPicPr>
          <p:blipFill>
            <a:blip r:embed="rId3"/>
            <a:srcRect l="30669" t="0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0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9520" bIns="29520" anchor="ctr">
              <a:noAutofit/>
            </a:bodyPr>
            <a:p>
              <a:endPara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endParaRPr>
            </a:p>
          </p:txBody>
        </p:sp>
        <p:grpSp>
          <p:nvGrpSpPr>
            <p:cNvPr id="51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52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5000" bIns="-45000" anchor="ctr">
                <a:noAutofit/>
              </a:bodyPr>
              <a:p>
                <a:endParaRPr b="0" lang="hr-HR" sz="1200" strike="noStrike" u="none">
                  <a:solidFill>
                    <a:srgbClr val="000000"/>
                  </a:solidFill>
                  <a:effectLst/>
                  <a:uFillTx/>
                  <a:latin typeface="Garamond"/>
                </a:endParaRPr>
              </a:p>
            </p:txBody>
          </p:sp>
          <p:grpSp>
            <p:nvGrpSpPr>
              <p:cNvPr id="53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54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1200" strike="noStrike" u="none">
                    <a:solidFill>
                      <a:srgbClr val="000000"/>
                    </a:solidFill>
                    <a:effectLst/>
                    <a:uFillTx/>
                    <a:latin typeface="Garamond"/>
                  </a:endParaRPr>
                </a:p>
              </p:txBody>
            </p:sp>
            <p:sp>
              <p:nvSpPr>
                <p:cNvPr id="55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1200" strike="noStrike" u="none">
                    <a:solidFill>
                      <a:srgbClr val="000000"/>
                    </a:solidFill>
                    <a:effectLst/>
                    <a:uFillTx/>
                    <a:latin typeface="Garamond"/>
                  </a:endParaRPr>
                </a:p>
              </p:txBody>
            </p:sp>
            <p:sp>
              <p:nvSpPr>
                <p:cNvPr id="56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1200" strike="noStrike" u="none">
                    <a:solidFill>
                      <a:srgbClr val="000000"/>
                    </a:solidFill>
                    <a:effectLst/>
                    <a:uFillTx/>
                    <a:latin typeface="Garamond"/>
                  </a:endParaRPr>
                </a:p>
              </p:txBody>
            </p:sp>
            <p:sp>
              <p:nvSpPr>
                <p:cNvPr id="57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1200" strike="noStrike" u="none">
                    <a:solidFill>
                      <a:srgbClr val="000000"/>
                    </a:solidFill>
                    <a:effectLst/>
                    <a:uFillTx/>
                    <a:latin typeface="Garamond"/>
                  </a:endParaRPr>
                </a:p>
              </p:txBody>
            </p:sp>
          </p:grpSp>
        </p:grpSp>
      </p:grp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1" marL="743040" indent="-285840">
              <a:spcBef>
                <a:spcPts val="700"/>
              </a:spcBef>
              <a:buClr>
                <a:srgbClr val="ff822d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601"/>
              </a:spcBef>
              <a:buClr>
                <a:srgbClr val="00cc00"/>
              </a:buClr>
              <a:buFont typeface="Tahom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3" marL="1600200" indent="-228600">
              <a:spcBef>
                <a:spcPts val="499"/>
              </a:spcBef>
              <a:buClr>
                <a:srgbClr val="b2b2b2"/>
              </a:buClr>
              <a:buFont typeface="Tahom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  <p:sldLayoutId id="2147483664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75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dt" idx="19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64BDE35-1487-47A4-B64C-B7433A85CE10}" type="datetime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16.12.25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ftr" idx="20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sz14_ezr_neh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sldNum" idx="21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1E2E93F-4FE6-41E9-95BE-E4E21BEA8D9B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6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6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6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6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6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6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6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914040" y="1523520"/>
            <a:ext cx="7623000" cy="175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7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Nehemija</a:t>
            </a:r>
            <a:r>
              <a:rPr b="1" lang="hr-HR" sz="5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b="0" lang="hr-HR" sz="56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pic>
        <p:nvPicPr>
          <p:cNvPr id="110" name="Picture 3" descr=""/>
          <p:cNvPicPr/>
          <p:nvPr/>
        </p:nvPicPr>
        <p:blipFill>
          <a:blip r:embed="rId1"/>
          <a:stretch/>
        </p:blipFill>
        <p:spPr>
          <a:xfrm>
            <a:off x="5219640" y="1268280"/>
            <a:ext cx="3695760" cy="2616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1" name="Picture 13" descr="http://www.ftidi.hr/wp-content/themes/mycollege_child/images/ftidi-logo.png"/>
          <p:cNvPicPr/>
          <p:nvPr/>
        </p:nvPicPr>
        <p:blipFill>
          <a:blip r:embed="rId2"/>
          <a:stretch/>
        </p:blipFill>
        <p:spPr>
          <a:xfrm>
            <a:off x="179280" y="115920"/>
            <a:ext cx="936720" cy="93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2" name="Text Box 4"/>
          <p:cNvSpPr/>
          <p:nvPr/>
        </p:nvSpPr>
        <p:spPr>
          <a:xfrm>
            <a:off x="1187640" y="189360"/>
            <a:ext cx="4679640" cy="88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b="1" lang="hr-HR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b="0" lang="hr-HR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"/>
          <p:cNvSpPr txBox="1"/>
          <p:nvPr/>
        </p:nvSpPr>
        <p:spPr>
          <a:xfrm>
            <a:off x="1981080" y="3962520"/>
            <a:ext cx="6767640" cy="2419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Obnovitelj jeruzalemskih zidina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385200" y="20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Neprijatelji</a:t>
            </a:r>
            <a:endParaRPr b="1" lang="hr-HR" sz="5000" strike="noStrike" u="none">
              <a:solidFill>
                <a:srgbClr val="006633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229600" cy="5149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Sanbalat </a:t>
            </a:r>
            <a:br>
              <a:rPr sz="3400"/>
            </a:b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= Sin-uballit (Neh 3,33)</a:t>
            </a:r>
            <a:endParaRPr b="1" lang="hr-HR" sz="3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Samarija (v34)</a:t>
            </a:r>
            <a:endParaRPr b="1" lang="hr-HR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Tobija, Arapi (4,1)</a:t>
            </a:r>
            <a:endParaRPr b="1" lang="hr-HR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Amonci  (uz Tobiju)</a:t>
            </a:r>
            <a:endParaRPr b="1" lang="hr-HR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+ Ašdod (stara Filisteja)</a:t>
            </a:r>
            <a:endParaRPr b="1" lang="hr-HR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0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Emocija kod svih </a:t>
            </a:r>
            <a:r>
              <a:rPr b="1" lang="hr-HR" sz="30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(4,1):</a:t>
            </a:r>
            <a:endParaRPr b="1" lang="hr-HR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Uskipjeli (</a:t>
            </a:r>
            <a:r>
              <a:rPr b="1" lang="he-IL" sz="30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חרה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harâ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), </a:t>
            </a:r>
            <a:endParaRPr b="1" lang="hr-HR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Žestina (KS), gnjev (Š.) usp. Kajin</a:t>
            </a:r>
            <a:endParaRPr b="1" lang="hr-HR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Text Box 5"/>
          <p:cNvSpPr/>
          <p:nvPr/>
        </p:nvSpPr>
        <p:spPr>
          <a:xfrm>
            <a:off x="6767640" y="1413000"/>
            <a:ext cx="2376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hr-HR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Jeruzalem 1687.</a:t>
            </a:r>
            <a:endParaRPr b="0" lang="hr-HR" sz="10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pic>
        <p:nvPicPr>
          <p:cNvPr id="146" name="Picture 4" descr="REBUILD1"/>
          <p:cNvPicPr/>
          <p:nvPr/>
        </p:nvPicPr>
        <p:blipFill>
          <a:blip r:embed="rId1"/>
          <a:stretch/>
        </p:blipFill>
        <p:spPr>
          <a:xfrm>
            <a:off x="6045120" y="0"/>
            <a:ext cx="3098880" cy="3645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6" dur="indefinite" restart="never" nodeType="tmRoot">
          <p:childTnLst>
            <p:seq>
              <p:cTn id="207" dur="indefinite" nodeType="mainSeq">
                <p:childTnLst>
                  <p:par>
                    <p:cTn id="208" nodeType="clickEffect" fill="hold">
                      <p:stCondLst>
                        <p:cond delay="indefinite"/>
                      </p:stCondLst>
                      <p:childTnLst>
                        <p:par>
                          <p:cTn id="20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12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nodeType="clickEffect" fill="hold">
                      <p:stCondLst>
                        <p:cond delay="indefinite"/>
                      </p:stCondLst>
                      <p:childTnLst>
                        <p:par>
                          <p:cTn id="2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17" dur="5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nodeType="clickEffect" fill="hold">
                      <p:stCondLst>
                        <p:cond delay="indefinite"/>
                      </p:stCondLst>
                      <p:childTnLst>
                        <p:par>
                          <p:cTn id="21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0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22" dur="500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nodeType="clickEffect" fill="hold">
                      <p:stCondLst>
                        <p:cond delay="indefinite"/>
                      </p:stCondLst>
                      <p:childTnLst>
                        <p:par>
                          <p:cTn id="22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5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27" dur="500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nodeType="clickEffect" fill="hold">
                      <p:stCondLst>
                        <p:cond delay="indefinite"/>
                      </p:stCondLst>
                      <p:childTnLst>
                        <p:par>
                          <p:cTn id="2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0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32" dur="500"/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85200" y="20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Nov napad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9600" cy="5078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0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Druga faza napada </a:t>
            </a:r>
            <a:br>
              <a:rPr sz="3000"/>
            </a:br>
            <a:r>
              <a:rPr b="1" lang="hr-HR" sz="30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(Neh 4,2):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Boj – napad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 sada čuli (2,10.19; 3,33) </a:t>
            </a:r>
            <a:br>
              <a:rPr sz="3000"/>
            </a:b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rugali se (2,19; 3,33)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0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Reakcija?</a:t>
            </a:r>
            <a:r>
              <a:rPr b="1" lang="hr-HR" sz="30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(4,3; usp. Ps 127,1)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Zajednička molitva: zazvali Boga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Straža danju i noću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8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9" name="Picture 4" descr="A%20Map%20of%20Old%20Jerusalem%201687"/>
          <p:cNvPicPr/>
          <p:nvPr/>
        </p:nvPicPr>
        <p:blipFill>
          <a:blip r:embed="rId1"/>
          <a:stretch/>
        </p:blipFill>
        <p:spPr>
          <a:xfrm>
            <a:off x="5508720" y="0"/>
            <a:ext cx="3635280" cy="278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3" dur="indefinite" restart="never" nodeType="tmRoot">
          <p:childTnLst>
            <p:seq>
              <p:cTn id="234" dur="indefinite" nodeType="mainSeq">
                <p:childTnLst>
                  <p:par>
                    <p:cTn id="235" nodeType="clickEffect" fill="hold">
                      <p:stCondLst>
                        <p:cond delay="indefinite"/>
                      </p:stCondLst>
                      <p:childTnLst>
                        <p:par>
                          <p:cTn id="2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7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9" dur="10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0" dur="10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41" dur="10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nodeType="clickEffect" fill="hold">
                      <p:stCondLst>
                        <p:cond delay="indefinite"/>
                      </p:stCondLst>
                      <p:childTnLst>
                        <p:par>
                          <p:cTn id="24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44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6" dur="10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7" dur="10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48" dur="10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nodeType="clickEffect" fill="hold">
                      <p:stCondLst>
                        <p:cond delay="indefinite"/>
                      </p:stCondLst>
                      <p:childTnLst>
                        <p:par>
                          <p:cTn id="25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1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3" dur="1000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4" dur="1000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55" dur="1000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nodeType="clickEffect" fill="hold">
                      <p:stCondLst>
                        <p:cond delay="indefinite"/>
                      </p:stCondLst>
                      <p:childTnLst>
                        <p:par>
                          <p:cTn id="25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8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0" dur="1000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1" dur="1000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62" dur="1000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385200" y="20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Unutarnja kriza</a:t>
            </a:r>
            <a:endParaRPr b="1" lang="hr-HR" sz="5000" strike="noStrike" u="none">
              <a:solidFill>
                <a:srgbClr val="006633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125360"/>
            <a:ext cx="8229600" cy="5005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je sa snagama, s poslom, </a:t>
            </a:r>
            <a:br>
              <a:rPr sz="2800"/>
            </a:br>
            <a:r>
              <a:rPr b="1" i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s ciljem </a:t>
            </a:r>
            <a:r>
              <a:rPr b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(Neh 4,4)?</a:t>
            </a:r>
            <a:endParaRPr b="1" lang="hr-HR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Istrošeni, </a:t>
            </a:r>
            <a:endParaRPr b="1" lang="hr-HR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Previše posla, </a:t>
            </a:r>
            <a:endParaRPr b="1" lang="hr-HR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Cilj nedostižan: </a:t>
            </a:r>
            <a:br>
              <a:rPr sz="3200"/>
            </a:b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“nećemo sagraditi” </a:t>
            </a:r>
            <a:endParaRPr b="1" lang="hr-HR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Neprijatelji</a:t>
            </a:r>
            <a:r>
              <a:rPr b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(4,5): </a:t>
            </a:r>
            <a:endParaRPr b="1" lang="hr-HR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“Uvući ćemo se” (v5)</a:t>
            </a:r>
            <a:endParaRPr b="1" lang="hr-HR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Kajinovske namjere (</a:t>
            </a:r>
            <a:r>
              <a:rPr b="1" lang="he-IL" sz="28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חרג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ḥarag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b="1" lang="hr-HR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52" name="Picture 4" descr="ANd9GcSkS3gmVlnFmY8GHhCJuB0EXuXWEHAP0-Gd60V9n2Lrb7OEowGtEw"/>
          <p:cNvPicPr/>
          <p:nvPr/>
        </p:nvPicPr>
        <p:blipFill>
          <a:blip r:embed="rId1"/>
          <a:stretch/>
        </p:blipFill>
        <p:spPr>
          <a:xfrm>
            <a:off x="6288120" y="0"/>
            <a:ext cx="2855880" cy="3745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3" dur="indefinite" restart="never" nodeType="tmRoot">
          <p:childTnLst>
            <p:seq>
              <p:cTn id="264" dur="indefinite" nodeType="mainSeq">
                <p:childTnLst>
                  <p:par>
                    <p:cTn id="265" nodeType="clickEffect" fill="hold">
                      <p:stCondLst>
                        <p:cond delay="indefinite"/>
                      </p:stCondLst>
                      <p:childTnLst>
                        <p:par>
                          <p:cTn id="26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7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9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0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71" dur="5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nodeType="clickEffect" fill="hold">
                      <p:stCondLst>
                        <p:cond delay="indefinite"/>
                      </p:stCondLst>
                      <p:childTnLst>
                        <p:par>
                          <p:cTn id="27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4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nodeType="clickEffect" fill="hold">
                      <p:stCondLst>
                        <p:cond delay="indefinite"/>
                      </p:stCondLst>
                      <p:childTnLst>
                        <p:par>
                          <p:cTn id="27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8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0" dur="77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77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2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3" dur="77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284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5" dur="77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286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nodeType="clickEffect" fill="hold">
                      <p:stCondLst>
                        <p:cond delay="indefinite"/>
                      </p:stCondLst>
                      <p:childTnLst>
                        <p:par>
                          <p:cTn id="28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9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1" dur="1000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2" dur="1000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93" dur="1000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nodeType="clickEffect" fill="hold">
                      <p:stCondLst>
                        <p:cond delay="indefinite"/>
                      </p:stCondLst>
                      <p:childTnLst>
                        <p:par>
                          <p:cTn id="29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6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8" dur="1000" fill="hold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9" dur="1000" fill="hold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00" dur="1000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385200" y="169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Nehemijin odgovor</a:t>
            </a:r>
            <a:endParaRPr b="1" lang="hr-HR" sz="5400" strike="noStrike" u="none">
              <a:solidFill>
                <a:srgbClr val="006633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9600" cy="5078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Sluša obje strane</a:t>
            </a:r>
            <a:endParaRPr b="1" lang="hr-HR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“Vidio sam kako se boje” (4,8)</a:t>
            </a:r>
            <a:endParaRPr b="1" lang="hr-HR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Drugi motivacijski govor (4,8 usp.  2,17): emocija, inelekt, cilj:</a:t>
            </a:r>
            <a:endParaRPr b="1" lang="hr-HR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lnSpc>
                <a:spcPct val="9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Prepoznaje emociju: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 bojte se!</a:t>
            </a:r>
            <a:endParaRPr b="1" lang="hr-HR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lnSpc>
                <a:spcPct val="9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Usmjerava intelekt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b="1" lang="he-IL" sz="28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זכר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zakar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pamtiti)</a:t>
            </a:r>
            <a:endParaRPr b="1" lang="hr-HR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lnSpc>
                <a:spcPct val="9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Sjetite se Gospodina!</a:t>
            </a:r>
            <a:endParaRPr b="1" lang="hr-HR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022400" indent="-35100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Respektabilan (usp. 1,5)</a:t>
            </a:r>
            <a:endParaRPr b="1" lang="hr-HR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lnSpc>
                <a:spcPct val="9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Cilj: obitelj i kuća</a:t>
            </a:r>
            <a:endParaRPr b="1" lang="hr-HR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55" name="Picture 4" descr="nehemiah-warns"/>
          <p:cNvPicPr/>
          <p:nvPr/>
        </p:nvPicPr>
        <p:blipFill>
          <a:blip r:embed="rId1"/>
          <a:stretch/>
        </p:blipFill>
        <p:spPr>
          <a:xfrm>
            <a:off x="5732640" y="2752560"/>
            <a:ext cx="3411360" cy="4105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1" dur="indefinite" restart="never" nodeType="tmRoot">
          <p:childTnLst>
            <p:seq>
              <p:cTn id="302" dur="indefinite" nodeType="mainSeq">
                <p:childTnLst>
                  <p:par>
                    <p:cTn id="303" nodeType="clickEffect" fill="hold">
                      <p:stCondLst>
                        <p:cond delay="indefinite"/>
                      </p:stCondLst>
                      <p:childTnLst>
                        <p:par>
                          <p:cTn id="30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07" dur="5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nodeType="clickEffect" fill="hold">
                      <p:stCondLst>
                        <p:cond delay="indefinite"/>
                      </p:stCondLst>
                      <p:childTnLst>
                        <p:par>
                          <p:cTn id="30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12" dur="5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nodeType="clickEffect" fill="hold">
                      <p:stCondLst>
                        <p:cond delay="indefinite"/>
                      </p:stCondLst>
                      <p:childTnLst>
                        <p:par>
                          <p:cTn id="3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17" dur="5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nodeType="clickEffect" fill="hold">
                      <p:stCondLst>
                        <p:cond delay="indefinite"/>
                      </p:stCondLst>
                      <p:childTnLst>
                        <p:par>
                          <p:cTn id="31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2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22" dur="5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nodeType="clickEffect" fill="hold">
                      <p:stCondLst>
                        <p:cond delay="indefinite"/>
                      </p:stCondLst>
                      <p:childTnLst>
                        <p:par>
                          <p:cTn id="32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2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27" dur="500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nodeType="clickEffect" fill="hold">
                      <p:stCondLst>
                        <p:cond delay="indefinite"/>
                      </p:stCondLst>
                      <p:childTnLst>
                        <p:par>
                          <p:cTn id="3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32" dur="500"/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85200" y="20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Obrana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686800" cy="4933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0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Graditelji-branitelji</a:t>
            </a:r>
            <a:r>
              <a:rPr b="1" lang="hr-HR" sz="30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(Neh 4,11):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Jednom rukom radi, </a:t>
            </a:r>
            <a:br>
              <a:rPr sz="3000"/>
            </a:b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drugoj oružje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Nakana protivnika</a:t>
            </a:r>
            <a:r>
              <a:rPr b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(4,2):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Zaustaviti posao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smesti (KS), uništiti (Š.)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Bog zaustavio njihov plan (9)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= Molitva iz 4,3 se (ipak) isplatila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8" name="Picture 4" descr=""/>
          <p:cNvPicPr/>
          <p:nvPr/>
        </p:nvPicPr>
        <p:blipFill>
          <a:blip r:embed="rId1"/>
          <a:stretch/>
        </p:blipFill>
        <p:spPr>
          <a:xfrm>
            <a:off x="6638760" y="0"/>
            <a:ext cx="2505240" cy="3284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3" dur="indefinite" restart="never" nodeType="tmRoot">
          <p:childTnLst>
            <p:seq>
              <p:cTn id="334" dur="indefinite" nodeType="mainSeq">
                <p:childTnLst>
                  <p:par>
                    <p:cTn id="335" nodeType="clickEffect" fill="hold">
                      <p:stCondLst>
                        <p:cond delay="indefinite"/>
                      </p:stCondLst>
                      <p:childTnLst>
                        <p:par>
                          <p:cTn id="3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7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9" dur="500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0" dur="500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nodeType="clickEffect" fill="hold">
                      <p:stCondLst>
                        <p:cond delay="indefinite"/>
                      </p:stCondLst>
                      <p:childTnLst>
                        <p:par>
                          <p:cTn id="34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3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5" dur="500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6" dur="500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nodeType="clickEffect" fill="hold">
                      <p:stCondLst>
                        <p:cond delay="indefinite"/>
                      </p:stCondLst>
                      <p:childTnLst>
                        <p:par>
                          <p:cTn id="34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9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1" dur="500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2" dur="500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nodeType="clickEffect" fill="hold">
                      <p:stCondLst>
                        <p:cond delay="indefinite"/>
                      </p:stCondLst>
                      <p:childTnLst>
                        <p:par>
                          <p:cTn id="35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5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7" dur="500" fill="hold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8" dur="500" fill="hold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nodeType="clickEffect" fill="hold">
                      <p:stCondLst>
                        <p:cond delay="indefinite"/>
                      </p:stCondLst>
                      <p:childTnLst>
                        <p:par>
                          <p:cTn id="3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61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3" dur="500" fill="hold"/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4" dur="500" fill="hold"/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85200" y="20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Ukupan uspjeh</a:t>
            </a:r>
            <a:endParaRPr b="1" lang="hr-HR" sz="5000" strike="noStrike" u="none">
              <a:solidFill>
                <a:srgbClr val="006633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9600" cy="5078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se zbilo </a:t>
            </a:r>
            <a:br>
              <a:rPr sz="2600"/>
            </a:br>
            <a:r>
              <a:rPr b="1" i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25. 6. 20. </a:t>
            </a:r>
            <a:r>
              <a:rPr b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(Neh 6,15)?</a:t>
            </a:r>
            <a:endParaRPr b="1" lang="hr-HR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Dovršen zid</a:t>
            </a:r>
            <a:endParaRPr b="1" lang="hr-HR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Koliko radnih dana?</a:t>
            </a:r>
            <a:endParaRPr b="1" lang="hr-HR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52 – sve zbivanje od </a:t>
            </a:r>
            <a:br>
              <a:rPr sz="3000"/>
            </a:b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dolaska u Jeruzalem u 2,11</a:t>
            </a:r>
            <a:endParaRPr b="1" lang="hr-HR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Protivnici opet </a:t>
            </a:r>
            <a:r>
              <a:rPr b="1" i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čuju</a:t>
            </a:r>
            <a:r>
              <a:rPr b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– ali? (6,16) </a:t>
            </a:r>
            <a:br>
              <a:rPr sz="2600"/>
            </a:br>
            <a:r>
              <a:rPr b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usp. 2,10.19; 3,33; 4,1.9; 6,1</a:t>
            </a:r>
            <a:endParaRPr b="1" lang="hr-HR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“Čudo” = strah (HB, LXX, Vg) među 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narodima </a:t>
            </a:r>
            <a:endParaRPr b="1" lang="hr-HR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Spoznaja: Božji posao </a:t>
            </a:r>
            <a:br>
              <a:rPr sz="3000"/>
            </a:b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b="1" lang="he-IL" sz="30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מלאכה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</a:t>
            </a:r>
            <a:r>
              <a:rPr b="0" i="1" lang="hr-HR" sz="3000" strike="noStrike" u="non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b="0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la’ka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usp. Post 2,2) – “naš Bog”</a:t>
            </a:r>
            <a:endParaRPr b="1" lang="hr-HR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61" name="Picture 15" descr="24-stadtmauer-jerusalem"/>
          <p:cNvPicPr/>
          <p:nvPr/>
        </p:nvPicPr>
        <p:blipFill>
          <a:blip r:embed="rId1"/>
          <a:stretch/>
        </p:blipFill>
        <p:spPr>
          <a:xfrm>
            <a:off x="5105520" y="0"/>
            <a:ext cx="4038480" cy="3029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2" name="AutoShape 6" descr="data:image/jpeg;base64,/9j/4AAQSkZJRgABAQAAAQABAAD/2wCEAAkGBhQSEBUUExQVFBUWGRgXFhcXGBQXFxgYFBQYGBQWFRcYHCYfFxolGhkYHy8gIycpLCwsFx4xNTAqNSYrLCkBCQoKDgwOGg8PGiwkHBwpLCwpKSksLCksLCwpKSwpKSkpLCksKSksLCwsKSkpKSwpKSkpLCksKSkpLCkpKSwsLP/AABEIAMIBAwMBIgACEQEDEQH/xAAbAAABBQEBAAAAAAAAAAAAAAAEAAECAwUGB//EAEAQAAEDAgQDBgMGBQIGAwEAAAEAAhEDIQQSMUEFUWEGEyJxgZEyobEHI0LB0fAUM1Ji4XLxFWOCkrLCNEOiFv/EABkBAQEBAQEBAAAAAAAAAAAAAAABAgMEBf/EACIRAQEBAAMAAgICAwAAAAAAAAARAQISITFBA1EiMhNhcf/aAAwDAQACEQMRAD8A61jFe1iTWK1rV9VwhmtVjWp2tVgaoIhqmApBqkGoIhqeFINTwgjCUKUJ4SiMJQpQlCURShShKEojCaFKEoSiMJQnhPCUQhKFKEoSiEJQpQlCCMJoU4TQiIQolqshKEFJaoFqILVAtSoHc1VOainNVbmoA3NVL2I1zFS9igBNJJE5Eko0WtVjWpNarGtStkGqYakGqYaoGAUwE4CeEojCeFKEipURhKFKE8JVQhPClCUJRCEoU4ShKiELN49xRtCiXOm5yiImTMa7WWpC4zttXJqNpn4RD+Rkhw1WOfKY1xy66nBYoVabajdHCQr4WD2OxRfSc3ZkBvkZOu66CFePK5Tc9QhKFKEoWqyjCaFOE0JRGE0KcJQrRCE0KcJoSiJCiWqyExCUVFqrLVeQoFqVAzmqp7UU5qqc1RApakrsiZKDg1WNCQCsAUdDAKQCcBShKhoTwnhPClDQlClCUKVTQlCdJKGhKFJKEojCUKSSlEYXB9uAP4lvMsbsdMzuS71cB2/A/iWTuxu/9z1j8n9WuPy0+woGWrHNm0bO6LqYXKfZ/GWrHNn0cutU/Hv8Tl8owlClCULpWUIShThKFaK4ShThKEohCaFOEoVqK4TQrITQlEIUS1WQmISooc1VOaiS1VualIGypK2EyVHl2B7bYoFoNYkSBLsptN5zNK1MR9ouIZVqQaL2te4NhpILQTlOYOnTdcm2hAPPNMdD1TOZY849fdeTvrvMegcG+0Z9VwD6Ld5LHGfC0us10ybRE7oql9ptGYfRqsIsRLCR0IJEFedswpDQZExs6DpcHnyQ9VuXTr+iv+TUmPXsJ28wrwTmcwNGY52nSQLZZky4WRlHtZhHWGIpg/3HL/5QvGDWIaWhxh3hNtpB18wEzakEaGTr+/JM/KR7xRxbHiWvY4aS1zSJGokHVXQvBw7S0hs338RE/RXU+I1WHMx7mEGxa4jQBX/KdXrHbDEOZhHOY4tIcy7SQYLr3C4hnbbEMbmFYuFviDX8tyJ+a5/EdosS+mWPr1XgxIccwN+vos2rjnd2RLT6X9IhY5c7vjWY7Wh9rVWCDSY4wYMltxpIEz5SFS77QcVUafGxkwAGM8QnlmzaR8wuHovkzqSRsVq4V2UDU/mpvPSY2WdoMTmzGtVJ2l7/AKTCOwvbnEsABeH6/G0E7akXj/Kwg8E7ydPf/ZVR6etlO2kx2uG+0l8eKk12l2uLfPXNPyWP2h7QDFVA8NczK2AJk6kk2jn8lgsp+GBcCfqqK2IIiLa3v6g7rW8t3DMxp8O4nVpzkqPbpMEydeq2cP20xTPxteOT2j6tgyuOGNyAT+KLb9SiGcQk3tGhJsZ6Ln3h5fXfYf7Qqk+Oi0j+1xb7SDK7Dh+MFWkyoAQHiQDqJ5rxejjGwIMecddV0PD+2OIotDA5rmtsA5oMAbSIPzXXj+Rmfp6gkuO4X29L3sY+kJc4NlriBcxMEH2ldiuucqkNCUJ4SVpEYShSTJUiMJoU4TQrSIQmhThMQlSKyFW4K4qtyVFMJKcJJVeJ935pxSEC0xvF/wDKHqVSGzY9RvzQ9DGPALpFwLH/ACvJXStOqwReL6aoJ1eDbbby/JVN4iHNtNrW/fkqMRUFzO3spu+CHfnXSPbTTqr++IbMEQbnpCzqfEG256dCDzv+4RRxOZkWjQnz0+q56jQweIBbBNyegi3v19EV3Zi0QLm/0WO2lECZnl7mPRatCrmGm2qZs8awn7ggaSDJtCFf4mmSPNGGja+hi9h6EoTFloyh2kyY3A5LdaAiq0HSOs7b2uihxETbQRz9dwrnOozIpm9xcHXzJVtCqwFpFIAXNiLwDY26yrSGw+IkTFhoPNXmuIiEXXx4qMgMaBIIyyYtH0QxYINr2gzAEG8iLyFc1NxVVrAbBA13wRc8zEmeiJrgTcwNCRBmx6hZj41MnygEn1U5fCLDiwTBIHSDr1TvqggGJNxM21/pOyy8TWuRMxZTw5JgET56Dz3XLqyKGIMzc/UTy581rcPxQLACQdR1KyO8ZmvZ0azaeh1V1NwbDs07TOnmL7WWs2DruGYkNq03HQPYTA2DgTA3XqHBONNxNMvYCAHEQehsfUQV4xguINJibbwYtvBWvwLtL/DVmtY5rQIbUlznMcAblwAhp6gWk3XTOcXXsKSxaPa7DvMMeXHOxlmm5qOygiYkdei2V27VCSSTJQ6ZIofDYxtQEtM5XFp8wrRcmKdMUqIlRKkVEpRCEkklajwVtRrTzESWx9PmnGOpugeWW2m0T6LBxfEjmIBtAAvA6oahVIMheWNuixFPK7QCbl19vzQWKZP9wItEjXnyUGY62Vwkkz6nSR6IioRAEAGL9f3KGMKrRLToY/VG4XxAiNtdydlfij4DI01+UBPRENzNA9+Z+qLD0aJlwJ+HkN5je+i2sHWOUWt/vbkhMJhMoJMucTGpM+Qi94+S1HYJ9P4mFma8OBEiYsCOaxuVcxLEOEAX1PPVBYh9yNbXlEVATH6iLjyQeKLg4QBpdVvVNGjvsLQY9EXQmD4oF+XOBtbSFWyq8kRlG2u0eSnTpPJhoETcSTpe8K1BzXbC9+twoVCI6+qbDMcYDoaYnR2numebnfr4tEAuJHUdPZZGIqXMkgD6/vdauIdttfcrJxDoHTfXTkjOs57tlIVbRJ/yoOap0KBcbevRaZI1bRr5/uylRrkEfTyVdVtzNimA2URus4laG22IjkLGNJ/RRGIzumTI6Ak9NUE3EMAGWxOs39ZtCdzuUyVnMHTcExbg8VQb03TB5jTay72n9optNGOcPBtHUc157w8PNPxEHSAL6fVGl9ufl6XW+Pitmv22xD3EMqOaA5x/DMGC1pEXA/NH8P8AtAqsEVfvLyDDW2g2MWgmL666rjKDvvY/fwyjnrVWO+wf2hUXt8TXU3Q6ztJDZHi5E2uq+xXEATVaXNvlcPENTINvb2XBuMaquvEbeyVHVO+1R3iBoNDgQB4nEG5zTpB0hOPtLqOIy0mRAmc8zvEHTTVefNHiPmiqVa48wr2I9n4JxX+IoNqZcskiJn4TGsBGEryrh/HK1JuWnUc1t/CMpF9SJFlTiO0+JDiO/qRAHxHzm2/XlZXOSR6zKS8ub2lxMfzn+8/VMnYeV0hJjqN1pYekGn/b3Xd4HiVag7LRytEc3C1pIEwNeR8udfH8c6ufvAxxm4hzcsE3BkddgfJYjTkc7SRLhPWfqAiDhbEiHjm0PPxGNcvojK3CabntLaYyx/W+DJsbmVZVwLQ0NY0XdoHVNovd/QXA2TxWbVwNSCO6qHX8D+V9lRhqwIyFpDrC9svm3muxwfEalOl3eYEFxfldncQcsWLnZhaJGhgLOxDs72ucxubnlExfeZ91PEPhWWPhmNwdo5cpUMBjQ/MQC28gGAfT2J9UXiGBjCXBkToWs1gje4EHyKqweHp1S9waJF9Gj8I0nrKTI1uriJA1m0a6EbfvdAYhnjy300PneZ0Wi9hbpDdgIZd2vLXXkh6ry7xE5iRqSNTYEkiTtzWYtNh2kEx79ba2R1ACOh1vfWdnBD5akawGiZMfkL+SrY95/E7nvE87kxsp1Xsvx48DhaIcASRmEttJzFZXDXHuWiCTF/OdVpYipUIa0OJE+KdIPIi5uie8DhEuMGBJO0HTbbdX6jOsOph3HrO0rLxWEqX8Do/0uhdOHu71xcXHRzAXGRBE31iYV7miQ64MRqfpoTomX7Rw1PA1HTDXWt8Lv0ROFwb2nRx5wD811dQAktJJg+IzfSY6Ju5DfC0Ab2G4Co5w8HqOJOWJiJmfoqRwItu8wBB1G566LocS21gATuPnvfRYlWuHMMTO0QN9yeaztxnVdLgDiJa5p3FwN7apN4ZUaRmAjcyDHsrqnFGB7coIBAkF2bfdwi23otjCOa4EjLBFx6bpm7fTCwQaGZcwBF7yJ63CIc5otnHlrr6boXEZWEO2cMtojQmTOih/EtyiPCJ8U35/n9VuKc4im2rMkGdD1FvkixiGE5cw8oP6LnOLU3S2oJIcASY3gShnYl/he3bXzHRT1K694Ei+oGzojrZV1iNJB10QmHxbq1NpA38WtovJO10i15kCG5rtt9T1KtxQ4qtLiN9xdENZYQb/AKIVmBqXdAI1MOaY6G/yT0q4GpS34B+CqGcrjJ28uqWJA7y/RRwtVmYZpcCHaG/p5a+iP4S2i57RVbUOaBmkgtk2m0EXCm7BQGJ0TiWUmvc0OdYkWyu0MayJSS4gTG8RphoL5GaG28rqFOnBy5tSDLjc3k7zomxeGY4Q8SJvMC4Ox90a/CsYJa4PzNkXN2l0HxRoPy5qtBcTUaRADTBaLmAOnP0ug8XVPxCA1kjU7i20Ebfmt6jwUGn4szXOBLWuLokTDsznAHy6qVLs6GOdmcHkXDYEPky4AucZsNuSI55tZ2Vjjm+LxD0ga7X0ROIxjWPbP4pM5YAEfNZTsQ5roN5kAWP4tOW8eivxOHquIBbAAiYvA3te1gsXfsxbg8ex7nAgkZiXOMGTMiGiZGnp6onD45rargPhMGBABhomQs3+ByublcA067tB3B3CJxeDPeuY0iPCduW31TOSxfjuLNBaxuaQQb5XCBYgekqvE1v5ZGp0vfSJGwudSthlNralIdzTJJDHZg7KXR4pvbW+yAx+Cc1pPhIafDliwM+G/igWieSbyIow2IqOI7xo1MC+YODo8irXY8Wtqbaxrrb00VWBxzu8IMnUj8I6knraR1QjmFlRrTBaT4SDI1/YhTvo1atUCbx78pm/S6ooMc9ha7Obicsxe4kjTT5wtntdgXdyyrShpbDahgXBADS6w38PqsfDMa1r8tUuc4abB0jlbUD36JvIF8MJruDBDXRYkgTaY06aa3VfEOHYinaoAAbwHSbai17WTcMxxc7xth7PgcNdem+q6DilUVMPnj76PDJ0y3M35TYLOc9+Fc1h6jmTBFW9yfi0ASw4zEQ91jdpJ3uIKsoYtpEuABA0PM9eqg/EsJiGtPkDrG3NZuol/B9454zE5BsdDG+londczxPh5p1TIIE6X01te663EYo0y12QRaIBEwbg9PNU8RwzMSDAyvbLRJgETYRoCumcv2bjjMW4mOVzYdeepW3wDC1H0XOaQQNWmLjfeTr9VSMK5oc1wgt1F9kbwXH1GVCxti4CxubGTE7wPWy3rMNVGfwmPCW66RuD1ESj6GGZPwmdNROn0PzS4jhf/t/FHiA/EGkRU5b/AEO6LYHPbm0ygNN9vwtO3MRO/ks7rUU4vhbYOQFpykhp0IBLSJ6f+3ksvE8BzU87IDhdwk3vBuN10dJj8oMeAzckEtkQbjQ79ba7D1cNLARmafaCQdeYkEJSM3s3hzke3Nac1htEGOd4kKys7O0u0dM5QG3AAuA0RKfBBpeWunKDe5DhNjcEFX0sNTY1wN8rjoSZDgJvrqD7qGM3h0PcZIBE5pkHzty/3socVrUg4sogvMeIuAdJOwEfmUQxjaVcbSAJ01dZ3WLAjpCJ4hwmXd41hMEAgf1ATcjY315LO+M78M+hSc7KAHN5uIIDf6vkrMdh6ohzMpznwkEXsTodLDmUa2rs94YbWEPd5CJbPmQisDQbUp2ptLWg5qlSCLC4DWi7uk+cWTN579M5WfSwlWLgA9QZ8zHuktSlxDBBo8J0/wCaL72aQB6BMt9eR2z9t2lRc7I10ZB4tgDylpfBjr1QTsCDVdSDPCGlzXC7QHDxNEZoGZu28yr8NxSGhz2vAym0OMuFh+ICLTYKnG4tz8w7upmkRAM5YNyS4wR47bytOur3iKcOnQGWkNcOdotpzHJRxeJaX+J72SLAwQ4GN5JEx02QHBMW+mCHsqPcDFhcZrD0kHXS+kp+JYqpUFX4yAWgBzWjKQ2WgEDW/wD+lKMLHUKjMQ7LG5IgxNyIkaTICLw+Np1KYZUFTNeQNvDAuTEmx028038M4su97ja/d3Gk6PgoWpScBuZmXAAWEkReY6H+qOSxqYIq1A2Gtax7RBIOs/6gZ68rqnhzstY+DZsCwgmb32QOBpPDrzvobkyRH+Fr4N5Fb4HZsrYte2a5k8pvup6rQOKz1s0uaQHS2JILjuCYt/nZAYrCudLRJ8U5rbkgg8jF7IipXDH96KbiCSCI3sCBHr7oLGUKl8jXg5ra6G/qbj5rO+qPp0gGSA2G5rEy4WALonxA8tU9XAQScrcjgHU3zBZ/VPkYUeHVCxlMupvLm5pkAxNgQCeWuilS425rs1Sm59AtyuGXMC0NIuyQLTqrm/Q1OE4mrUaKMCrmD8zibBosYI1vYT0XOcd7OuwdRuf4Xmzm20nwOadDB138wtPhfafA0abhTdiju4fdN6W1dc7AofiXaRtdoFOpXpskusZJcTobiGgCA2Od114/i3c9c95MStQqsqAsaWwZJkwZ2nlYqzFcaIdlzXBt7aHf8kdU4tTcCx5qOmwsJBIv4r2IEgcwYXM4vhtRzyQ0wTI0/VTfx7nyWt1+BFQB7dXWcBEA7nS149kPjOFOpw4eIb63v/sp8KpVW5Z2mZc24m25v7arTq49wa54pB1muykmPDJIga+W9ly/lmxZ4tZTJpjxU3An8RAB882nLb6I7/hkQKj8OzM0Fo72mXAOdDHeEmZNpssvBfaJUbS/+HhnNNg80GNbfS4F73UKnaUVnlxpNzlrS8Cmx0WGWMw08IjyXfjwyer20XX4I9tR+UtdDmsdGuV1NrgSHCIv7hZv8ASczGgZTe5zDLqCPzROE7SVHtqPdAa5wLnREZQ1rZhpvGXldSqVKlWXNDYcLOEiYgEn1/dlOXm+IsDCMx7xpEGAYgxEA+gy2/wLsLdvxCPw7HQkTGtvo3ksz+FqN1gAXkuaIHO7v3CtoZiZ+7LR/c286izjGpWPf0VOs+t8LGPqiT4GMc4xzMAkD5fJTr5spa4OYSNHtc3QQZmNreq0X9oqbWGMDSDh8P3lQ7QC4d4JvPPRDcSxjg3NUpd22oTmfUBJBIJGWZMkk6bT0WunloxnUIcDYyIcP9Op6FSwHFGOcWTMkgRrYCNPKfdEYfAjEVpY8lwAsBZ2s2gSqDwFuHeKrquQgut4XOOV0aAh177LPWo0cTw2zbzAgki8IPjHE20mBp8YLQ1wOjonWNxOuxHRWf8AHpcABVIFi4TedYaDoqeIuFSkA1jqpJdJc1+UeImQefkrmNaK4HwtlWm2oKb3ZhufCItz5/5W9gOGO7oeAw5h/C7LBlsAtBANo122XH0cW6kyH0nECMsOIAg7gaq6jiq2SGuyAxY1KnOfgu2OnRb4+fLK2izDxDqMuEtPiIu05TbNzCdc4aOKB8DnZdodAvyEjfokunfWerd4pxum1n3QJJ51HwIMm2a5ssCtx2oXh0lpHJztPUkx0WxU4RTME6DQZnfkZWaezzi8w8Bs6EXjU69JXPa3NbVPtJTdT+E5oHiznWLmMvyWbR489pJN82xJOlp/JG4XhdNrYgOO5N5PLl6J38Fp6wB0WN3V66p//piCCWt1dIk6GIHp+ahV7SADMGtA0ECYtHT9hU4jgALwRIv8lRV7NERkfAtM7809/aTWw3tJSLf5bZBEanbU/vdBv47TFXOQx22WJG8SfU/JRw/Z8CJvAv59PmtRuEb/AEtHoFrNWarw3HBVJFKgxxGoDHOMc7KutxXLINJo1v3ZG0WlG06caWTv/RKsYruOPL/DRblg6UxG19Nl0PA3iqw56BaGhoBbSBm0GSSPkqQ2ydoSkC8XwGWWUqB7uTEiJvM5Q8gXv7LBzPJsx3hNhBsQuq7sBLLCz7p1YOExVRkPFKTpmjxX2k3hdXh+ItfTByVA8EGDUotEQfxECTOwFkHlsmY2EukB4ipX7zMCSRsHtI6CxhSrDEVmxnbSbAEZnXjQyCZPsEZkT5UIzqHCqlNpGejULhEkVCRfUS0CVcG1cpbNBsgCQw5hBmQcuvVEvcnjohGRW4AXg5q0zrZ35p8Jh62Gk0Xh02IcGnXcB4IB6rWi6fKESGxNc4imzv8ANmAuGCkxt+cMM/7oKrwumGxTzt3u8OE+QaIRgSIRYEHD2kQ7MY3Lnb+RCsdSH4mteeb5edP7ir4Vb1YBHYtrYhlM3iAKLSDrN2kwn/4pVBlrXNYTeACepDmho06ISnhw57gZuTy5BXHgrNiR7LeTGfRVPG94DlL4H9R58oJQ+EcczwW2BkHnOohW4fDCmDeZ6RsqqeIa0GTufqp/xV9RqiBdWUMFWq/BTMf1O8Lfnc+gR+H7OBvixFSf7WSAek/E70hVGFQxDcok3hJdJSdQpgMFFpDbDMKU+sumfNJJoxGGYn5jT1V3cE3i21vMbolna7B1A3vMIKUG7qTnEztYlone5KMa3h1Ufd4irTM37xjYHKTYaxudVI0zmgc4/wC2TrMeqQZMweWs/kNb81v0eytV7SaOLoVWgSAHmeegmEHV4BiW60u8GuamBUH/AHC6DILdT6CefO50190/dkEfCdN5/wDFXObDiHAsI/qYfzE6dFJzBEh03iwHym8+igpzeceX5aqeW039o5H81MghsGeskgfMQqmkHYaRM9T0SKUJnD6j6prA7+9vnCTiLXGo+vRSCbWqQCQbHX56/mnAvooG1Kd+ijmg6j3CnBif3P7I91FO0qIN/wB9U/ecyPKZPoNUzx4ota2vmqiRdCowTppj97qVSuBrMaEgTE7gWlNhWQ0AEGOUfsJBdCUJSlMSEChOoCpdJz0CKTiqH4hUP4iOfsrEHFyHq1Ap8PwVau5oaxzWEgGoQYaCYnbN5BaeE7Fio45q8NtlaGgPIc0OvcgEZmgxOohWJWAagaGuyxOYzJvdwmPSP+jqUdhcHXrNHdsBafhvGhhzjOg0HtzXQt7MUKb2eEOyyIIkkQchnNEtg2gTmJlE1gG5D3lVrpc0UxD6jvEQIa+TsLbStIxafYau7+ZVYxv9kud8wAFZ2Zw1HuxVcKQeXuFx4rR8I2PkN7rTr4t4E99LW5y8hjCSxorwaZBDTPcOsRHibeyA4nR7vcyXOa9w3yve0EvLpJPduMOA6E5TE63VvjQx2OaPC13iNgGw4/Ow9fZZRwNR9QsaRMS90zlG+eppHQW5IHI07x53V1PByJDmgcyY9Op8l2zMxihn4aCQPEOYBIPUSEyLZmAiXej4HskrWR2O7AYWo4UqYdSDjnJnNBDSB78idvbLx32YOpMflrirOXIDIeHZrAATqCRHkoYbtF4h4oNySNZMRHIRbyC26XaMVC2SAxpmBuQ0w70OnW/JcvG5rlaPYTHNrNa6mA0mHPJloG92h0HrC7XB4ZuCM4jiVdzte5pEn0M5v/VaFLtQIGbXTKDEmOY9+QHkreEYqk6mGvYx7oGckAgyJF3THl56Kz/Zdxk8Q7dEzkpBzXGWmscwEAN/lg5S6RMk78oWA/i+Hh9XEtLn6tZTbSosIAJOZzWyDaBEkrs8TwXC1q3dBoYAMxLDGoHhFyA4xJtoBbdA8Q+zOi7x06xLQC0tc0EEPGX47REzN9FNmHZzXD+0fD6gBczEUSY/luY5o9H3RLsPhnCKWMALrxWpkRe0vkBto5oU/ZRii0PAp1Rq2DBjY5XRE6wUTw/7Oa1UzWcKAaDnzlstEuPhY0wG3m5G/MLFWiG9kqrmg06lGsSR/KqsdqQLhxH5fkg+IcBxNMgPo1AToIzTz+GZWkKPD8KC2iH4qtoKjiAxhIiW2ymD0PmhuJdqMQ+Wg903Rwpy0mLHM8nM71KsWsYVhTdDnFpOoIuCLEQ6OnukHNNwXOH/AE/qUz+0eJa11Nzg6mMoYHBh8LSfAbZoMnTkOaza/HHPcfBTadQW02ti25105ypuwa9Ik+GCY5fWANEn0TtqDPxc4Bkk6wLLHwVdtS9Vz25XAOIInITGYNIOaNItqEfxTA0cP4qVepVaQJ+7YNdBm7wg+gUKMZWtE26fu6g4y7wyT9QN45x1vAV3CMC6uzOx1GneA2pUa1xI1IzCNYVuL7P4thuwuG2R7Hz5BjvyRaGxAJaY/wDUDTqqmvMAm555g4ekdZQeMDmktNKpy0LQCQDBsSTdE4TheIe2O7LGn4ZzNk6EAkzp0MwtJTZidSQdhBE2vOgHup14awEGTcwJ2ImSfO/JF0Owb8svcQ4SZZAdBF2y7WRzC3OHdlmFrXvz5otmy2n0vIjb2U7YeuNo4gvkAGdoEydtNJ08yFoYXs5iaomGsB3cYPI2EnXouwo8KAJa5wy3gCGanwwGgDSQdbqxocx+XvGBo2fAd0IiLe/5KX9LHP4LsGJ++qF45Mt8z+S6DBcAoUvgptB5kS73dJVdHibg8h7bSfE2CNfDpeI3j8wLa3GKbYkxNhZ1yNm2uegUm6eDCB++lxr1QOKqU2DKXOOa+QQcxgAEMaNgABlAAAQGJ4s4/wDLHWC8+mjPWT0CyKuOgnLadTqT/qcblb48NTdaWLx7raU2t/DDHuMCPESCAI/D4gZ5rKq8TIe57YDjOYkM8QIIMgiCIJERA2hCvqF4MmADrtPKdkPQPiLTzt1H5/5XXMzGKPbxKpAEiL2yUoObPLSMt2/eVIabDObJVcU94hzs1y7RoJJLjLiBJu98AmBmMAKmhRggGYGwMfP9Ve+rNrADYERffW/mtITC1o0k9fhHpuh3vSqOUYREZSRDMG4iQ0keSSlGBsPM/QJUDZv75JJLhjq08M8zqdP1WnweoclO50/MJJLTOtXAvOWlc3yT1kvmecyV1OMqH+HqXPwnfySSU5J9NPBvPcsudAPqlimjvKQixrkEbEd1mgjcSAfMBOkriK+0eApupOLqbCeZa0nXnC8t44Ic+LfsJJLSYw6I+/I2yVbbfynlZ9Tb97hJJcN+Wzud9y3qb9fPnoFoYts0r3u36hJJdfoM45KBLfCZGlvwu5LuPsiphxqvcAXgNhxEuE6wTcJJLO/1aEYjHVG8TcBUeBcQHOAjMTETpK6Hj7AGkgAHu233u9839B7J0lda+sZHBahdRaSSTLtTOjrI2ho7zKSS5AWjRa6nmc0OObUgE6xqeiCww+6edxVqAdAKrgAOQiySS2z9rKojEsi00XExaSKjIJ56lZE/eYh34g7KHbhuUGAdh0SSWs+TWLUqmdT7lO9Mku2MLWjwHoWx0nWFPBau6NJHQ8xyKSSaiB1HmqMS2SPX/wAD+iSSoWFPxeb/AJNspYC+Wb3380kkRp1qhDjBOvNJJJZH/9k="/>
          <p:cNvSpPr/>
          <p:nvPr/>
        </p:nvSpPr>
        <p:spPr>
          <a:xfrm>
            <a:off x="155520" y="4608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63" name="AutoShape 8" descr="data:image/jpeg;base64,/9j/4AAQSkZJRgABAQAAAQABAAD/2wCEAAkGBhQSEBUUExQVFBUWGRgXFhcXGBQXFxgYFBQYGBQWFRcYHCYfFxolGhkYHy8gIycpLCwsFx4xNTAqNSYrLCkBCQoKDgwOGg8PGiwkHBwpLCwpKSksLCksLCwpKSwpKSkpLCksKSksLCwsKSkpKSwpKSkpLCksKSkpLCkpKSwsLP/AABEIAMIBAwMBIgACEQEDEQH/xAAbAAABBQEBAAAAAAAAAAAAAAAEAAECAwUGB//EAEAQAAEDAgQDBgMGBQIGAwEAAAEAAhEDIQQSMUEFUWEGEyJxgZEyobEHI0LB0fAUM1Ji4XLxFWOCkrLCNEOiFv/EABkBAQEBAQEBAAAAAAAAAAAAAAABAgMEBf/EACIRAQEBAAMAAgICAwAAAAAAAAARAQISITFBA1EiMhNhcf/aAAwDAQACEQMRAD8A61jFe1iTWK1rV9VwhmtVjWp2tVgaoIhqmApBqkGoIhqeFINTwgjCUKUJ4SiMJQpQlCURShShKEojCaFKEoSiMJQnhPCUQhKFKEoSiEJQpQlCCMJoU4TQiIQolqshKEFJaoFqILVAtSoHc1VOainNVbmoA3NVL2I1zFS9igBNJJE5Eko0WtVjWpNarGtStkGqYakGqYaoGAUwE4CeEojCeFKEipURhKFKE8JVQhPClCUJRCEoU4ShKiELN49xRtCiXOm5yiImTMa7WWpC4zttXJqNpn4RD+Rkhw1WOfKY1xy66nBYoVabajdHCQr4WD2OxRfSc3ZkBvkZOu66CFePK5Tc9QhKFKEoWqyjCaFOE0JRGE0KcJQrRCE0KcJoSiJCiWqyExCUVFqrLVeQoFqVAzmqp7UU5qqc1RApakrsiZKDg1WNCQCsAUdDAKQCcBShKhoTwnhPClDQlClCUKVTQlCdJKGhKFJKEojCUKSSlEYXB9uAP4lvMsbsdMzuS71cB2/A/iWTuxu/9z1j8n9WuPy0+woGWrHNm0bO6LqYXKfZ/GWrHNn0cutU/Hv8Tl8owlClCULpWUIShThKFaK4ShThKEohCaFOEoVqK4TQrITQlEIUS1WQmISooc1VOaiS1VualIGypK2EyVHl2B7bYoFoNYkSBLsptN5zNK1MR9ouIZVqQaL2te4NhpILQTlOYOnTdcm2hAPPNMdD1TOZY849fdeTvrvMegcG+0Z9VwD6Ld5LHGfC0us10ybRE7oql9ptGYfRqsIsRLCR0IJEFedswpDQZExs6DpcHnyQ9VuXTr+iv+TUmPXsJ28wrwTmcwNGY52nSQLZZky4WRlHtZhHWGIpg/3HL/5QvGDWIaWhxh3hNtpB18wEzakEaGTr+/JM/KR7xRxbHiWvY4aS1zSJGokHVXQvBw7S0hs338RE/RXU+I1WHMx7mEGxa4jQBX/KdXrHbDEOZhHOY4tIcy7SQYLr3C4hnbbEMbmFYuFviDX8tyJ+a5/EdosS+mWPr1XgxIccwN+vos2rjnd2RLT6X9IhY5c7vjWY7Wh9rVWCDSY4wYMltxpIEz5SFS77QcVUafGxkwAGM8QnlmzaR8wuHovkzqSRsVq4V2UDU/mpvPSY2WdoMTmzGtVJ2l7/AKTCOwvbnEsABeH6/G0E7akXj/Kwg8E7ydPf/ZVR6etlO2kx2uG+0l8eKk12l2uLfPXNPyWP2h7QDFVA8NczK2AJk6kk2jn8lgsp+GBcCfqqK2IIiLa3v6g7rW8t3DMxp8O4nVpzkqPbpMEydeq2cP20xTPxteOT2j6tgyuOGNyAT+KLb9SiGcQk3tGhJsZ6Ln3h5fXfYf7Qqk+Oi0j+1xb7SDK7Dh+MFWkyoAQHiQDqJ5rxejjGwIMecddV0PD+2OIotDA5rmtsA5oMAbSIPzXXj+Rmfp6gkuO4X29L3sY+kJc4NlriBcxMEH2ldiuucqkNCUJ4SVpEYShSTJUiMJoU4TQrSIQmhThMQlSKyFW4K4qtyVFMJKcJJVeJ935pxSEC0xvF/wDKHqVSGzY9RvzQ9DGPALpFwLH/ACvJXStOqwReL6aoJ1eDbbby/JVN4iHNtNrW/fkqMRUFzO3spu+CHfnXSPbTTqr++IbMEQbnpCzqfEG256dCDzv+4RRxOZkWjQnz0+q56jQweIBbBNyegi3v19EV3Zi0QLm/0WO2lECZnl7mPRatCrmGm2qZs8awn7ggaSDJtCFf4mmSPNGGja+hi9h6EoTFloyh2kyY3A5LdaAiq0HSOs7b2uihxETbQRz9dwrnOozIpm9xcHXzJVtCqwFpFIAXNiLwDY26yrSGw+IkTFhoPNXmuIiEXXx4qMgMaBIIyyYtH0QxYINr2gzAEG8iLyFc1NxVVrAbBA13wRc8zEmeiJrgTcwNCRBmx6hZj41MnygEn1U5fCLDiwTBIHSDr1TvqggGJNxM21/pOyy8TWuRMxZTw5JgET56Dz3XLqyKGIMzc/UTy581rcPxQLACQdR1KyO8ZmvZ0azaeh1V1NwbDs07TOnmL7WWs2DruGYkNq03HQPYTA2DgTA3XqHBONNxNMvYCAHEQehsfUQV4xguINJibbwYtvBWvwLtL/DVmtY5rQIbUlznMcAblwAhp6gWk3XTOcXXsKSxaPa7DvMMeXHOxlmm5qOygiYkdei2V27VCSSTJQ6ZIofDYxtQEtM5XFp8wrRcmKdMUqIlRKkVEpRCEkklajwVtRrTzESWx9PmnGOpugeWW2m0T6LBxfEjmIBtAAvA6oahVIMheWNuixFPK7QCbl19vzQWKZP9wItEjXnyUGY62Vwkkz6nSR6IioRAEAGL9f3KGMKrRLToY/VG4XxAiNtdydlfij4DI01+UBPRENzNA9+Z+qLD0aJlwJ+HkN5je+i2sHWOUWt/vbkhMJhMoJMucTGpM+Qi94+S1HYJ9P4mFma8OBEiYsCOaxuVcxLEOEAX1PPVBYh9yNbXlEVATH6iLjyQeKLg4QBpdVvVNGjvsLQY9EXQmD4oF+XOBtbSFWyq8kRlG2u0eSnTpPJhoETcSTpe8K1BzXbC9+twoVCI6+qbDMcYDoaYnR2numebnfr4tEAuJHUdPZZGIqXMkgD6/vdauIdttfcrJxDoHTfXTkjOs57tlIVbRJ/yoOap0KBcbevRaZI1bRr5/uylRrkEfTyVdVtzNimA2URus4laG22IjkLGNJ/RRGIzumTI6Ak9NUE3EMAGWxOs39ZtCdzuUyVnMHTcExbg8VQb03TB5jTay72n9optNGOcPBtHUc157w8PNPxEHSAL6fVGl9ufl6XW+Pitmv22xD3EMqOaA5x/DMGC1pEXA/NH8P8AtAqsEVfvLyDDW2g2MWgmL666rjKDvvY/fwyjnrVWO+wf2hUXt8TXU3Q6ztJDZHi5E2uq+xXEATVaXNvlcPENTINvb2XBuMaquvEbeyVHVO+1R3iBoNDgQB4nEG5zTpB0hOPtLqOIy0mRAmc8zvEHTTVefNHiPmiqVa48wr2I9n4JxX+IoNqZcskiJn4TGsBGEryrh/HK1JuWnUc1t/CMpF9SJFlTiO0+JDiO/qRAHxHzm2/XlZXOSR6zKS8ub2lxMfzn+8/VMnYeV0hJjqN1pYekGn/b3Xd4HiVag7LRytEc3C1pIEwNeR8udfH8c6ufvAxxm4hzcsE3BkddgfJYjTkc7SRLhPWfqAiDhbEiHjm0PPxGNcvojK3CabntLaYyx/W+DJsbmVZVwLQ0NY0XdoHVNovd/QXA2TxWbVwNSCO6qHX8D+V9lRhqwIyFpDrC9svm3muxwfEalOl3eYEFxfldncQcsWLnZhaJGhgLOxDs72ucxubnlExfeZ91PEPhWWPhmNwdo5cpUMBjQ/MQC28gGAfT2J9UXiGBjCXBkToWs1gje4EHyKqweHp1S9waJF9Gj8I0nrKTI1uriJA1m0a6EbfvdAYhnjy300PneZ0Wi9hbpDdgIZd2vLXXkh6ry7xE5iRqSNTYEkiTtzWYtNh2kEx79ba2R1ACOh1vfWdnBD5akawGiZMfkL+SrY95/E7nvE87kxsp1Xsvx48DhaIcASRmEttJzFZXDXHuWiCTF/OdVpYipUIa0OJE+KdIPIi5uie8DhEuMGBJO0HTbbdX6jOsOph3HrO0rLxWEqX8Do/0uhdOHu71xcXHRzAXGRBE31iYV7miQ64MRqfpoTomX7Rw1PA1HTDXWt8Lv0ROFwb2nRx5wD811dQAktJJg+IzfSY6Ju5DfC0Ab2G4Co5w8HqOJOWJiJmfoqRwItu8wBB1G566LocS21gATuPnvfRYlWuHMMTO0QN9yeaztxnVdLgDiJa5p3FwN7apN4ZUaRmAjcyDHsrqnFGB7coIBAkF2bfdwi23otjCOa4EjLBFx6bpm7fTCwQaGZcwBF7yJ63CIc5otnHlrr6boXEZWEO2cMtojQmTOih/EtyiPCJ8U35/n9VuKc4im2rMkGdD1FvkixiGE5cw8oP6LnOLU3S2oJIcASY3gShnYl/he3bXzHRT1K694Ei+oGzojrZV1iNJB10QmHxbq1NpA38WtovJO10i15kCG5rtt9T1KtxQ4qtLiN9xdENZYQb/AKIVmBqXdAI1MOaY6G/yT0q4GpS34B+CqGcrjJ28uqWJA7y/RRwtVmYZpcCHaG/p5a+iP4S2i57RVbUOaBmkgtk2m0EXCm7BQGJ0TiWUmvc0OdYkWyu0MayJSS4gTG8RphoL5GaG28rqFOnBy5tSDLjc3k7zomxeGY4Q8SJvMC4Ox90a/CsYJa4PzNkXN2l0HxRoPy5qtBcTUaRADTBaLmAOnP0ug8XVPxCA1kjU7i20Ebfmt6jwUGn4szXOBLWuLokTDsznAHy6qVLs6GOdmcHkXDYEPky4AucZsNuSI55tZ2Vjjm+LxD0ga7X0ROIxjWPbP4pM5YAEfNZTsQ5roN5kAWP4tOW8eivxOHquIBbAAiYvA3te1gsXfsxbg8ex7nAgkZiXOMGTMiGiZGnp6onD45rargPhMGBABhomQs3+ByublcA067tB3B3CJxeDPeuY0iPCduW31TOSxfjuLNBaxuaQQb5XCBYgekqvE1v5ZGp0vfSJGwudSthlNralIdzTJJDHZg7KXR4pvbW+yAx+Cc1pPhIafDliwM+G/igWieSbyIow2IqOI7xo1MC+YODo8irXY8Wtqbaxrrb00VWBxzu8IMnUj8I6knraR1QjmFlRrTBaT4SDI1/YhTvo1atUCbx78pm/S6ooMc9ha7Obicsxe4kjTT5wtntdgXdyyrShpbDahgXBADS6w38PqsfDMa1r8tUuc4abB0jlbUD36JvIF8MJruDBDXRYkgTaY06aa3VfEOHYinaoAAbwHSbai17WTcMxxc7xth7PgcNdem+q6DilUVMPnj76PDJ0y3M35TYLOc9+Fc1h6jmTBFW9yfi0ASw4zEQ91jdpJ3uIKsoYtpEuABA0PM9eqg/EsJiGtPkDrG3NZuol/B9454zE5BsdDG+londczxPh5p1TIIE6X01te663EYo0y12QRaIBEwbg9PNU8RwzMSDAyvbLRJgETYRoCumcv2bjjMW4mOVzYdeepW3wDC1H0XOaQQNWmLjfeTr9VSMK5oc1wgt1F9kbwXH1GVCxti4CxubGTE7wPWy3rMNVGfwmPCW66RuD1ESj6GGZPwmdNROn0PzS4jhf/t/FHiA/EGkRU5b/AEO6LYHPbm0ygNN9vwtO3MRO/ks7rUU4vhbYOQFpykhp0IBLSJ6f+3ksvE8BzU87IDhdwk3vBuN10dJj8oMeAzckEtkQbjQ79ba7D1cNLARmafaCQdeYkEJSM3s3hzke3Nac1htEGOd4kKys7O0u0dM5QG3AAuA0RKfBBpeWunKDe5DhNjcEFX0sNTY1wN8rjoSZDgJvrqD7qGM3h0PcZIBE5pkHzty/3socVrUg4sogvMeIuAdJOwEfmUQxjaVcbSAJ01dZ3WLAjpCJ4hwmXd41hMEAgf1ATcjY315LO+M78M+hSc7KAHN5uIIDf6vkrMdh6ohzMpznwkEXsTodLDmUa2rs94YbWEPd5CJbPmQisDQbUp2ptLWg5qlSCLC4DWi7uk+cWTN579M5WfSwlWLgA9QZ8zHuktSlxDBBo8J0/wCaL72aQB6BMt9eR2z9t2lRc7I10ZB4tgDylpfBjr1QTsCDVdSDPCGlzXC7QHDxNEZoGZu28yr8NxSGhz2vAym0OMuFh+ICLTYKnG4tz8w7upmkRAM5YNyS4wR47bytOur3iKcOnQGWkNcOdotpzHJRxeJaX+J72SLAwQ4GN5JEx02QHBMW+mCHsqPcDFhcZrD0kHXS+kp+JYqpUFX4yAWgBzWjKQ2WgEDW/wD+lKMLHUKjMQ7LG5IgxNyIkaTICLw+Np1KYZUFTNeQNvDAuTEmx028038M4su97ja/d3Gk6PgoWpScBuZmXAAWEkReY6H+qOSxqYIq1A2Gtax7RBIOs/6gZ68rqnhzstY+DZsCwgmb32QOBpPDrzvobkyRH+Fr4N5Fb4HZsrYte2a5k8pvup6rQOKz1s0uaQHS2JILjuCYt/nZAYrCudLRJ8U5rbkgg8jF7IipXDH96KbiCSCI3sCBHr7oLGUKl8jXg5ra6G/qbj5rO+qPp0gGSA2G5rEy4WALonxA8tU9XAQScrcjgHU3zBZ/VPkYUeHVCxlMupvLm5pkAxNgQCeWuilS425rs1Sm59AtyuGXMC0NIuyQLTqrm/Q1OE4mrUaKMCrmD8zibBosYI1vYT0XOcd7OuwdRuf4Xmzm20nwOadDB138wtPhfafA0abhTdiju4fdN6W1dc7AofiXaRtdoFOpXpskusZJcTobiGgCA2Od114/i3c9c95MStQqsqAsaWwZJkwZ2nlYqzFcaIdlzXBt7aHf8kdU4tTcCx5qOmwsJBIv4r2IEgcwYXM4vhtRzyQ0wTI0/VTfx7nyWt1+BFQB7dXWcBEA7nS149kPjOFOpw4eIb63v/sp8KpVW5Z2mZc24m25v7arTq49wa54pB1muykmPDJIga+W9ly/lmxZ4tZTJpjxU3An8RAB882nLb6I7/hkQKj8OzM0Fo72mXAOdDHeEmZNpssvBfaJUbS/+HhnNNg80GNbfS4F73UKnaUVnlxpNzlrS8Cmx0WGWMw08IjyXfjwyer20XX4I9tR+UtdDmsdGuV1NrgSHCIv7hZv8ASczGgZTe5zDLqCPzROE7SVHtqPdAa5wLnREZQ1rZhpvGXldSqVKlWXNDYcLOEiYgEn1/dlOXm+IsDCMx7xpEGAYgxEA+gy2/wLsLdvxCPw7HQkTGtvo3ksz+FqN1gAXkuaIHO7v3CtoZiZ+7LR/c286izjGpWPf0VOs+t8LGPqiT4GMc4xzMAkD5fJTr5spa4OYSNHtc3QQZmNreq0X9oqbWGMDSDh8P3lQ7QC4d4JvPPRDcSxjg3NUpd22oTmfUBJBIJGWZMkk6bT0WunloxnUIcDYyIcP9Op6FSwHFGOcWTMkgRrYCNPKfdEYfAjEVpY8lwAsBZ2s2gSqDwFuHeKrquQgut4XOOV0aAh177LPWo0cTw2zbzAgki8IPjHE20mBp8YLQ1wOjonWNxOuxHRWf8AHpcABVIFi4TedYaDoqeIuFSkA1jqpJdJc1+UeImQefkrmNaK4HwtlWm2oKb3ZhufCItz5/5W9gOGO7oeAw5h/C7LBlsAtBANo122XH0cW6kyH0nECMsOIAg7gaq6jiq2SGuyAxY1KnOfgu2OnRb4+fLK2izDxDqMuEtPiIu05TbNzCdc4aOKB8DnZdodAvyEjfokunfWerd4pxum1n3QJJ51HwIMm2a5ssCtx2oXh0lpHJztPUkx0WxU4RTME6DQZnfkZWaezzi8w8Bs6EXjU69JXPa3NbVPtJTdT+E5oHiznWLmMvyWbR489pJN82xJOlp/JG4XhdNrYgOO5N5PLl6J38Fp6wB0WN3V66p//piCCWt1dIk6GIHp+ahV7SADMGtA0ECYtHT9hU4jgALwRIv8lRV7NERkfAtM7809/aTWw3tJSLf5bZBEanbU/vdBv47TFXOQx22WJG8SfU/JRw/Z8CJvAv59PmtRuEb/AEtHoFrNWarw3HBVJFKgxxGoDHOMc7KutxXLINJo1v3ZG0WlG06caWTv/RKsYruOPL/DRblg6UxG19Nl0PA3iqw56BaGhoBbSBm0GSSPkqQ2ydoSkC8XwGWWUqB7uTEiJvM5Q8gXv7LBzPJsx3hNhBsQuq7sBLLCz7p1YOExVRkPFKTpmjxX2k3hdXh+ItfTByVA8EGDUotEQfxECTOwFkHlsmY2EukB4ipX7zMCSRsHtI6CxhSrDEVmxnbSbAEZnXjQyCZPsEZkT5UIzqHCqlNpGejULhEkVCRfUS0CVcG1cpbNBsgCQw5hBmQcuvVEvcnjohGRW4AXg5q0zrZ35p8Jh62Gk0Xh02IcGnXcB4IB6rWi6fKESGxNc4imzv8ANmAuGCkxt+cMM/7oKrwumGxTzt3u8OE+QaIRgSIRYEHD2kQ7MY3Lnb+RCsdSH4mteeb5edP7ir4Vb1YBHYtrYhlM3iAKLSDrN2kwn/4pVBlrXNYTeACepDmho06ISnhw57gZuTy5BXHgrNiR7LeTGfRVPG94DlL4H9R58oJQ+EcczwW2BkHnOohW4fDCmDeZ6RsqqeIa0GTufqp/xV9RqiBdWUMFWq/BTMf1O8Lfnc+gR+H7OBvixFSf7WSAek/E70hVGFQxDcok3hJdJSdQpgMFFpDbDMKU+sumfNJJoxGGYn5jT1V3cE3i21vMbolna7B1A3vMIKUG7qTnEztYlone5KMa3h1Ufd4irTM37xjYHKTYaxudVI0zmgc4/wC2TrMeqQZMweWs/kNb81v0eytV7SaOLoVWgSAHmeegmEHV4BiW60u8GuamBUH/AHC6DILdT6CefO50190/dkEfCdN5/wDFXObDiHAsI/qYfzE6dFJzBEh03iwHym8+igpzeceX5aqeW039o5H81MghsGeskgfMQqmkHYaRM9T0SKUJnD6j6prA7+9vnCTiLXGo+vRSCbWqQCQbHX56/mnAvooG1Kd+ijmg6j3CnBif3P7I91FO0qIN/wB9U/ecyPKZPoNUzx4ota2vmqiRdCowTppj97qVSuBrMaEgTE7gWlNhWQ0AEGOUfsJBdCUJSlMSEChOoCpdJz0CKTiqH4hUP4iOfsrEHFyHq1Ap8PwVau5oaxzWEgGoQYaCYnbN5BaeE7Fio45q8NtlaGgPIc0OvcgEZmgxOohWJWAagaGuyxOYzJvdwmPSP+jqUdhcHXrNHdsBafhvGhhzjOg0HtzXQt7MUKb2eEOyyIIkkQchnNEtg2gTmJlE1gG5D3lVrpc0UxD6jvEQIa+TsLbStIxafYau7+ZVYxv9kud8wAFZ2Zw1HuxVcKQeXuFx4rR8I2PkN7rTr4t4E99LW5y8hjCSxorwaZBDTPcOsRHibeyA4nR7vcyXOa9w3yve0EvLpJPduMOA6E5TE63VvjQx2OaPC13iNgGw4/Ow9fZZRwNR9QsaRMS90zlG+eppHQW5IHI07x53V1PByJDmgcyY9Op8l2zMxihn4aCQPEOYBIPUSEyLZmAiXej4HskrWR2O7AYWo4UqYdSDjnJnNBDSB78idvbLx32YOpMflrirOXIDIeHZrAATqCRHkoYbtF4h4oNySNZMRHIRbyC26XaMVC2SAxpmBuQ0w70OnW/JcvG5rlaPYTHNrNa6mA0mHPJloG92h0HrC7XB4ZuCM4jiVdzte5pEn0M5v/VaFLtQIGbXTKDEmOY9+QHkreEYqk6mGvYx7oGckAgyJF3THl56Kz/Zdxk8Q7dEzkpBzXGWmscwEAN/lg5S6RMk78oWA/i+Hh9XEtLn6tZTbSosIAJOZzWyDaBEkrs8TwXC1q3dBoYAMxLDGoHhFyA4xJtoBbdA8Q+zOi7x06xLQC0tc0EEPGX47REzN9FNmHZzXD+0fD6gBczEUSY/luY5o9H3RLsPhnCKWMALrxWpkRe0vkBto5oU/ZRii0PAp1Rq2DBjY5XRE6wUTw/7Oa1UzWcKAaDnzlstEuPhY0wG3m5G/MLFWiG9kqrmg06lGsSR/KqsdqQLhxH5fkg+IcBxNMgPo1AToIzTz+GZWkKPD8KC2iH4qtoKjiAxhIiW2ymD0PmhuJdqMQ+Wg903Rwpy0mLHM8nM71KsWsYVhTdDnFpOoIuCLEQ6OnukHNNwXOH/AE/qUz+0eJa11Nzg6mMoYHBh8LSfAbZoMnTkOaza/HHPcfBTadQW02ti25105ypuwa9Ik+GCY5fWANEn0TtqDPxc4Bkk6wLLHwVdtS9Vz25XAOIInITGYNIOaNItqEfxTA0cP4qVepVaQJ+7YNdBm7wg+gUKMZWtE26fu6g4y7wyT9QN45x1vAV3CMC6uzOx1GneA2pUa1xI1IzCNYVuL7P4thuwuG2R7Hz5BjvyRaGxAJaY/wDUDTqqmvMAm555g4ekdZQeMDmktNKpy0LQCQDBsSTdE4TheIe2O7LGn4ZzNk6EAkzp0MwtJTZidSQdhBE2vOgHup14awEGTcwJ2ImSfO/JF0Owb8svcQ4SZZAdBF2y7WRzC3OHdlmFrXvz5otmy2n0vIjb2U7YeuNo4gvkAGdoEydtNJ08yFoYXs5iaomGsB3cYPI2EnXouwo8KAJa5wy3gCGanwwGgDSQdbqxocx+XvGBo2fAd0IiLe/5KX9LHP4LsGJ++qF45Mt8z+S6DBcAoUvgptB5kS73dJVdHibg8h7bSfE2CNfDpeI3j8wLa3GKbYkxNhZ1yNm2uegUm6eDCB++lxr1QOKqU2DKXOOa+QQcxgAEMaNgABlAAAQGJ4s4/wDLHWC8+mjPWT0CyKuOgnLadTqT/qcblb48NTdaWLx7raU2t/DDHuMCPESCAI/D4gZ5rKq8TIe57YDjOYkM8QIIMgiCIJERA2hCvqF4MmADrtPKdkPQPiLTzt1H5/5XXMzGKPbxKpAEiL2yUoObPLSMt2/eVIabDObJVcU94hzs1y7RoJJLjLiBJu98AmBmMAKmhRggGYGwMfP9Ve+rNrADYERffW/mtITC1o0k9fhHpuh3vSqOUYREZSRDMG4iQ0keSSlGBsPM/QJUDZv75JJLhjq08M8zqdP1WnweoclO50/MJJLTOtXAvOWlc3yT1kvmecyV1OMqH+HqXPwnfySSU5J9NPBvPcsudAPqlimjvKQixrkEbEd1mgjcSAfMBOkriK+0eApupOLqbCeZa0nXnC8t44Ic+LfsJJLSYw6I+/I2yVbbfynlZ9Tb97hJJcN+Wzud9y3qb9fPnoFoYts0r3u36hJJdfoM45KBLfCZGlvwu5LuPsiphxqvcAXgNhxEuE6wTcJJLO/1aEYjHVG8TcBUeBcQHOAjMTETpK6Hj7AGkgAHu233u9839B7J0lda+sZHBahdRaSSTLtTOjrI2ho7zKSS5AWjRa6nmc0OObUgE6xqeiCww+6edxVqAdAKrgAOQiySS2z9rKojEsi00XExaSKjIJ56lZE/eYh34g7KHbhuUGAdh0SSWs+TWLUqmdT7lO9Mku2MLWjwHoWx0nWFPBau6NJHQ8xyKSSaiB1HmqMS2SPX/wAD+iSSoWFPxeb/AJNspYC+Wb3380kkRp1qhDjBOvNJJJZH/9k="/>
          <p:cNvSpPr/>
          <p:nvPr/>
        </p:nvSpPr>
        <p:spPr>
          <a:xfrm>
            <a:off x="155520" y="4608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64" name="AutoShape 10" descr="data:image/jpeg;base64,/9j/4AAQSkZJRgABAQAAAQABAAD/2wCEAAkGBhQSEBUUExQVFBUWGRgXFhcXGBQXFxgYFBQYGBQWFRcYHCYfFxolGhkYHy8gIycpLCwsFx4xNTAqNSYrLCkBCQoKDgwOGg8PGiwkHBwpLCwpKSksLCksLCwpKSwpKSkpLCksKSksLCwsKSkpKSwpKSkpLCksKSkpLCkpKSwsLP/AABEIAMIBAwMBIgACEQEDEQH/xAAbAAABBQEBAAAAAAAAAAAAAAAEAAECAwUGB//EAEAQAAEDAgQDBgMGBQIGAwEAAAEAAhEDIQQSMUEFUWEGEyJxgZEyobEHI0LB0fAUM1Ji4XLxFWOCkrLCNEOiFv/EABkBAQEBAQEBAAAAAAAAAAAAAAABAgMEBf/EACIRAQEBAAMAAgICAwAAAAAAAAARAQISITFBA1EiMhNhcf/aAAwDAQACEQMRAD8A61jFe1iTWK1rV9VwhmtVjWp2tVgaoIhqmApBqkGoIhqeFINTwgjCUKUJ4SiMJQpQlCURShShKEojCaFKEoSiMJQnhPCUQhKFKEoSiEJQpQlCCMJoU4TQiIQolqshKEFJaoFqILVAtSoHc1VOainNVbmoA3NVL2I1zFS9igBNJJE5Eko0WtVjWpNarGtStkGqYakGqYaoGAUwE4CeEojCeFKEipURhKFKE8JVQhPClCUJRCEoU4ShKiELN49xRtCiXOm5yiImTMa7WWpC4zttXJqNpn4RD+Rkhw1WOfKY1xy66nBYoVabajdHCQr4WD2OxRfSc3ZkBvkZOu66CFePK5Tc9QhKFKEoWqyjCaFOE0JRGE0KcJQrRCE0KcJoSiJCiWqyExCUVFqrLVeQoFqVAzmqp7UU5qqc1RApakrsiZKDg1WNCQCsAUdDAKQCcBShKhoTwnhPClDQlClCUKVTQlCdJKGhKFJKEojCUKSSlEYXB9uAP4lvMsbsdMzuS71cB2/A/iWTuxu/9z1j8n9WuPy0+woGWrHNm0bO6LqYXKfZ/GWrHNn0cutU/Hv8Tl8owlClCULpWUIShThKFaK4ShThKEohCaFOEoVqK4TQrITQlEIUS1WQmISooc1VOaiS1VualIGypK2EyVHl2B7bYoFoNYkSBLsptN5zNK1MR9ouIZVqQaL2te4NhpILQTlOYOnTdcm2hAPPNMdD1TOZY849fdeTvrvMegcG+0Z9VwD6Ld5LHGfC0us10ybRE7oql9ptGYfRqsIsRLCR0IJEFedswpDQZExs6DpcHnyQ9VuXTr+iv+TUmPXsJ28wrwTmcwNGY52nSQLZZky4WRlHtZhHWGIpg/3HL/5QvGDWIaWhxh3hNtpB18wEzakEaGTr+/JM/KR7xRxbHiWvY4aS1zSJGokHVXQvBw7S0hs338RE/RXU+I1WHMx7mEGxa4jQBX/KdXrHbDEOZhHOY4tIcy7SQYLr3C4hnbbEMbmFYuFviDX8tyJ+a5/EdosS+mWPr1XgxIccwN+vos2rjnd2RLT6X9IhY5c7vjWY7Wh9rVWCDSY4wYMltxpIEz5SFS77QcVUafGxkwAGM8QnlmzaR8wuHovkzqSRsVq4V2UDU/mpvPSY2WdoMTmzGtVJ2l7/AKTCOwvbnEsABeH6/G0E7akXj/Kwg8E7ydPf/ZVR6etlO2kx2uG+0l8eKk12l2uLfPXNPyWP2h7QDFVA8NczK2AJk6kk2jn8lgsp+GBcCfqqK2IIiLa3v6g7rW8t3DMxp8O4nVpzkqPbpMEydeq2cP20xTPxteOT2j6tgyuOGNyAT+KLb9SiGcQk3tGhJsZ6Ln3h5fXfYf7Qqk+Oi0j+1xb7SDK7Dh+MFWkyoAQHiQDqJ5rxejjGwIMecddV0PD+2OIotDA5rmtsA5oMAbSIPzXXj+Rmfp6gkuO4X29L3sY+kJc4NlriBcxMEH2ldiuucqkNCUJ4SVpEYShSTJUiMJoU4TQrSIQmhThMQlSKyFW4K4qtyVFMJKcJJVeJ935pxSEC0xvF/wDKHqVSGzY9RvzQ9DGPALpFwLH/ACvJXStOqwReL6aoJ1eDbbby/JVN4iHNtNrW/fkqMRUFzO3spu+CHfnXSPbTTqr++IbMEQbnpCzqfEG256dCDzv+4RRxOZkWjQnz0+q56jQweIBbBNyegi3v19EV3Zi0QLm/0WO2lECZnl7mPRatCrmGm2qZs8awn7ggaSDJtCFf4mmSPNGGja+hi9h6EoTFloyh2kyY3A5LdaAiq0HSOs7b2uihxETbQRz9dwrnOozIpm9xcHXzJVtCqwFpFIAXNiLwDY26yrSGw+IkTFhoPNXmuIiEXXx4qMgMaBIIyyYtH0QxYINr2gzAEG8iLyFc1NxVVrAbBA13wRc8zEmeiJrgTcwNCRBmx6hZj41MnygEn1U5fCLDiwTBIHSDr1TvqggGJNxM21/pOyy8TWuRMxZTw5JgET56Dz3XLqyKGIMzc/UTy581rcPxQLACQdR1KyO8ZmvZ0azaeh1V1NwbDs07TOnmL7WWs2DruGYkNq03HQPYTA2DgTA3XqHBONNxNMvYCAHEQehsfUQV4xguINJibbwYtvBWvwLtL/DVmtY5rQIbUlznMcAblwAhp6gWk3XTOcXXsKSxaPa7DvMMeXHOxlmm5qOygiYkdei2V27VCSSTJQ6ZIofDYxtQEtM5XFp8wrRcmKdMUqIlRKkVEpRCEkklajwVtRrTzESWx9PmnGOpugeWW2m0T6LBxfEjmIBtAAvA6oahVIMheWNuixFPK7QCbl19vzQWKZP9wItEjXnyUGY62Vwkkz6nSR6IioRAEAGL9f3KGMKrRLToY/VG4XxAiNtdydlfij4DI01+UBPRENzNA9+Z+qLD0aJlwJ+HkN5je+i2sHWOUWt/vbkhMJhMoJMucTGpM+Qi94+S1HYJ9P4mFma8OBEiYsCOaxuVcxLEOEAX1PPVBYh9yNbXlEVATH6iLjyQeKLg4QBpdVvVNGjvsLQY9EXQmD4oF+XOBtbSFWyq8kRlG2u0eSnTpPJhoETcSTpe8K1BzXbC9+twoVCI6+qbDMcYDoaYnR2numebnfr4tEAuJHUdPZZGIqXMkgD6/vdauIdttfcrJxDoHTfXTkjOs57tlIVbRJ/yoOap0KBcbevRaZI1bRr5/uylRrkEfTyVdVtzNimA2URus4laG22IjkLGNJ/RRGIzumTI6Ak9NUE3EMAGWxOs39ZtCdzuUyVnMHTcExbg8VQb03TB5jTay72n9optNGOcPBtHUc157w8PNPxEHSAL6fVGl9ufl6XW+Pitmv22xD3EMqOaA5x/DMGC1pEXA/NH8P8AtAqsEVfvLyDDW2g2MWgmL666rjKDvvY/fwyjnrVWO+wf2hUXt8TXU3Q6ztJDZHi5E2uq+xXEATVaXNvlcPENTINvb2XBuMaquvEbeyVHVO+1R3iBoNDgQB4nEG5zTpB0hOPtLqOIy0mRAmc8zvEHTTVefNHiPmiqVa48wr2I9n4JxX+IoNqZcskiJn4TGsBGEryrh/HK1JuWnUc1t/CMpF9SJFlTiO0+JDiO/qRAHxHzm2/XlZXOSR6zKS8ub2lxMfzn+8/VMnYeV0hJjqN1pYekGn/b3Xd4HiVag7LRytEc3C1pIEwNeR8udfH8c6ufvAxxm4hzcsE3BkddgfJYjTkc7SRLhPWfqAiDhbEiHjm0PPxGNcvojK3CabntLaYyx/W+DJsbmVZVwLQ0NY0XdoHVNovd/QXA2TxWbVwNSCO6qHX8D+V9lRhqwIyFpDrC9svm3muxwfEalOl3eYEFxfldncQcsWLnZhaJGhgLOxDs72ucxubnlExfeZ91PEPhWWPhmNwdo5cpUMBjQ/MQC28gGAfT2J9UXiGBjCXBkToWs1gje4EHyKqweHp1S9waJF9Gj8I0nrKTI1uriJA1m0a6EbfvdAYhnjy300PneZ0Wi9hbpDdgIZd2vLXXkh6ry7xE5iRqSNTYEkiTtzWYtNh2kEx79ba2R1ACOh1vfWdnBD5akawGiZMfkL+SrY95/E7nvE87kxsp1Xsvx48DhaIcASRmEttJzFZXDXHuWiCTF/OdVpYipUIa0OJE+KdIPIi5uie8DhEuMGBJO0HTbbdX6jOsOph3HrO0rLxWEqX8Do/0uhdOHu71xcXHRzAXGRBE31iYV7miQ64MRqfpoTomX7Rw1PA1HTDXWt8Lv0ROFwb2nRx5wD811dQAktJJg+IzfSY6Ju5DfC0Ab2G4Co5w8HqOJOWJiJmfoqRwItu8wBB1G566LocS21gATuPnvfRYlWuHMMTO0QN9yeaztxnVdLgDiJa5p3FwN7apN4ZUaRmAjcyDHsrqnFGB7coIBAkF2bfdwi23otjCOa4EjLBFx6bpm7fTCwQaGZcwBF7yJ63CIc5otnHlrr6boXEZWEO2cMtojQmTOih/EtyiPCJ8U35/n9VuKc4im2rMkGdD1FvkixiGE5cw8oP6LnOLU3S2oJIcASY3gShnYl/he3bXzHRT1K694Ei+oGzojrZV1iNJB10QmHxbq1NpA38WtovJO10i15kCG5rtt9T1KtxQ4qtLiN9xdENZYQb/AKIVmBqXdAI1MOaY6G/yT0q4GpS34B+CqGcrjJ28uqWJA7y/RRwtVmYZpcCHaG/p5a+iP4S2i57RVbUOaBmkgtk2m0EXCm7BQGJ0TiWUmvc0OdYkWyu0MayJSS4gTG8RphoL5GaG28rqFOnBy5tSDLjc3k7zomxeGY4Q8SJvMC4Ox90a/CsYJa4PzNkXN2l0HxRoPy5qtBcTUaRADTBaLmAOnP0ug8XVPxCA1kjU7i20Ebfmt6jwUGn4szXOBLWuLokTDsznAHy6qVLs6GOdmcHkXDYEPky4AucZsNuSI55tZ2Vjjm+LxD0ga7X0ROIxjWPbP4pM5YAEfNZTsQ5roN5kAWP4tOW8eivxOHquIBbAAiYvA3te1gsXfsxbg8ex7nAgkZiXOMGTMiGiZGnp6onD45rargPhMGBABhomQs3+ByublcA067tB3B3CJxeDPeuY0iPCduW31TOSxfjuLNBaxuaQQb5XCBYgekqvE1v5ZGp0vfSJGwudSthlNralIdzTJJDHZg7KXR4pvbW+yAx+Cc1pPhIafDliwM+G/igWieSbyIow2IqOI7xo1MC+YODo8irXY8Wtqbaxrrb00VWBxzu8IMnUj8I6knraR1QjmFlRrTBaT4SDI1/YhTvo1atUCbx78pm/S6ooMc9ha7Obicsxe4kjTT5wtntdgXdyyrShpbDahgXBADS6w38PqsfDMa1r8tUuc4abB0jlbUD36JvIF8MJruDBDXRYkgTaY06aa3VfEOHYinaoAAbwHSbai17WTcMxxc7xth7PgcNdem+q6DilUVMPnj76PDJ0y3M35TYLOc9+Fc1h6jmTBFW9yfi0ASw4zEQ91jdpJ3uIKsoYtpEuABA0PM9eqg/EsJiGtPkDrG3NZuol/B9454zE5BsdDG+londczxPh5p1TIIE6X01te663EYo0y12QRaIBEwbg9PNU8RwzMSDAyvbLRJgETYRoCumcv2bjjMW4mOVzYdeepW3wDC1H0XOaQQNWmLjfeTr9VSMK5oc1wgt1F9kbwXH1GVCxti4CxubGTE7wPWy3rMNVGfwmPCW66RuD1ESj6GGZPwmdNROn0PzS4jhf/t/FHiA/EGkRU5b/AEO6LYHPbm0ygNN9vwtO3MRO/ks7rUU4vhbYOQFpykhp0IBLSJ6f+3ksvE8BzU87IDhdwk3vBuN10dJj8oMeAzckEtkQbjQ79ba7D1cNLARmafaCQdeYkEJSM3s3hzke3Nac1htEGOd4kKys7O0u0dM5QG3AAuA0RKfBBpeWunKDe5DhNjcEFX0sNTY1wN8rjoSZDgJvrqD7qGM3h0PcZIBE5pkHzty/3socVrUg4sogvMeIuAdJOwEfmUQxjaVcbSAJ01dZ3WLAjpCJ4hwmXd41hMEAgf1ATcjY315LO+M78M+hSc7KAHN5uIIDf6vkrMdh6ohzMpznwkEXsTodLDmUa2rs94YbWEPd5CJbPmQisDQbUp2ptLWg5qlSCLC4DWi7uk+cWTN579M5WfSwlWLgA9QZ8zHuktSlxDBBo8J0/wCaL72aQB6BMt9eR2z9t2lRc7I10ZB4tgDylpfBjr1QTsCDVdSDPCGlzXC7QHDxNEZoGZu28yr8NxSGhz2vAym0OMuFh+ICLTYKnG4tz8w7upmkRAM5YNyS4wR47bytOur3iKcOnQGWkNcOdotpzHJRxeJaX+J72SLAwQ4GN5JEx02QHBMW+mCHsqPcDFhcZrD0kHXS+kp+JYqpUFX4yAWgBzWjKQ2WgEDW/wD+lKMLHUKjMQ7LG5IgxNyIkaTICLw+Np1KYZUFTNeQNvDAuTEmx028038M4su97ja/d3Gk6PgoWpScBuZmXAAWEkReY6H+qOSxqYIq1A2Gtax7RBIOs/6gZ68rqnhzstY+DZsCwgmb32QOBpPDrzvobkyRH+Fr4N5Fb4HZsrYte2a5k8pvup6rQOKz1s0uaQHS2JILjuCYt/nZAYrCudLRJ8U5rbkgg8jF7IipXDH96KbiCSCI3sCBHr7oLGUKl8jXg5ra6G/qbj5rO+qPp0gGSA2G5rEy4WALonxA8tU9XAQScrcjgHU3zBZ/VPkYUeHVCxlMupvLm5pkAxNgQCeWuilS425rs1Sm59AtyuGXMC0NIuyQLTqrm/Q1OE4mrUaKMCrmD8zibBosYI1vYT0XOcd7OuwdRuf4Xmzm20nwOadDB138wtPhfafA0abhTdiju4fdN6W1dc7AofiXaRtdoFOpXpskusZJcTobiGgCA2Od114/i3c9c95MStQqsqAsaWwZJkwZ2nlYqzFcaIdlzXBt7aHf8kdU4tTcCx5qOmwsJBIv4r2IEgcwYXM4vhtRzyQ0wTI0/VTfx7nyWt1+BFQB7dXWcBEA7nS149kPjOFOpw4eIb63v/sp8KpVW5Z2mZc24m25v7arTq49wa54pB1muykmPDJIga+W9ly/lmxZ4tZTJpjxU3An8RAB882nLb6I7/hkQKj8OzM0Fo72mXAOdDHeEmZNpssvBfaJUbS/+HhnNNg80GNbfS4F73UKnaUVnlxpNzlrS8Cmx0WGWMw08IjyXfjwyer20XX4I9tR+UtdDmsdGuV1NrgSHCIv7hZv8ASczGgZTe5zDLqCPzROE7SVHtqPdAa5wLnREZQ1rZhpvGXldSqVKlWXNDYcLOEiYgEn1/dlOXm+IsDCMx7xpEGAYgxEA+gy2/wLsLdvxCPw7HQkTGtvo3ksz+FqN1gAXkuaIHO7v3CtoZiZ+7LR/c286izjGpWPf0VOs+t8LGPqiT4GMc4xzMAkD5fJTr5spa4OYSNHtc3QQZmNreq0X9oqbWGMDSDh8P3lQ7QC4d4JvPPRDcSxjg3NUpd22oTmfUBJBIJGWZMkk6bT0WunloxnUIcDYyIcP9Op6FSwHFGOcWTMkgRrYCNPKfdEYfAjEVpY8lwAsBZ2s2gSqDwFuHeKrquQgut4XOOV0aAh177LPWo0cTw2zbzAgki8IPjHE20mBp8YLQ1wOjonWNxOuxHRWf8AHpcABVIFi4TedYaDoqeIuFSkA1jqpJdJc1+UeImQefkrmNaK4HwtlWm2oKb3ZhufCItz5/5W9gOGO7oeAw5h/C7LBlsAtBANo122XH0cW6kyH0nECMsOIAg7gaq6jiq2SGuyAxY1KnOfgu2OnRb4+fLK2izDxDqMuEtPiIu05TbNzCdc4aOKB8DnZdodAvyEjfokunfWerd4pxum1n3QJJ51HwIMm2a5ssCtx2oXh0lpHJztPUkx0WxU4RTME6DQZnfkZWaezzi8w8Bs6EXjU69JXPa3NbVPtJTdT+E5oHiznWLmMvyWbR489pJN82xJOlp/JG4XhdNrYgOO5N5PLl6J38Fp6wB0WN3V66p//piCCWt1dIk6GIHp+ahV7SADMGtA0ECYtHT9hU4jgALwRIv8lRV7NERkfAtM7809/aTWw3tJSLf5bZBEanbU/vdBv47TFXOQx22WJG8SfU/JRw/Z8CJvAv59PmtRuEb/AEtHoFrNWarw3HBVJFKgxxGoDHOMc7KutxXLINJo1v3ZG0WlG06caWTv/RKsYruOPL/DRblg6UxG19Nl0PA3iqw56BaGhoBbSBm0GSSPkqQ2ydoSkC8XwGWWUqB7uTEiJvM5Q8gXv7LBzPJsx3hNhBsQuq7sBLLCz7p1YOExVRkPFKTpmjxX2k3hdXh+ItfTByVA8EGDUotEQfxECTOwFkHlsmY2EukB4ipX7zMCSRsHtI6CxhSrDEVmxnbSbAEZnXjQyCZPsEZkT5UIzqHCqlNpGejULhEkVCRfUS0CVcG1cpbNBsgCQw5hBmQcuvVEvcnjohGRW4AXg5q0zrZ35p8Jh62Gk0Xh02IcGnXcB4IB6rWi6fKESGxNc4imzv8ANmAuGCkxt+cMM/7oKrwumGxTzt3u8OE+QaIRgSIRYEHD2kQ7MY3Lnb+RCsdSH4mteeb5edP7ir4Vb1YBHYtrYhlM3iAKLSDrN2kwn/4pVBlrXNYTeACepDmho06ISnhw57gZuTy5BXHgrNiR7LeTGfRVPG94DlL4H9R58oJQ+EcczwW2BkHnOohW4fDCmDeZ6RsqqeIa0GTufqp/xV9RqiBdWUMFWq/BTMf1O8Lfnc+gR+H7OBvixFSf7WSAek/E70hVGFQxDcok3hJdJSdQpgMFFpDbDMKU+sumfNJJoxGGYn5jT1V3cE3i21vMbolna7B1A3vMIKUG7qTnEztYlone5KMa3h1Ufd4irTM37xjYHKTYaxudVI0zmgc4/wC2TrMeqQZMweWs/kNb81v0eytV7SaOLoVWgSAHmeegmEHV4BiW60u8GuamBUH/AHC6DILdT6CefO50190/dkEfCdN5/wDFXObDiHAsI/qYfzE6dFJzBEh03iwHym8+igpzeceX5aqeW039o5H81MghsGeskgfMQqmkHYaRM9T0SKUJnD6j6prA7+9vnCTiLXGo+vRSCbWqQCQbHX56/mnAvooG1Kd+ijmg6j3CnBif3P7I91FO0qIN/wB9U/ecyPKZPoNUzx4ota2vmqiRdCowTppj97qVSuBrMaEgTE7gWlNhWQ0AEGOUfsJBdCUJSlMSEChOoCpdJz0CKTiqH4hUP4iOfsrEHFyHq1Ap8PwVau5oaxzWEgGoQYaCYnbN5BaeE7Fio45q8NtlaGgPIc0OvcgEZmgxOohWJWAagaGuyxOYzJvdwmPSP+jqUdhcHXrNHdsBafhvGhhzjOg0HtzXQt7MUKb2eEOyyIIkkQchnNEtg2gTmJlE1gG5D3lVrpc0UxD6jvEQIa+TsLbStIxafYau7+ZVYxv9kud8wAFZ2Zw1HuxVcKQeXuFx4rR8I2PkN7rTr4t4E99LW5y8hjCSxorwaZBDTPcOsRHibeyA4nR7vcyXOa9w3yve0EvLpJPduMOA6E5TE63VvjQx2OaPC13iNgGw4/Ow9fZZRwNR9QsaRMS90zlG+eppHQW5IHI07x53V1PByJDmgcyY9Op8l2zMxihn4aCQPEOYBIPUSEyLZmAiXej4HskrWR2O7AYWo4UqYdSDjnJnNBDSB78idvbLx32YOpMflrirOXIDIeHZrAATqCRHkoYbtF4h4oNySNZMRHIRbyC26XaMVC2SAxpmBuQ0w70OnW/JcvG5rlaPYTHNrNa6mA0mHPJloG92h0HrC7XB4ZuCM4jiVdzte5pEn0M5v/VaFLtQIGbXTKDEmOY9+QHkreEYqk6mGvYx7oGckAgyJF3THl56Kz/Zdxk8Q7dEzkpBzXGWmscwEAN/lg5S6RMk78oWA/i+Hh9XEtLn6tZTbSosIAJOZzWyDaBEkrs8TwXC1q3dBoYAMxLDGoHhFyA4xJtoBbdA8Q+zOi7x06xLQC0tc0EEPGX47REzN9FNmHZzXD+0fD6gBczEUSY/luY5o9H3RLsPhnCKWMALrxWpkRe0vkBto5oU/ZRii0PAp1Rq2DBjY5XRE6wUTw/7Oa1UzWcKAaDnzlstEuPhY0wG3m5G/MLFWiG9kqrmg06lGsSR/KqsdqQLhxH5fkg+IcBxNMgPo1AToIzTz+GZWkKPD8KC2iH4qtoKjiAxhIiW2ymD0PmhuJdqMQ+Wg903Rwpy0mLHM8nM71KsWsYVhTdDnFpOoIuCLEQ6OnukHNNwXOH/AE/qUz+0eJa11Nzg6mMoYHBh8LSfAbZoMnTkOaza/HHPcfBTadQW02ti25105ypuwa9Ik+GCY5fWANEn0TtqDPxc4Bkk6wLLHwVdtS9Vz25XAOIInITGYNIOaNItqEfxTA0cP4qVepVaQJ+7YNdBm7wg+gUKMZWtE26fu6g4y7wyT9QN45x1vAV3CMC6uzOx1GneA2pUa1xI1IzCNYVuL7P4thuwuG2R7Hz5BjvyRaGxAJaY/wDUDTqqmvMAm555g4ekdZQeMDmktNKpy0LQCQDBsSTdE4TheIe2O7LGn4ZzNk6EAkzp0MwtJTZidSQdhBE2vOgHup14awEGTcwJ2ImSfO/JF0Owb8svcQ4SZZAdBF2y7WRzC3OHdlmFrXvz5otmy2n0vIjb2U7YeuNo4gvkAGdoEydtNJ08yFoYXs5iaomGsB3cYPI2EnXouwo8KAJa5wy3gCGanwwGgDSQdbqxocx+XvGBo2fAd0IiLe/5KX9LHP4LsGJ++qF45Mt8z+S6DBcAoUvgptB5kS73dJVdHibg8h7bSfE2CNfDpeI3j8wLa3GKbYkxNhZ1yNm2uegUm6eDCB++lxr1QOKqU2DKXOOa+QQcxgAEMaNgABlAAAQGJ4s4/wDLHWC8+mjPWT0CyKuOgnLadTqT/qcblb48NTdaWLx7raU2t/DDHuMCPESCAI/D4gZ5rKq8TIe57YDjOYkM8QIIMgiCIJERA2hCvqF4MmADrtPKdkPQPiLTzt1H5/5XXMzGKPbxKpAEiL2yUoObPLSMt2/eVIabDObJVcU94hzs1y7RoJJLjLiBJu98AmBmMAKmhRggGYGwMfP9Ve+rNrADYERffW/mtITC1o0k9fhHpuh3vSqOUYREZSRDMG4iQ0keSSlGBsPM/QJUDZv75JJLhjq08M8zqdP1WnweoclO50/MJJLTOtXAvOWlc3yT1kvmecyV1OMqH+HqXPwnfySSU5J9NPBvPcsudAPqlimjvKQixrkEbEd1mgjcSAfMBOkriK+0eApupOLqbCeZa0nXnC8t44Ic+LfsJJLSYw6I+/I2yVbbfynlZ9Tb97hJJcN+Wzud9y3qb9fPnoFoYts0r3u36hJJdfoM45KBLfCZGlvwu5LuPsiphxqvcAXgNhxEuE6wTcJJLO/1aEYjHVG8TcBUeBcQHOAjMTETpK6Hj7AGkgAHu233u9839B7J0lda+sZHBahdRaSSTLtTOjrI2ho7zKSS5AWjRa6nmc0OObUgE6xqeiCww+6edxVqAdAKrgAOQiySS2z9rKojEsi00XExaSKjIJ56lZE/eYh34g7KHbhuUGAdh0SSWs+TWLUqmdT7lO9Mku2MLWjwHoWx0nWFPBau6NJHQ8xyKSSaiB1HmqMS2SPX/wAD+iSSoWFPxeb/AJNspYC+Wb3380kkRp1qhDjBOvNJJJZH/9k=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65" name="AutoShape 12" descr="data:image/jpeg;base64,/9j/4AAQSkZJRgABAQAAAQABAAD/2wCEAAkGBhQSEBUUExQVFBUWGRgXFhcXGBQXFxgYFBQYGBQWFRcYHCYfFxolGhkYHy8gIycpLCwsFx4xNTAqNSYrLCkBCQoKDgwOGg8PGiwkHBwpLCwpKSksLCksLCwpKSwpKSkpLCksKSksLCwsKSkpKSwpKSkpLCksKSkpLCkpKSwsLP/AABEIAMIBAwMBIgACEQEDEQH/xAAbAAABBQEBAAAAAAAAAAAAAAAEAAECAwUGB//EAEAQAAEDAgQDBgMGBQIGAwEAAAEAAhEDIQQSMUEFUWEGEyJxgZEyobEHI0LB0fAUM1Ji4XLxFWOCkrLCNEOiFv/EABkBAQEBAQEBAAAAAAAAAAAAAAABAgMEBf/EACIRAQEBAAMAAgICAwAAAAAAAAARAQISITFBA1EiMhNhcf/aAAwDAQACEQMRAD8A61jFe1iTWK1rV9VwhmtVjWp2tVgaoIhqmApBqkGoIhqeFINTwgjCUKUJ4SiMJQpQlCURShShKEojCaFKEoSiMJQnhPCUQhKFKEoSiEJQpQlCCMJoU4TQiIQolqshKEFJaoFqILVAtSoHc1VOainNVbmoA3NVL2I1zFS9igBNJJE5Eko0WtVjWpNarGtStkGqYakGqYaoGAUwE4CeEojCeFKEipURhKFKE8JVQhPClCUJRCEoU4ShKiELN49xRtCiXOm5yiImTMa7WWpC4zttXJqNpn4RD+Rkhw1WOfKY1xy66nBYoVabajdHCQr4WD2OxRfSc3ZkBvkZOu66CFePK5Tc9QhKFKEoWqyjCaFOE0JRGE0KcJQrRCE0KcJoSiJCiWqyExCUVFqrLVeQoFqVAzmqp7UU5qqc1RApakrsiZKDg1WNCQCsAUdDAKQCcBShKhoTwnhPClDQlClCUKVTQlCdJKGhKFJKEojCUKSSlEYXB9uAP4lvMsbsdMzuS71cB2/A/iWTuxu/9z1j8n9WuPy0+woGWrHNm0bO6LqYXKfZ/GWrHNn0cutU/Hv8Tl8owlClCULpWUIShThKFaK4ShThKEohCaFOEoVqK4TQrITQlEIUS1WQmISooc1VOaiS1VualIGypK2EyVHl2B7bYoFoNYkSBLsptN5zNK1MR9ouIZVqQaL2te4NhpILQTlOYOnTdcm2hAPPNMdD1TOZY849fdeTvrvMegcG+0Z9VwD6Ld5LHGfC0us10ybRE7oql9ptGYfRqsIsRLCR0IJEFedswpDQZExs6DpcHnyQ9VuXTr+iv+TUmPXsJ28wrwTmcwNGY52nSQLZZky4WRlHtZhHWGIpg/3HL/5QvGDWIaWhxh3hNtpB18wEzakEaGTr+/JM/KR7xRxbHiWvY4aS1zSJGokHVXQvBw7S0hs338RE/RXU+I1WHMx7mEGxa4jQBX/KdXrHbDEOZhHOY4tIcy7SQYLr3C4hnbbEMbmFYuFviDX8tyJ+a5/EdosS+mWPr1XgxIccwN+vos2rjnd2RLT6X9IhY5c7vjWY7Wh9rVWCDSY4wYMltxpIEz5SFS77QcVUafGxkwAGM8QnlmzaR8wuHovkzqSRsVq4V2UDU/mpvPSY2WdoMTmzGtVJ2l7/AKTCOwvbnEsABeH6/G0E7akXj/Kwg8E7ydPf/ZVR6etlO2kx2uG+0l8eKk12l2uLfPXNPyWP2h7QDFVA8NczK2AJk6kk2jn8lgsp+GBcCfqqK2IIiLa3v6g7rW8t3DMxp8O4nVpzkqPbpMEydeq2cP20xTPxteOT2j6tgyuOGNyAT+KLb9SiGcQk3tGhJsZ6Ln3h5fXfYf7Qqk+Oi0j+1xb7SDK7Dh+MFWkyoAQHiQDqJ5rxejjGwIMecddV0PD+2OIotDA5rmtsA5oMAbSIPzXXj+Rmfp6gkuO4X29L3sY+kJc4NlriBcxMEH2ldiuucqkNCUJ4SVpEYShSTJUiMJoU4TQrSIQmhThMQlSKyFW4K4qtyVFMJKcJJVeJ935pxSEC0xvF/wDKHqVSGzY9RvzQ9DGPALpFwLH/ACvJXStOqwReL6aoJ1eDbbby/JVN4iHNtNrW/fkqMRUFzO3spu+CHfnXSPbTTqr++IbMEQbnpCzqfEG256dCDzv+4RRxOZkWjQnz0+q56jQweIBbBNyegi3v19EV3Zi0QLm/0WO2lECZnl7mPRatCrmGm2qZs8awn7ggaSDJtCFf4mmSPNGGja+hi9h6EoTFloyh2kyY3A5LdaAiq0HSOs7b2uihxETbQRz9dwrnOozIpm9xcHXzJVtCqwFpFIAXNiLwDY26yrSGw+IkTFhoPNXmuIiEXXx4qMgMaBIIyyYtH0QxYINr2gzAEG8iLyFc1NxVVrAbBA13wRc8zEmeiJrgTcwNCRBmx6hZj41MnygEn1U5fCLDiwTBIHSDr1TvqggGJNxM21/pOyy8TWuRMxZTw5JgET56Dz3XLqyKGIMzc/UTy581rcPxQLACQdR1KyO8ZmvZ0azaeh1V1NwbDs07TOnmL7WWs2DruGYkNq03HQPYTA2DgTA3XqHBONNxNMvYCAHEQehsfUQV4xguINJibbwYtvBWvwLtL/DVmtY5rQIbUlznMcAblwAhp6gWk3XTOcXXsKSxaPa7DvMMeXHOxlmm5qOygiYkdei2V27VCSSTJQ6ZIofDYxtQEtM5XFp8wrRcmKdMUqIlRKkVEpRCEkklajwVtRrTzESWx9PmnGOpugeWW2m0T6LBxfEjmIBtAAvA6oahVIMheWNuixFPK7QCbl19vzQWKZP9wItEjXnyUGY62Vwkkz6nSR6IioRAEAGL9f3KGMKrRLToY/VG4XxAiNtdydlfij4DI01+UBPRENzNA9+Z+qLD0aJlwJ+HkN5je+i2sHWOUWt/vbkhMJhMoJMucTGpM+Qi94+S1HYJ9P4mFma8OBEiYsCOaxuVcxLEOEAX1PPVBYh9yNbXlEVATH6iLjyQeKLg4QBpdVvVNGjvsLQY9EXQmD4oF+XOBtbSFWyq8kRlG2u0eSnTpPJhoETcSTpe8K1BzXbC9+twoVCI6+qbDMcYDoaYnR2numebnfr4tEAuJHUdPZZGIqXMkgD6/vdauIdttfcrJxDoHTfXTkjOs57tlIVbRJ/yoOap0KBcbevRaZI1bRr5/uylRrkEfTyVdVtzNimA2URus4laG22IjkLGNJ/RRGIzumTI6Ak9NUE3EMAGWxOs39ZtCdzuUyVnMHTcExbg8VQb03TB5jTay72n9optNGOcPBtHUc157w8PNPxEHSAL6fVGl9ufl6XW+Pitmv22xD3EMqOaA5x/DMGC1pEXA/NH8P8AtAqsEVfvLyDDW2g2MWgmL666rjKDvvY/fwyjnrVWO+wf2hUXt8TXU3Q6ztJDZHi5E2uq+xXEATVaXNvlcPENTINvb2XBuMaquvEbeyVHVO+1R3iBoNDgQB4nEG5zTpB0hOPtLqOIy0mRAmc8zvEHTTVefNHiPmiqVa48wr2I9n4JxX+IoNqZcskiJn4TGsBGEryrh/HK1JuWnUc1t/CMpF9SJFlTiO0+JDiO/qRAHxHzm2/XlZXOSR6zKS8ub2lxMfzn+8/VMnYeV0hJjqN1pYekGn/b3Xd4HiVag7LRytEc3C1pIEwNeR8udfH8c6ufvAxxm4hzcsE3BkddgfJYjTkc7SRLhPWfqAiDhbEiHjm0PPxGNcvojK3CabntLaYyx/W+DJsbmVZVwLQ0NY0XdoHVNovd/QXA2TxWbVwNSCO6qHX8D+V9lRhqwIyFpDrC9svm3muxwfEalOl3eYEFxfldncQcsWLnZhaJGhgLOxDs72ucxubnlExfeZ91PEPhWWPhmNwdo5cpUMBjQ/MQC28gGAfT2J9UXiGBjCXBkToWs1gje4EHyKqweHp1S9waJF9Gj8I0nrKTI1uriJA1m0a6EbfvdAYhnjy300PneZ0Wi9hbpDdgIZd2vLXXkh6ry7xE5iRqSNTYEkiTtzWYtNh2kEx79ba2R1ACOh1vfWdnBD5akawGiZMfkL+SrY95/E7nvE87kxsp1Xsvx48DhaIcASRmEttJzFZXDXHuWiCTF/OdVpYipUIa0OJE+KdIPIi5uie8DhEuMGBJO0HTbbdX6jOsOph3HrO0rLxWEqX8Do/0uhdOHu71xcXHRzAXGRBE31iYV7miQ64MRqfpoTomX7Rw1PA1HTDXWt8Lv0ROFwb2nRx5wD811dQAktJJg+IzfSY6Ju5DfC0Ab2G4Co5w8HqOJOWJiJmfoqRwItu8wBB1G566LocS21gATuPnvfRYlWuHMMTO0QN9yeaztxnVdLgDiJa5p3FwN7apN4ZUaRmAjcyDHsrqnFGB7coIBAkF2bfdwi23otjCOa4EjLBFx6bpm7fTCwQaGZcwBF7yJ63CIc5otnHlrr6boXEZWEO2cMtojQmTOih/EtyiPCJ8U35/n9VuKc4im2rMkGdD1FvkixiGE5cw8oP6LnOLU3S2oJIcASY3gShnYl/he3bXzHRT1K694Ei+oGzojrZV1iNJB10QmHxbq1NpA38WtovJO10i15kCG5rtt9T1KtxQ4qtLiN9xdENZYQb/AKIVmBqXdAI1MOaY6G/yT0q4GpS34B+CqGcrjJ28uqWJA7y/RRwtVmYZpcCHaG/p5a+iP4S2i57RVbUOaBmkgtk2m0EXCm7BQGJ0TiWUmvc0OdYkWyu0MayJSS4gTG8RphoL5GaG28rqFOnBy5tSDLjc3k7zomxeGY4Q8SJvMC4Ox90a/CsYJa4PzNkXN2l0HxRoPy5qtBcTUaRADTBaLmAOnP0ug8XVPxCA1kjU7i20Ebfmt6jwUGn4szXOBLWuLokTDsznAHy6qVLs6GOdmcHkXDYEPky4AucZsNuSI55tZ2Vjjm+LxD0ga7X0ROIxjWPbP4pM5YAEfNZTsQ5roN5kAWP4tOW8eivxOHquIBbAAiYvA3te1gsXfsxbg8ex7nAgkZiXOMGTMiGiZGnp6onD45rargPhMGBABhomQs3+ByublcA067tB3B3CJxeDPeuY0iPCduW31TOSxfjuLNBaxuaQQb5XCBYgekqvE1v5ZGp0vfSJGwudSthlNralIdzTJJDHZg7KXR4pvbW+yAx+Cc1pPhIafDliwM+G/igWieSbyIow2IqOI7xo1MC+YODo8irXY8Wtqbaxrrb00VWBxzu8IMnUj8I6knraR1QjmFlRrTBaT4SDI1/YhTvo1atUCbx78pm/S6ooMc9ha7Obicsxe4kjTT5wtntdgXdyyrShpbDahgXBADS6w38PqsfDMa1r8tUuc4abB0jlbUD36JvIF8MJruDBDXRYkgTaY06aa3VfEOHYinaoAAbwHSbai17WTcMxxc7xth7PgcNdem+q6DilUVMPnj76PDJ0y3M35TYLOc9+Fc1h6jmTBFW9yfi0ASw4zEQ91jdpJ3uIKsoYtpEuABA0PM9eqg/EsJiGtPkDrG3NZuol/B9454zE5BsdDG+londczxPh5p1TIIE6X01te663EYo0y12QRaIBEwbg9PNU8RwzMSDAyvbLRJgETYRoCumcv2bjjMW4mOVzYdeepW3wDC1H0XOaQQNWmLjfeTr9VSMK5oc1wgt1F9kbwXH1GVCxti4CxubGTE7wPWy3rMNVGfwmPCW66RuD1ESj6GGZPwmdNROn0PzS4jhf/t/FHiA/EGkRU5b/AEO6LYHPbm0ygNN9vwtO3MRO/ks7rUU4vhbYOQFpykhp0IBLSJ6f+3ksvE8BzU87IDhdwk3vBuN10dJj8oMeAzckEtkQbjQ79ba7D1cNLARmafaCQdeYkEJSM3s3hzke3Nac1htEGOd4kKys7O0u0dM5QG3AAuA0RKfBBpeWunKDe5DhNjcEFX0sNTY1wN8rjoSZDgJvrqD7qGM3h0PcZIBE5pkHzty/3socVrUg4sogvMeIuAdJOwEfmUQxjaVcbSAJ01dZ3WLAjpCJ4hwmXd41hMEAgf1ATcjY315LO+M78M+hSc7KAHN5uIIDf6vkrMdh6ohzMpznwkEXsTodLDmUa2rs94YbWEPd5CJbPmQisDQbUp2ptLWg5qlSCLC4DWi7uk+cWTN579M5WfSwlWLgA9QZ8zHuktSlxDBBo8J0/wCaL72aQB6BMt9eR2z9t2lRc7I10ZB4tgDylpfBjr1QTsCDVdSDPCGlzXC7QHDxNEZoGZu28yr8NxSGhz2vAym0OMuFh+ICLTYKnG4tz8w7upmkRAM5YNyS4wR47bytOur3iKcOnQGWkNcOdotpzHJRxeJaX+J72SLAwQ4GN5JEx02QHBMW+mCHsqPcDFhcZrD0kHXS+kp+JYqpUFX4yAWgBzWjKQ2WgEDW/wD+lKMLHUKjMQ7LG5IgxNyIkaTICLw+Np1KYZUFTNeQNvDAuTEmx028038M4su97ja/d3Gk6PgoWpScBuZmXAAWEkReY6H+qOSxqYIq1A2Gtax7RBIOs/6gZ68rqnhzstY+DZsCwgmb32QOBpPDrzvobkyRH+Fr4N5Fb4HZsrYte2a5k8pvup6rQOKz1s0uaQHS2JILjuCYt/nZAYrCudLRJ8U5rbkgg8jF7IipXDH96KbiCSCI3sCBHr7oLGUKl8jXg5ra6G/qbj5rO+qPp0gGSA2G5rEy4WALonxA8tU9XAQScrcjgHU3zBZ/VPkYUeHVCxlMupvLm5pkAxNgQCeWuilS425rs1Sm59AtyuGXMC0NIuyQLTqrm/Q1OE4mrUaKMCrmD8zibBosYI1vYT0XOcd7OuwdRuf4Xmzm20nwOadDB138wtPhfafA0abhTdiju4fdN6W1dc7AofiXaRtdoFOpXpskusZJcTobiGgCA2Od114/i3c9c95MStQqsqAsaWwZJkwZ2nlYqzFcaIdlzXBt7aHf8kdU4tTcCx5qOmwsJBIv4r2IEgcwYXM4vhtRzyQ0wTI0/VTfx7nyWt1+BFQB7dXWcBEA7nS149kPjOFOpw4eIb63v/sp8KpVW5Z2mZc24m25v7arTq49wa54pB1muykmPDJIga+W9ly/lmxZ4tZTJpjxU3An8RAB882nLb6I7/hkQKj8OzM0Fo72mXAOdDHeEmZNpssvBfaJUbS/+HhnNNg80GNbfS4F73UKnaUVnlxpNzlrS8Cmx0WGWMw08IjyXfjwyer20XX4I9tR+UtdDmsdGuV1NrgSHCIv7hZv8ASczGgZTe5zDLqCPzROE7SVHtqPdAa5wLnREZQ1rZhpvGXldSqVKlWXNDYcLOEiYgEn1/dlOXm+IsDCMx7xpEGAYgxEA+gy2/wLsLdvxCPw7HQkTGtvo3ksz+FqN1gAXkuaIHO7v3CtoZiZ+7LR/c286izjGpWPf0VOs+t8LGPqiT4GMc4xzMAkD5fJTr5spa4OYSNHtc3QQZmNreq0X9oqbWGMDSDh8P3lQ7QC4d4JvPPRDcSxjg3NUpd22oTmfUBJBIJGWZMkk6bT0WunloxnUIcDYyIcP9Op6FSwHFGOcWTMkgRrYCNPKfdEYfAjEVpY8lwAsBZ2s2gSqDwFuHeKrquQgut4XOOV0aAh177LPWo0cTw2zbzAgki8IPjHE20mBp8YLQ1wOjonWNxOuxHRWf8AHpcABVIFi4TedYaDoqeIuFSkA1jqpJdJc1+UeImQefkrmNaK4HwtlWm2oKb3ZhufCItz5/5W9gOGO7oeAw5h/C7LBlsAtBANo122XH0cW6kyH0nECMsOIAg7gaq6jiq2SGuyAxY1KnOfgu2OnRb4+fLK2izDxDqMuEtPiIu05TbNzCdc4aOKB8DnZdodAvyEjfokunfWerd4pxum1n3QJJ51HwIMm2a5ssCtx2oXh0lpHJztPUkx0WxU4RTME6DQZnfkZWaezzi8w8Bs6EXjU69JXPa3NbVPtJTdT+E5oHiznWLmMvyWbR489pJN82xJOlp/JG4XhdNrYgOO5N5PLl6J38Fp6wB0WN3V66p//piCCWt1dIk6GIHp+ahV7SADMGtA0ECYtHT9hU4jgALwRIv8lRV7NERkfAtM7809/aTWw3tJSLf5bZBEanbU/vdBv47TFXOQx22WJG8SfU/JRw/Z8CJvAv59PmtRuEb/AEtHoFrNWarw3HBVJFKgxxGoDHOMc7KutxXLINJo1v3ZG0WlG06caWTv/RKsYruOPL/DRblg6UxG19Nl0PA3iqw56BaGhoBbSBm0GSSPkqQ2ydoSkC8XwGWWUqB7uTEiJvM5Q8gXv7LBzPJsx3hNhBsQuq7sBLLCz7p1YOExVRkPFKTpmjxX2k3hdXh+ItfTByVA8EGDUotEQfxECTOwFkHlsmY2EukB4ipX7zMCSRsHtI6CxhSrDEVmxnbSbAEZnXjQyCZPsEZkT5UIzqHCqlNpGejULhEkVCRfUS0CVcG1cpbNBsgCQw5hBmQcuvVEvcnjohGRW4AXg5q0zrZ35p8Jh62Gk0Xh02IcGnXcB4IB6rWi6fKESGxNc4imzv8ANmAuGCkxt+cMM/7oKrwumGxTzt3u8OE+QaIRgSIRYEHD2kQ7MY3Lnb+RCsdSH4mteeb5edP7ir4Vb1YBHYtrYhlM3iAKLSDrN2kwn/4pVBlrXNYTeACepDmho06ISnhw57gZuTy5BXHgrNiR7LeTGfRVPG94DlL4H9R58oJQ+EcczwW2BkHnOohW4fDCmDeZ6RsqqeIa0GTufqp/xV9RqiBdWUMFWq/BTMf1O8Lfnc+gR+H7OBvixFSf7WSAek/E70hVGFQxDcok3hJdJSdQpgMFFpDbDMKU+sumfNJJoxGGYn5jT1V3cE3i21vMbolna7B1A3vMIKUG7qTnEztYlone5KMa3h1Ufd4irTM37xjYHKTYaxudVI0zmgc4/wC2TrMeqQZMweWs/kNb81v0eytV7SaOLoVWgSAHmeegmEHV4BiW60u8GuamBUH/AHC6DILdT6CefO50190/dkEfCdN5/wDFXObDiHAsI/qYfzE6dFJzBEh03iwHym8+igpzeceX5aqeW039o5H81MghsGeskgfMQqmkHYaRM9T0SKUJnD6j6prA7+9vnCTiLXGo+vRSCbWqQCQbHX56/mnAvooG1Kd+ijmg6j3CnBif3P7I91FO0qIN/wB9U/ecyPKZPoNUzx4ota2vmqiRdCowTppj97qVSuBrMaEgTE7gWlNhWQ0AEGOUfsJBdCUJSlMSEChOoCpdJz0CKTiqH4hUP4iOfsrEHFyHq1Ap8PwVau5oaxzWEgGoQYaCYnbN5BaeE7Fio45q8NtlaGgPIc0OvcgEZmgxOohWJWAagaGuyxOYzJvdwmPSP+jqUdhcHXrNHdsBafhvGhhzjOg0HtzXQt7MUKb2eEOyyIIkkQchnNEtg2gTmJlE1gG5D3lVrpc0UxD6jvEQIa+TsLbStIxafYau7+ZVYxv9kud8wAFZ2Zw1HuxVcKQeXuFx4rR8I2PkN7rTr4t4E99LW5y8hjCSxorwaZBDTPcOsRHibeyA4nR7vcyXOa9w3yve0EvLpJPduMOA6E5TE63VvjQx2OaPC13iNgGw4/Ow9fZZRwNR9QsaRMS90zlG+eppHQW5IHI07x53V1PByJDmgcyY9Op8l2zMxihn4aCQPEOYBIPUSEyLZmAiXej4HskrWR2O7AYWo4UqYdSDjnJnNBDSB78idvbLx32YOpMflrirOXIDIeHZrAATqCRHkoYbtF4h4oNySNZMRHIRbyC26XaMVC2SAxpmBuQ0w70OnW/JcvG5rlaPYTHNrNa6mA0mHPJloG92h0HrC7XB4ZuCM4jiVdzte5pEn0M5v/VaFLtQIGbXTKDEmOY9+QHkreEYqk6mGvYx7oGckAgyJF3THl56Kz/Zdxk8Q7dEzkpBzXGWmscwEAN/lg5S6RMk78oWA/i+Hh9XEtLn6tZTbSosIAJOZzWyDaBEkrs8TwXC1q3dBoYAMxLDGoHhFyA4xJtoBbdA8Q+zOi7x06xLQC0tc0EEPGX47REzN9FNmHZzXD+0fD6gBczEUSY/luY5o9H3RLsPhnCKWMALrxWpkRe0vkBto5oU/ZRii0PAp1Rq2DBjY5XRE6wUTw/7Oa1UzWcKAaDnzlstEuPhY0wG3m5G/MLFWiG9kqrmg06lGsSR/KqsdqQLhxH5fkg+IcBxNMgPo1AToIzTz+GZWkKPD8KC2iH4qtoKjiAxhIiW2ymD0PmhuJdqMQ+Wg903Rwpy0mLHM8nM71KsWsYVhTdDnFpOoIuCLEQ6OnukHNNwXOH/AE/qUz+0eJa11Nzg6mMoYHBh8LSfAbZoMnTkOaza/HHPcfBTadQW02ti25105ypuwa9Ik+GCY5fWANEn0TtqDPxc4Bkk6wLLHwVdtS9Vz25XAOIInITGYNIOaNItqEfxTA0cP4qVepVaQJ+7YNdBm7wg+gUKMZWtE26fu6g4y7wyT9QN45x1vAV3CMC6uzOx1GneA2pUa1xI1IzCNYVuL7P4thuwuG2R7Hz5BjvyRaGxAJaY/wDUDTqqmvMAm555g4ekdZQeMDmktNKpy0LQCQDBsSTdE4TheIe2O7LGn4ZzNk6EAkzp0MwtJTZidSQdhBE2vOgHup14awEGTcwJ2ImSfO/JF0Owb8svcQ4SZZAdBF2y7WRzC3OHdlmFrXvz5otmy2n0vIjb2U7YeuNo4gvkAGdoEydtNJ08yFoYXs5iaomGsB3cYPI2EnXouwo8KAJa5wy3gCGanwwGgDSQdbqxocx+XvGBo2fAd0IiLe/5KX9LHP4LsGJ++qF45Mt8z+S6DBcAoUvgptB5kS73dJVdHibg8h7bSfE2CNfDpeI3j8wLa3GKbYkxNhZ1yNm2uegUm6eDCB++lxr1QOKqU2DKXOOa+QQcxgAEMaNgABlAAAQGJ4s4/wDLHWC8+mjPWT0CyKuOgnLadTqT/qcblb48NTdaWLx7raU2t/DDHuMCPESCAI/D4gZ5rKq8TIe57YDjOYkM8QIIMgiCIJERA2hCvqF4MmADrtPKdkPQPiLTzt1H5/5XXMzGKPbxKpAEiL2yUoObPLSMt2/eVIabDObJVcU94hzs1y7RoJJLjLiBJu98AmBmMAKmhRggGYGwMfP9Ve+rNrADYERffW/mtITC1o0k9fhHpuh3vSqOUYREZSRDMG4iQ0keSSlGBsPM/QJUDZv75JJLhjq08M8zqdP1WnweoclO50/MJJLTOtXAvOWlc3yT1kvmecyV1OMqH+HqXPwnfySSU5J9NPBvPcsudAPqlimjvKQixrkEbEd1mgjcSAfMBOkriK+0eApupOLqbCeZa0nXnC8t44Ic+LfsJJLSYw6I+/I2yVbbfynlZ9Tb97hJJcN+Wzud9y3qb9fPnoFoYts0r3u36hJJdfoM45KBLfCZGlvwu5LuPsiphxqvcAXgNhxEuE6wTcJJLO/1aEYjHVG8TcBUeBcQHOAjMTETpK6Hj7AGkgAHu233u9839B7J0lda+sZHBahdRaSSTLtTOjrI2ho7zKSS5AWjRa6nmc0OObUgE6xqeiCww+6edxVqAdAKrgAOQiySS2z9rKojEsi00XExaSKjIJ56lZE/eYh34g7KHbhuUGAdh0SSWs+TWLUqmdT7lO9Mku2MLWjwHoWx0nWFPBau6NJHQ8xyKSSaiB1HmqMS2SPX/wAD+iSSoWFPxeb/AJNspYC+Wb3380kkRp1qhDjBOvNJJJZH/9k="/>
          <p:cNvSpPr/>
          <p:nvPr/>
        </p:nvSpPr>
        <p:spPr>
          <a:xfrm>
            <a:off x="155520" y="4608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65" dur="indefinite" restart="never" nodeType="tmRoot">
          <p:childTnLst>
            <p:seq>
              <p:cTn id="366" dur="indefinite" nodeType="mainSeq">
                <p:childTnLst>
                  <p:par>
                    <p:cTn id="367" nodeType="clickEffect" fill="hold">
                      <p:stCondLst>
                        <p:cond delay="indefinite"/>
                      </p:stCondLst>
                      <p:childTnLst>
                        <p:par>
                          <p:cTn id="36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69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371" dur="5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nodeType="clickEffect" fill="hold">
                      <p:stCondLst>
                        <p:cond delay="indefinite"/>
                      </p:stCondLst>
                      <p:childTnLst>
                        <p:par>
                          <p:cTn id="37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4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376" dur="5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nodeType="clickEffect" fill="hold">
                      <p:stCondLst>
                        <p:cond delay="indefinite"/>
                      </p:stCondLst>
                      <p:childTnLst>
                        <p:par>
                          <p:cTn id="37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9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381" dur="500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nodeType="clickEffect" fill="hold">
                      <p:stCondLst>
                        <p:cond delay="indefinite"/>
                      </p:stCondLst>
                      <p:childTnLst>
                        <p:par>
                          <p:cTn id="38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84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386" dur="500"/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fld id="{D421D8B4-2E28-494B-81F7-E96597D291BA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Tahoma"/>
                <a:ea typeface="Tahoma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7" name=""/>
          <p:cNvSpPr/>
          <p:nvPr/>
        </p:nvSpPr>
        <p:spPr>
          <a:xfrm>
            <a:off x="1403280" y="620640"/>
            <a:ext cx="6840720" cy="792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4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Dođi, Gospodine Isuse!</a:t>
            </a:r>
            <a:endParaRPr b="0" lang="hr-HR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0" y="1844640"/>
            <a:ext cx="9144000" cy="365112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4"/>
          <p:cNvSpPr/>
          <p:nvPr/>
        </p:nvSpPr>
        <p:spPr>
          <a:xfrm>
            <a:off x="45720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6534CFA-7DC5-419F-874E-D4C52325E666}" type="datetime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16.12.25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70" name="Rectangle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9CE16BD-C01E-4161-A63F-8764712D7902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900000" y="1196640"/>
            <a:ext cx="8244000" cy="2592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Ezra i </a:t>
            </a:r>
            <a:br>
              <a:rPr sz="5600"/>
            </a:br>
            <a:r>
              <a:rPr b="1" lang="hr-HR" sz="5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Nehemija </a:t>
            </a:r>
            <a:br>
              <a:rPr sz="5600"/>
            </a:br>
            <a:r>
              <a:rPr b="1" lang="hr-HR" sz="5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proglašavaju Zakon Božji</a:t>
            </a:r>
            <a:endParaRPr b="0" lang="hr-HR" sz="56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1980720" y="3962520"/>
            <a:ext cx="6767640" cy="241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Neh 8</a:t>
            </a:r>
            <a:endParaRPr b="0" lang="hr-HR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3" name="Picture 8" descr="Image result for neh 8"/>
          <p:cNvPicPr/>
          <p:nvPr/>
        </p:nvPicPr>
        <p:blipFill>
          <a:blip r:embed="rId1"/>
          <a:stretch/>
        </p:blipFill>
        <p:spPr>
          <a:xfrm>
            <a:off x="4427640" y="0"/>
            <a:ext cx="4716360" cy="2825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F3A35F9-78FC-4CD0-A1D3-A4D5AF312023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85200" y="20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Proglas </a:t>
            </a:r>
            <a:r>
              <a:rPr b="1" i="1" lang="hr-HR" sz="4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Zakona</a:t>
            </a:r>
            <a:r>
              <a:rPr b="1" lang="hr-HR" sz="4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(Neh 8)</a:t>
            </a:r>
            <a:endParaRPr b="0" lang="hr-HR" sz="48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457200" y="907920"/>
            <a:ext cx="8229600" cy="522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Glavni subjekt </a:t>
            </a:r>
            <a:r>
              <a:rPr b="1" lang="he-IL" sz="2800" strike="noStrike" u="none">
                <a:solidFill>
                  <a:srgbClr val="1e6a39"/>
                </a:solidFill>
                <a:effectLst/>
                <a:uFillTx/>
                <a:latin typeface="Times New Roman"/>
                <a:cs typeface="Times New Roman"/>
              </a:rPr>
              <a:t>כל העם</a:t>
            </a:r>
            <a:r>
              <a:rPr b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kol ha‘am</a:t>
            </a:r>
            <a:r>
              <a:rPr b="1" i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2800"/>
            </a:br>
            <a:r>
              <a:rPr b="1" lang="pl-PL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11x (Neh 8,1.3.5[3x].6.9[2x].11.12.13)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Sav narod – 8,1: kao jedan </a:t>
            </a:r>
            <a:br>
              <a:rPr sz="2800"/>
            </a:br>
            <a:r>
              <a:rPr b="1" lang="pl-PL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čovjek (KS), jednodušno (Š.)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e-IL" sz="28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קהל</a:t>
            </a:r>
            <a:r>
              <a:rPr b="1" lang="pl-PL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pl-PL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qāhāl</a:t>
            </a:r>
            <a:r>
              <a:rPr b="1" lang="pl-PL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zbor (KS), skupština (Š.) </a:t>
            </a:r>
            <a:br>
              <a:rPr sz="2800"/>
            </a:br>
            <a:r>
              <a:rPr b="1" lang="pl-PL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8,2.17 (usp. </a:t>
            </a:r>
            <a:r>
              <a:rPr b="1" lang="he-IL" sz="28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קהלה</a:t>
            </a:r>
            <a:r>
              <a:rPr b="1" lang="pl-PL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pl-PL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q</a:t>
            </a:r>
            <a:r>
              <a:rPr b="0" i="1" lang="pl-PL" sz="2800" strike="noStrike" u="non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b="0" i="1" lang="pl-PL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hillâ</a:t>
            </a:r>
            <a:r>
              <a:rPr b="1" lang="pl-PL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5,7)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→ Crkva</a:t>
            </a:r>
            <a:endParaRPr b="0" lang="hr-H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pl-PL" sz="24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traže u </a:t>
            </a:r>
            <a:r>
              <a:rPr b="1" lang="pl-PL" sz="24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8,1: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Toru – od Boga za Izrael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pl-PL" sz="24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Reakcije u </a:t>
            </a:r>
            <a:r>
              <a:rPr b="1" lang="pl-PL" sz="24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8,9b.12?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Plač (v9b) </a:t>
            </a:r>
            <a:r>
              <a:rPr b="1" lang="pl-PL" sz="2800" strike="noStrike" u="non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b="1" lang="pl-PL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Slavlje (v12)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7" name="Picture 4" descr=""/>
          <p:cNvPicPr/>
          <p:nvPr/>
        </p:nvPicPr>
        <p:blipFill>
          <a:blip r:embed="rId1"/>
          <a:stretch/>
        </p:blipFill>
        <p:spPr>
          <a:xfrm>
            <a:off x="6586560" y="0"/>
            <a:ext cx="2557440" cy="3645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8" name="Picture 7" descr="See the source image"/>
          <p:cNvPicPr/>
          <p:nvPr/>
        </p:nvPicPr>
        <p:blipFill>
          <a:blip r:embed="rId2"/>
          <a:stretch/>
        </p:blipFill>
        <p:spPr>
          <a:xfrm>
            <a:off x="5292720" y="3914640"/>
            <a:ext cx="3851280" cy="2943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87" dur="indefinite" restart="never" nodeType="tmRoot">
          <p:childTnLst>
            <p:seq>
              <p:cTn id="388" dur="indefinite" nodeType="mainSeq">
                <p:childTnLst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3" dur="20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98" dur="5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3" dur="500" fill="hold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4" dur="500" fill="hold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9" dur="1000" fill="hold"/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0" dur="1000" fill="hold"/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11" dur="1000"/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3B8EFCF-AF0A-4521-9CD6-7EE47895B6AB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Liturgijski pristup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9600" cy="5078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lnSpc>
                <a:spcPct val="9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0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Gdje je Ezra? </a:t>
            </a:r>
            <a:br>
              <a:rPr sz="3000"/>
            </a:br>
            <a:r>
              <a:rPr b="1" lang="hr-HR" sz="30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(Neh 8,4s)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Postolje, povišeno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0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S koliko ljudi?</a:t>
            </a:r>
            <a:r>
              <a:rPr b="1" lang="hr-HR" sz="30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(v4)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Jedan od 14 (s desne strane)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0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Uvodni “obred” </a:t>
            </a:r>
            <a:r>
              <a:rPr b="1" lang="hr-HR" sz="30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(8,5s):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Ezra otvara knjigu (8,5), zajednica ustaje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0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Ezra u v6a</a:t>
            </a:r>
            <a:r>
              <a:rPr b="1" lang="hr-HR" sz="30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(usp. Ezr 7,27):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blagoslov (v6a)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2" name="Picture 4" descr=""/>
          <p:cNvPicPr/>
          <p:nvPr/>
        </p:nvPicPr>
        <p:blipFill>
          <a:blip r:embed="rId1"/>
          <a:stretch/>
        </p:blipFill>
        <p:spPr>
          <a:xfrm>
            <a:off x="4859280" y="0"/>
            <a:ext cx="4284720" cy="2878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12" dur="indefinite" restart="never" nodeType="tmRoot">
          <p:childTnLst>
            <p:seq>
              <p:cTn id="413" dur="indefinite" nodeType="mainSeq">
                <p:childTnLst>
                  <p:par>
                    <p:cTn id="414" nodeType="clickEffect" fill="hold">
                      <p:stCondLst>
                        <p:cond delay="indefinite"/>
                      </p:stCondLst>
                      <p:childTnLst>
                        <p:par>
                          <p:cTn id="41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18" dur="5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nodeType="clickEffect" fill="hold">
                      <p:stCondLst>
                        <p:cond delay="indefinite"/>
                      </p:stCondLst>
                      <p:childTnLst>
                        <p:par>
                          <p:cTn id="42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2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3" dur="500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4" dur="500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nodeType="clickEffect" fill="hold">
                      <p:stCondLst>
                        <p:cond delay="indefinite"/>
                      </p:stCondLst>
                      <p:childTnLst>
                        <p:par>
                          <p:cTn id="42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27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429" dur="500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nodeType="clickEffect" fill="hold">
                      <p:stCondLst>
                        <p:cond delay="indefinite"/>
                      </p:stCondLst>
                      <p:childTnLst>
                        <p:par>
                          <p:cTn id="43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34" dur="500"/>
                                        <p:tgtEl>
                                          <p:spTgt spid="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914040" y="1523520"/>
            <a:ext cx="7623000" cy="175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7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Nehemija</a:t>
            </a:r>
            <a:r>
              <a:rPr b="1" lang="hr-HR" sz="5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b="0" lang="hr-HR" sz="56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1980720" y="3962520"/>
            <a:ext cx="6767640" cy="241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Obnovitelj jeruzalemskih zidina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Zidine – gradske i hramske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Materijalne (štit) i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duhovne (ljubav prema bližnjemu)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Autobiograf – biblijski pisac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6" name="Picture 4" descr=""/>
          <p:cNvPicPr/>
          <p:nvPr/>
        </p:nvPicPr>
        <p:blipFill>
          <a:blip r:embed="rId1"/>
          <a:stretch/>
        </p:blipFill>
        <p:spPr>
          <a:xfrm>
            <a:off x="5219640" y="1268280"/>
            <a:ext cx="3695760" cy="2616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7" name="Picture 5" descr="http://www.ftidi.hr/wp-content/themes/mycollege_child/images/ftidi-logo.png"/>
          <p:cNvPicPr/>
          <p:nvPr/>
        </p:nvPicPr>
        <p:blipFill>
          <a:blip r:embed="rId2"/>
          <a:stretch/>
        </p:blipFill>
        <p:spPr>
          <a:xfrm>
            <a:off x="179280" y="115920"/>
            <a:ext cx="936720" cy="93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8" name="Text Box 1"/>
          <p:cNvSpPr/>
          <p:nvPr/>
        </p:nvSpPr>
        <p:spPr>
          <a:xfrm>
            <a:off x="1187640" y="189360"/>
            <a:ext cx="4679640" cy="88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b="1" lang="hr-HR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b="0" lang="hr-HR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25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25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" dur="125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25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25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" dur="125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25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25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3" dur="25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0" dur="5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7DC682E-8E19-4DED-82C0-570EF9DB3DD2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Pedogogija</a:t>
            </a:r>
            <a:endParaRPr b="0" lang="hr-HR" sz="54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457200" y="1125360"/>
            <a:ext cx="8229600" cy="5005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743040" indent="-285840">
              <a:lnSpc>
                <a:spcPct val="9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Zajednica u </a:t>
            </a:r>
            <a:r>
              <a:rPr b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Neh 8,6b?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2x “Amen!”, </a:t>
            </a:r>
            <a:br>
              <a:rPr sz="3400"/>
            </a:b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podignutih ruku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Klanjanje 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Čitanje v7-9 – </a:t>
            </a:r>
            <a:r>
              <a:rPr b="1" i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Tko? Kako?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Leviti (v7.9)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Objašnjavanje (v7)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 odlomcima, tumačenje (v8)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Poučavanje (v9)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6" name="Picture 5" descr="worship"/>
          <p:cNvPicPr/>
          <p:nvPr/>
        </p:nvPicPr>
        <p:blipFill>
          <a:blip r:embed="rId1"/>
          <a:stretch/>
        </p:blipFill>
        <p:spPr>
          <a:xfrm>
            <a:off x="4932360" y="0"/>
            <a:ext cx="4211640" cy="259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7" name="Picture 12" descr="See the source image"/>
          <p:cNvPicPr/>
          <p:nvPr/>
        </p:nvPicPr>
        <p:blipFill>
          <a:blip r:embed="rId2"/>
          <a:stretch/>
        </p:blipFill>
        <p:spPr>
          <a:xfrm>
            <a:off x="5940360" y="2565360"/>
            <a:ext cx="3203640" cy="2265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5" dur="indefinite" restart="never" nodeType="tmRoot">
          <p:childTnLst>
            <p:seq>
              <p:cTn id="436" dur="indefinite" nodeType="mainSeq">
                <p:childTnLst>
                  <p:par>
                    <p:cTn id="437" nodeType="clickEffect" fill="hold">
                      <p:stCondLst>
                        <p:cond delay="indefinite"/>
                      </p:stCondLst>
                      <p:childTnLst>
                        <p:par>
                          <p:cTn id="43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41" dur="5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nodeType="clickEffect" fill="hold">
                      <p:stCondLst>
                        <p:cond delay="indefinite"/>
                      </p:stCondLst>
                      <p:childTnLst>
                        <p:par>
                          <p:cTn id="44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4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46" dur="5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nodeType="clickEffect" fill="hold">
                      <p:stCondLst>
                        <p:cond delay="indefinite"/>
                      </p:stCondLst>
                      <p:childTnLst>
                        <p:par>
                          <p:cTn id="44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4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51" dur="500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nodeType="clickEffect" fill="hold">
                      <p:stCondLst>
                        <p:cond delay="indefinite"/>
                      </p:stCondLst>
                      <p:childTnLst>
                        <p:par>
                          <p:cTn id="45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5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56" dur="500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nodeType="clickEffect" fill="hold">
                      <p:stCondLst>
                        <p:cond delay="indefinite"/>
                      </p:stCondLst>
                      <p:childTnLst>
                        <p:par>
                          <p:cTn id="45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5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61" dur="500"/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nodeType="clickEffect" fill="hold">
                      <p:stCondLst>
                        <p:cond delay="indefinite"/>
                      </p:stCondLst>
                      <p:childTnLst>
                        <p:par>
                          <p:cTn id="46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6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66" dur="500"/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C8D4246-7B58-4791-80D6-F755F02F248F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359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Prihvaćanje</a:t>
            </a:r>
            <a:endParaRPr b="0" lang="hr-HR" sz="54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457200" y="1267920"/>
            <a:ext cx="8229600" cy="48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lnSpc>
                <a:spcPct val="10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Zajednica i Zakon u</a:t>
            </a:r>
            <a:r>
              <a:rPr b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Neh 8,3: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Pozorno slušanje = </a:t>
            </a:r>
            <a:br>
              <a:rPr sz="3400"/>
            </a:b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“uši prema Knjizi” (v3)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Cijelo prije podne? (8,3) 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0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Koliko dana</a:t>
            </a:r>
            <a:r>
              <a:rPr b="1" lang="hr-HR" sz="30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(v18)?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Sedam dana (v18)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0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Je li pouka uspješna </a:t>
            </a:r>
            <a:r>
              <a:rPr b="1" lang="hr-HR" sz="30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(v12b)?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Razumjeli su (spoznali, shvatili v12b)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1" name="Picture 9" descr="See the source image"/>
          <p:cNvPicPr/>
          <p:nvPr/>
        </p:nvPicPr>
        <p:blipFill>
          <a:blip r:embed="rId1"/>
          <a:stretch/>
        </p:blipFill>
        <p:spPr>
          <a:xfrm>
            <a:off x="5921280" y="0"/>
            <a:ext cx="3222720" cy="5013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67" dur="indefinite" restart="never" nodeType="tmRoot">
          <p:childTnLst>
            <p:seq>
              <p:cTn id="468" dur="indefinite" nodeType="mainSeq">
                <p:childTnLst>
                  <p:par>
                    <p:cTn id="469" nodeType="clickEffect" fill="hold">
                      <p:stCondLst>
                        <p:cond delay="indefinite"/>
                      </p:stCondLst>
                      <p:childTnLst>
                        <p:par>
                          <p:cTn id="47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1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3" dur="1000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4" dur="1000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75" dur="10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nodeType="clickEffect" fill="hold">
                      <p:stCondLst>
                        <p:cond delay="indefinite"/>
                      </p:stCondLst>
                      <p:childTnLst>
                        <p:par>
                          <p:cTn id="47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8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0" dur="1000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1" dur="1000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82" dur="1000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nodeType="clickEffect" fill="hold">
                      <p:stCondLst>
                        <p:cond delay="indefinite"/>
                      </p:stCondLst>
                      <p:childTnLst>
                        <p:par>
                          <p:cTn id="48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85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7" dur="1000" fill="hold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8" dur="1000" fill="hold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89" dur="1000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nodeType="clickEffect" fill="hold">
                      <p:stCondLst>
                        <p:cond delay="indefinite"/>
                      </p:stCondLst>
                      <p:childTnLst>
                        <p:par>
                          <p:cTn id="49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92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4" dur="1000" fill="hold"/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5" dur="1000" fill="hold"/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96" dur="1000"/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94A9D57-B336-433A-898A-87C464C713A1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Dan Gospodnji</a:t>
            </a:r>
            <a:endParaRPr b="0" lang="hr-HR" sz="48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457200" y="836640"/>
            <a:ext cx="8229600" cy="5294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lnSpc>
                <a:spcPct val="10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e-IL" sz="28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יום קדשׁ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e-IL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jôm qadoš</a:t>
            </a:r>
            <a:r>
              <a:rPr b="0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(Neh 8,9.10.11) – </a:t>
            </a:r>
            <a:br>
              <a:rPr sz="2800"/>
            </a:br>
            <a:r>
              <a:rPr b="1" i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tko (i što) govori?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Svet, posvećen dan – </a:t>
            </a:r>
            <a:br>
              <a:rPr sz="3200"/>
            </a:b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Ezra, Nehemija i leviti (v9)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Nehemija: jedite sočno, pijte fino (v10)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Leviti: budite u miru (v11)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Rezultat u </a:t>
            </a:r>
            <a:r>
              <a:rPr b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v12?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i-FI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Veliko slavlje (KS), dan radosti (Š.) </a:t>
            </a:r>
            <a:br>
              <a:rPr sz="3200"/>
            </a:b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= </a:t>
            </a:r>
            <a:r>
              <a:rPr b="1" lang="fi-FI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“velika radost” </a:t>
            </a: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b="1" lang="fi-FI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v12</a:t>
            </a: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5" name="Picture 7" descr="See the source image"/>
          <p:cNvPicPr/>
          <p:nvPr/>
        </p:nvPicPr>
        <p:blipFill>
          <a:blip r:embed="rId1"/>
          <a:stretch/>
        </p:blipFill>
        <p:spPr>
          <a:xfrm>
            <a:off x="5962680" y="0"/>
            <a:ext cx="3181320" cy="3429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7" dur="indefinite" restart="never" nodeType="tmRoot">
          <p:childTnLst>
            <p:seq>
              <p:cTn id="498" dur="indefinite" nodeType="mainSeq">
                <p:childTnLst>
                  <p:par>
                    <p:cTn id="499" nodeType="clickEffect" fill="hold">
                      <p:stCondLst>
                        <p:cond delay="indefinite"/>
                      </p:stCondLst>
                      <p:childTnLst>
                        <p:par>
                          <p:cTn id="50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01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3" dur="1000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4" dur="1000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05" dur="10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nodeType="clickEffect" fill="hold">
                      <p:stCondLst>
                        <p:cond delay="indefinite"/>
                      </p:stCondLst>
                      <p:childTnLst>
                        <p:par>
                          <p:cTn id="50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08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0" dur="1000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1" dur="1000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12" dur="1000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nodeType="clickEffect" fill="hold">
                      <p:stCondLst>
                        <p:cond delay="indefinite"/>
                      </p:stCondLst>
                      <p:childTnLst>
                        <p:par>
                          <p:cTn id="5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15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7" dur="1000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8" dur="1000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19" dur="1000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nodeType="clickEffect" fill="hold">
                      <p:stCondLst>
                        <p:cond delay="indefinite"/>
                      </p:stCondLst>
                      <p:childTnLst>
                        <p:par>
                          <p:cTn id="52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22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4" dur="1000" fill="hold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5" dur="1000" fill="hold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26" dur="1000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nodeType="clickEffect" fill="hold">
                      <p:stCondLst>
                        <p:cond delay="indefinite"/>
                      </p:stCondLst>
                      <p:childTnLst>
                        <p:par>
                          <p:cTn id="52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29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1" dur="1000" fill="hold"/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2" dur="1000" fill="hold"/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33" dur="1000"/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9528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Veliki </a:t>
            </a:r>
            <a:r>
              <a:rPr b="1" i="1" lang="hr-HR" sz="5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Blagdan</a:t>
            </a:r>
            <a:endParaRPr b="0" lang="hr-HR" sz="54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456840" y="836640"/>
            <a:ext cx="5267160" cy="5294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Vijeće drugoga dana </a:t>
            </a:r>
            <a:br>
              <a:rPr sz="2600"/>
            </a:br>
            <a:r>
              <a:rPr b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(Neh 8,13):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Ezra, glavari, svećenici, leviti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Pronašli Lev 23,34-36.39-43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Koji blagdan?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Blagdan Sjenica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obilježava?</a:t>
            </a:r>
            <a:r>
              <a:rPr b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(Lev 23,43)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Izlazak iz Egipta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Kako? </a:t>
            </a:r>
            <a:r>
              <a:rPr b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(42)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“Stanujte u sjenicama” (42)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5219280" y="2636640"/>
            <a:ext cx="3924360" cy="3493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Od kada zanemaren </a:t>
            </a:r>
            <a:r>
              <a:rPr b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(Neh 8,17)?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Jošua = novi </a:t>
            </a:r>
            <a:r>
              <a:rPr b="1" lang="hr-HR" sz="3000" strike="noStrike" u="sng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ulazak u Obećanu zemlju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Tko slavi</a:t>
            </a:r>
            <a:r>
              <a:rPr b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(v17)?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Povratnici </a:t>
            </a:r>
            <a:br>
              <a:rPr sz="3000"/>
            </a:b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(usp. Neh 7,6-68)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9" name="Picture 5" descr="booths"/>
          <p:cNvPicPr/>
          <p:nvPr/>
        </p:nvPicPr>
        <p:blipFill>
          <a:blip r:embed="rId1"/>
          <a:stretch/>
        </p:blipFill>
        <p:spPr>
          <a:xfrm>
            <a:off x="5580000" y="0"/>
            <a:ext cx="3564000" cy="2612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34" dur="indefinite" restart="never" nodeType="tmRoot">
          <p:childTnLst>
            <p:seq>
              <p:cTn id="535" dur="indefinite" nodeType="mainSeq">
                <p:childTnLst>
                  <p:par>
                    <p:cTn id="536" nodeType="clickEffect" fill="hold">
                      <p:stCondLst>
                        <p:cond delay="indefinite"/>
                      </p:stCondLst>
                      <p:childTnLst>
                        <p:par>
                          <p:cTn id="53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3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40" dur="5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nodeType="clickEffect" fill="hold">
                      <p:stCondLst>
                        <p:cond delay="indefinite"/>
                      </p:stCondLst>
                      <p:childTnLst>
                        <p:par>
                          <p:cTn id="54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4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45" dur="500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nodeType="clickEffect" fill="hold">
                      <p:stCondLst>
                        <p:cond delay="indefinite"/>
                      </p:stCondLst>
                      <p:childTnLst>
                        <p:par>
                          <p:cTn id="54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4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50" dur="500"/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nodeType="clickEffect" fill="hold">
                      <p:stCondLst>
                        <p:cond delay="indefinite"/>
                      </p:stCondLst>
                      <p:childTnLst>
                        <p:par>
                          <p:cTn id="55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5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55" dur="500"/>
                                        <p:tgtEl>
                                          <p:spTgt spid="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nodeType="clickEffect" fill="hold">
                      <p:stCondLst>
                        <p:cond delay="indefinite"/>
                      </p:stCondLst>
                      <p:childTnLst>
                        <p:par>
                          <p:cTn id="55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58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560" dur="5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nodeType="clickEffect" fill="hold">
                      <p:stCondLst>
                        <p:cond delay="indefinite"/>
                      </p:stCondLst>
                      <p:childTnLst>
                        <p:par>
                          <p:cTn id="56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63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565" dur="500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9528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Ključan datum</a:t>
            </a:r>
            <a:endParaRPr b="0" lang="hr-HR" sz="44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686800" cy="5149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lnSpc>
                <a:spcPct val="10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‘Blagdan’ u 7. mjesecu </a:t>
            </a:r>
            <a:br>
              <a:rPr sz="2800"/>
            </a:br>
            <a:r>
              <a:rPr b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(1 Kr 8,2; Ezr 3,4)?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Posveta 1. Hrama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Obnova bogoslužja </a:t>
            </a:r>
            <a:br>
              <a:rPr sz="3200"/>
            </a:b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Jeruzalemu (Ezr 3,4)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Značenje u </a:t>
            </a:r>
            <a:r>
              <a:rPr b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Zah 14,16?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 svih naroda klanjaju se Kralju (Zah 14,16)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Blagdan sjenica – Iv 7,2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Nije li vam Mojsije dao Zakon (Iv 7,19)?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2" name="Picture 10" descr="See the source image"/>
          <p:cNvPicPr/>
          <p:nvPr/>
        </p:nvPicPr>
        <p:blipFill>
          <a:blip r:embed="rId1"/>
          <a:stretch/>
        </p:blipFill>
        <p:spPr>
          <a:xfrm>
            <a:off x="5003640" y="0"/>
            <a:ext cx="4140360" cy="3243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66" dur="indefinite" restart="never" nodeType="tmRoot">
          <p:childTnLst>
            <p:seq>
              <p:cTn id="567" dur="indefinite" nodeType="mainSeq">
                <p:childTnLst>
                  <p:par>
                    <p:cTn id="568" nodeType="clickEffect" fill="hold">
                      <p:stCondLst>
                        <p:cond delay="indefinite"/>
                      </p:stCondLst>
                      <p:childTnLst>
                        <p:par>
                          <p:cTn id="56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7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72" dur="500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nodeType="clickEffect" fill="hold">
                      <p:stCondLst>
                        <p:cond delay="indefinite"/>
                      </p:stCondLst>
                      <p:childTnLst>
                        <p:par>
                          <p:cTn id="57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7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77" dur="500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8" nodeType="clickEffect" fill="hold">
                      <p:stCondLst>
                        <p:cond delay="indefinite"/>
                      </p:stCondLst>
                      <p:childTnLst>
                        <p:par>
                          <p:cTn id="57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8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82" dur="500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nodeType="clickEffect" fill="hold">
                      <p:stCondLst>
                        <p:cond delay="indefinite"/>
                      </p:stCondLst>
                      <p:childTnLst>
                        <p:par>
                          <p:cTn id="58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8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87" dur="500"/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Date Placeholder 4"/>
          <p:cNvSpPr/>
          <p:nvPr/>
        </p:nvSpPr>
        <p:spPr>
          <a:xfrm>
            <a:off x="45720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E562426-047C-485E-8C09-63A50D34ED75}" type="datetime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16.12.25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204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08878C3-6E5A-4AFF-A109-1A416A00B896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Nehemija na Blagdan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457200" y="907920"/>
            <a:ext cx="8229600" cy="522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Upravitelj “Tiršata” 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S kim?</a:t>
            </a:r>
            <a:r>
              <a:rPr b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(Neh 8,9)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uz svećenika Ezru i levite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Govor – kakav je </a:t>
            </a:r>
            <a:br>
              <a:rPr sz="2800"/>
            </a:br>
            <a:r>
              <a:rPr b="1" i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Nehemija?</a:t>
            </a:r>
            <a:r>
              <a:rPr b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(8,10)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a) “ne žalostite se!” – </a:t>
            </a:r>
            <a:r>
              <a:rPr b="1" i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uvid u stanje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“ne bojte se ovih!” (4,8)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b) “jedite, pijte!” – </a:t>
            </a:r>
            <a:r>
              <a:rPr b="1" i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smisao za potrebe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“150 za mojim stolom” (5,17)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“Blagujte! Pred Bogom!” (Pnz 12,7.18)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7" name="Picture 5" descr="neh8"/>
          <p:cNvPicPr/>
          <p:nvPr/>
        </p:nvPicPr>
        <p:blipFill>
          <a:blip r:embed="rId1"/>
          <a:stretch/>
        </p:blipFill>
        <p:spPr>
          <a:xfrm>
            <a:off x="5651640" y="0"/>
            <a:ext cx="3492360" cy="3292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88" dur="indefinite" restart="never" nodeType="tmRoot">
          <p:childTnLst>
            <p:seq>
              <p:cTn id="589" dur="indefinite" nodeType="mainSeq">
                <p:childTnLst>
                  <p:par>
                    <p:cTn id="590" fill="hold">
                      <p:stCondLst>
                        <p:cond delay="indefinite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4" dur="500" fill="hold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5" dur="500" fill="hold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>
                      <p:stCondLst>
                        <p:cond delay="indefinite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0" dur="125" fill="hold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1" dur="125" fill="hold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2" fill="hold">
                      <p:stCondLst>
                        <p:cond delay="indefinite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6" dur="125" fill="hold"/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7" dur="125" fill="hold"/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8" fill="hold">
                      <p:stCondLst>
                        <p:cond delay="indefinite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2" dur="250" fill="hold"/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3" dur="250" fill="hold"/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4" fill="hold">
                      <p:stCondLst>
                        <p:cond delay="indefinite"/>
                      </p:stCondLst>
                      <p:childTnLst>
                        <p:par>
                          <p:cTn id="615" fill="hold">
                            <p:stCondLst>
                              <p:cond delay="0"/>
                            </p:stCondLst>
                            <p:childTnLst>
                              <p:par>
                                <p:cTn id="616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8" dur="250" fill="hold"/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9" dur="250" fill="hold"/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0" fill="hold">
                      <p:stCondLst>
                        <p:cond delay="indefinite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4" dur="125" fill="hold"/>
                                        <p:tgtEl>
                                          <p:spTgt spid="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5" dur="125" fill="hold"/>
                                        <p:tgtEl>
                                          <p:spTgt spid="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Date Placeholder 4"/>
          <p:cNvSpPr/>
          <p:nvPr/>
        </p:nvSpPr>
        <p:spPr>
          <a:xfrm>
            <a:off x="45720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88E6F68-090F-4B88-880C-35CBAA3865A5}" type="datetime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16.12.25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209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ED1D8D3-F671-47D7-AB90-AAE9E24E26C9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Nehemija – </a:t>
            </a:r>
            <a:r>
              <a:rPr b="1" i="1" lang="hr-HR" sz="4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lider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457200" y="1125360"/>
            <a:ext cx="8229600" cy="5005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c) “dio onima koji </a:t>
            </a:r>
            <a:br>
              <a:rPr sz="3200"/>
            </a:b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nemaju” – </a:t>
            </a:r>
            <a:r>
              <a:rPr b="1" i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bratsko </a:t>
            </a:r>
            <a:br>
              <a:rPr sz="3200"/>
            </a:br>
            <a:r>
              <a:rPr b="1" i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dijeljenje </a:t>
            </a: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(Neh 8,10)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otpust dugova: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“vratit ćemo” (5,12)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odricanje od plaće: “upraviteljski kruh” (14)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d) teološko utemeljenje:  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“Gospodinova radost – ona je vaša utvrda”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“Veselite se!” (Pnz 12,7.12.18)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2" name="Picture 9" descr="See the source image"/>
          <p:cNvPicPr/>
          <p:nvPr/>
        </p:nvPicPr>
        <p:blipFill>
          <a:blip r:embed="rId1"/>
          <a:stretch/>
        </p:blipFill>
        <p:spPr>
          <a:xfrm>
            <a:off x="5508720" y="0"/>
            <a:ext cx="3635280" cy="2438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26" dur="indefinite" restart="never" nodeType="tmRoot">
          <p:childTnLst>
            <p:seq>
              <p:cTn id="627" dur="indefinite" nodeType="mainSeq">
                <p:childTnLst>
                  <p:par>
                    <p:cTn id="628" fill="hold">
                      <p:stCondLst>
                        <p:cond delay="indefinite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2" dur="500" fill="hold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3" dur="500" fill="hold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4" fill="hold">
                      <p:stCondLst>
                        <p:cond delay="indefinite"/>
                      </p:stCondLst>
                      <p:childTnLst>
                        <p:par>
                          <p:cTn id="635" fill="hold">
                            <p:stCondLst>
                              <p:cond delay="0"/>
                            </p:stCondLst>
                            <p:childTnLst>
                              <p:par>
                                <p:cTn id="636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8" dur="125" fill="hold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9" dur="125" fill="hold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4" dur="125" fill="hold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5" dur="125" fill="hold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6" fill="hold">
                      <p:stCondLst>
                        <p:cond delay="indefinite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0" dur="250" fill="hold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1" dur="250" fill="hold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6" dur="125" fill="hold"/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7" dur="125" fill="hold"/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"/>
          <p:cNvSpPr/>
          <p:nvPr/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D2D68D7-B756-4437-854C-0ACF27D5E83C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40000" y="1799280"/>
            <a:ext cx="7838640" cy="21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hr-HR" sz="6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Petoknjižje i </a:t>
            </a:r>
            <a:br>
              <a:rPr sz="6600"/>
            </a:br>
            <a:r>
              <a:rPr b="1" lang="hr-HR" sz="6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Povijesne knjige</a:t>
            </a:r>
            <a:endParaRPr b="0" lang="en-US" sz="6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1800000" y="3962160"/>
            <a:ext cx="7343280" cy="2895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→ Nastava: FTI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→  Petoknjižje i Povijesne knjige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Literatura, Audio i video udžbenik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2" name="Picture 6" descr=""/>
          <p:cNvPicPr/>
          <p:nvPr/>
        </p:nvPicPr>
        <p:blipFill>
          <a:blip r:embed="rId1"/>
          <a:stretch/>
        </p:blipFill>
        <p:spPr>
          <a:xfrm>
            <a:off x="179280" y="189000"/>
            <a:ext cx="936360" cy="93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3" name="Text Box 2"/>
          <p:cNvSpPr/>
          <p:nvPr/>
        </p:nvSpPr>
        <p:spPr>
          <a:xfrm>
            <a:off x="1187280" y="189000"/>
            <a:ext cx="4679640" cy="88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b="1" lang="hr-HR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b="0" lang="hr-HR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4" name="Picture 11" descr=""/>
          <p:cNvPicPr/>
          <p:nvPr/>
        </p:nvPicPr>
        <p:blipFill>
          <a:blip r:embed="rId2"/>
          <a:stretch/>
        </p:blipFill>
        <p:spPr>
          <a:xfrm>
            <a:off x="6297840" y="0"/>
            <a:ext cx="2899080" cy="323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85200" y="153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Opunomoćen</a:t>
            </a:r>
            <a:r>
              <a:rPr b="1" lang="hr-HR" sz="4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56840" y="980640"/>
            <a:ext cx="8218440" cy="5149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lnSpc>
                <a:spcPct val="90000"/>
              </a:lnSpc>
              <a:spcBef>
                <a:spcPts val="79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Pod stranom vlašću (Neh 1,11)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79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Peharnik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perzijskog cara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82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3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Obavijest o nevolji Ostatka </a:t>
            </a:r>
            <a:endParaRPr b="0" lang="hr-HR" sz="3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79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Prva reakcija (Neh 1,5-11) +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79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Prije odgovora kralju (2,4):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82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3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molitva </a:t>
            </a:r>
            <a:endParaRPr b="0" lang="hr-HR" sz="3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Razgovor s kraljem (2,2-8):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79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“Pošalji me” (2,5), “poslao me” (6) 2x </a:t>
            </a: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שׁלח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82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3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Punomoć (2,7), upravitelj </a:t>
            </a:r>
            <a:endParaRPr b="0" lang="hr-HR" sz="3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7" name="Picture 5" descr=""/>
          <p:cNvPicPr/>
          <p:nvPr/>
        </p:nvPicPr>
        <p:blipFill>
          <a:blip r:embed="rId1"/>
          <a:stretch/>
        </p:blipFill>
        <p:spPr>
          <a:xfrm>
            <a:off x="6340320" y="0"/>
            <a:ext cx="2803680" cy="3645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37" dur="20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0" dur="10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7" dur="10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4" dur="1000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Početak radova 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456840" y="980640"/>
            <a:ext cx="8218440" cy="5149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lnSpc>
                <a:spcPct val="90000"/>
              </a:lnSpc>
              <a:spcBef>
                <a:spcPts val="726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9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U Jeruzalemu</a:t>
            </a:r>
            <a:r>
              <a:rPr b="1" lang="hr-HR" sz="29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(Neh 2)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</a:t>
            </a:r>
            <a:endParaRPr b="0" lang="hr-HR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82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3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Noću upoznaje stanje</a:t>
            </a:r>
            <a:endParaRPr b="0" lang="hr-HR" sz="3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Razrađuje plan </a:t>
            </a:r>
            <a:br>
              <a:rPr sz="3000"/>
            </a:b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u skrovitosti 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82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3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Nehemija okuplja (Neh 3): </a:t>
            </a:r>
            <a:br>
              <a:rPr sz="3300"/>
            </a:br>
            <a:r>
              <a:rPr b="1" lang="hr-HR" sz="33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“Sve obitelji”</a:t>
            </a:r>
            <a:endParaRPr b="0" lang="hr-HR" sz="3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82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3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“Gradimo” (1. mn – Neh 3,33.38)</a:t>
            </a:r>
            <a:endParaRPr b="0" lang="hr-HR" sz="3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82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3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“Ni ja, ni braća </a:t>
            </a:r>
            <a:br>
              <a:rPr sz="3300"/>
            </a:br>
            <a:r>
              <a:rPr b="1" lang="hr-HR" sz="33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nismo skidali radno odijelo” (4,17)</a:t>
            </a:r>
            <a:endParaRPr b="0" lang="hr-HR" sz="3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“Držao sam se posla” (5,16)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0" name="Picture 4" descr="See the source image"/>
          <p:cNvPicPr/>
          <p:nvPr/>
        </p:nvPicPr>
        <p:blipFill>
          <a:blip r:embed="rId1"/>
          <a:stretch/>
        </p:blipFill>
        <p:spPr>
          <a:xfrm>
            <a:off x="5978520" y="0"/>
            <a:ext cx="3165480" cy="3933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5" dur="indefinite" restart="never" nodeType="tmRoot">
          <p:childTnLst>
            <p:seq>
              <p:cTn id="66" dur="indefinite" nodeType="mainSeq">
                <p:childTnLst>
                  <p:par>
                    <p:cTn id="67" nodeType="clickEffect" fill="hold">
                      <p:stCondLst>
                        <p:cond delay="indefinite"/>
                      </p:stCondLst>
                      <p:childTnLst>
                        <p:par>
                          <p:cTn id="6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71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nodeType="clickEffect" fill="hold">
                      <p:stCondLst>
                        <p:cond delay="indefinite"/>
                      </p:stCondLst>
                      <p:childTnLst>
                        <p:par>
                          <p:cTn id="7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" dur="50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nodeType="clickEffect" fill="hold">
                      <p:stCondLst>
                        <p:cond delay="indefinite"/>
                      </p:stCondLst>
                      <p:childTnLst>
                        <p:par>
                          <p:cTn id="7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2" dur="500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500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nodeType="clickEffect" fill="hold">
                      <p:stCondLst>
                        <p:cond delay="indefinite"/>
                      </p:stCondLst>
                      <p:childTnLst>
                        <p:par>
                          <p:cTn id="8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8" dur="500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" dur="500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nodeType="clickEffect" fill="hold">
                      <p:stCondLst>
                        <p:cond delay="indefinite"/>
                      </p:stCondLst>
                      <p:childTnLst>
                        <p:par>
                          <p:cTn id="9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4" dur="500" fill="hold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" dur="500" fill="hold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539640" y="609480"/>
            <a:ext cx="8209080" cy="20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4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Dođi, Gospodine</a:t>
            </a:r>
            <a:br>
              <a:rPr sz="4800"/>
            </a:br>
            <a:r>
              <a:rPr b="1" lang="hr-HR" sz="4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(Ps 146)</a:t>
            </a:r>
            <a:endParaRPr b="0" lang="hr-HR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0" y="2637000"/>
            <a:ext cx="9144000" cy="181260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85200" y="241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Gradnja</a:t>
            </a:r>
            <a:endParaRPr b="1" lang="hr-HR" sz="5000" strike="noStrike" u="none">
              <a:solidFill>
                <a:srgbClr val="006633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9600" cy="4933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Temeljita obnova Grada </a:t>
            </a:r>
            <a:br>
              <a:rPr sz="3800"/>
            </a:br>
            <a:r>
              <a:rPr b="1" lang="hr-HR" sz="3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(Neh 3):</a:t>
            </a:r>
            <a:endParaRPr b="1" lang="hr-HR" sz="3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spcBef>
                <a:spcPts val="550"/>
              </a:spcBef>
              <a:buClr>
                <a:srgbClr val="cc9900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Zidovi, vrata, kule</a:t>
            </a:r>
            <a:endParaRPr b="1" lang="hr-HR" sz="3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spcBef>
                <a:spcPts val="550"/>
              </a:spcBef>
              <a:buClr>
                <a:srgbClr val="cc9900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Ribnjak Šiloah (15)</a:t>
            </a:r>
            <a:endParaRPr b="1" lang="hr-HR" sz="3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spcBef>
                <a:spcPts val="550"/>
              </a:spcBef>
              <a:buClr>
                <a:srgbClr val="cc9900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Davidov grob, umjetni ribnjak </a:t>
            </a:r>
            <a:endParaRPr b="1" lang="hr-HR" sz="3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spcBef>
                <a:spcPts val="550"/>
              </a:spcBef>
              <a:buClr>
                <a:srgbClr val="cc9900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vojarna (16)</a:t>
            </a:r>
            <a:endParaRPr b="1" lang="hr-HR" sz="3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spcBef>
                <a:spcPts val="550"/>
              </a:spcBef>
              <a:buClr>
                <a:srgbClr val="cc9900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Gornja kraljevska palača (25)</a:t>
            </a:r>
            <a:endParaRPr b="1" lang="hr-HR" sz="3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35" name="Picture 5" descr="jerusalem-as-it-was-laid-out-in-nehemiahs-time"/>
          <p:cNvPicPr/>
          <p:nvPr/>
        </p:nvPicPr>
        <p:blipFill>
          <a:blip r:embed="rId1"/>
          <a:stretch/>
        </p:blipFill>
        <p:spPr>
          <a:xfrm>
            <a:off x="6087960" y="0"/>
            <a:ext cx="3056040" cy="3529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6" dur="indefinite" restart="never" nodeType="tmRoot">
          <p:childTnLst>
            <p:seq>
              <p:cTn id="97" dur="indefinite" nodeType="mainSeq">
                <p:childTnLst>
                  <p:par>
                    <p:cTn id="98" nodeType="clickEffect" fill="hold">
                      <p:stCondLst>
                        <p:cond delay="indefinite"/>
                      </p:stCondLst>
                      <p:childTnLst>
                        <p:par>
                          <p:cTn id="9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2" dur="500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500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nodeType="clickEffect" fill="hold">
                      <p:stCondLst>
                        <p:cond delay="indefinite"/>
                      </p:stCondLst>
                      <p:childTnLst>
                        <p:par>
                          <p:cTn id="10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8" dur="500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" dur="500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nodeType="clickEffect" fill="hold">
                      <p:stCondLst>
                        <p:cond delay="indefinite"/>
                      </p:stCondLst>
                      <p:childTnLst>
                        <p:par>
                          <p:cTn id="1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4" dur="50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5" dur="50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nodeType="clickEffect" fill="hold">
                      <p:stCondLst>
                        <p:cond delay="indefinite"/>
                      </p:stCondLst>
                      <p:childTnLst>
                        <p:par>
                          <p:cTn id="1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0" dur="500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1" dur="500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nodeType="clickEffect" fill="hold">
                      <p:stCondLst>
                        <p:cond delay="indefinite"/>
                      </p:stCondLst>
                      <p:childTnLst>
                        <p:par>
                          <p:cTn id="12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6" dur="500" fill="hold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7" dur="500" fill="hold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Nehemija okuplja</a:t>
            </a:r>
            <a:endParaRPr b="1" lang="hr-HR" sz="5000" strike="noStrike" u="none">
              <a:solidFill>
                <a:srgbClr val="006633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4835520" cy="5078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4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Drugi gradovi</a:t>
            </a: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(3,2.5.27; 7; 7.15.19):</a:t>
            </a:r>
            <a:endParaRPr b="1" lang="hr-HR" sz="3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spcBef>
                <a:spcPts val="550"/>
              </a:spcBef>
              <a:buClr>
                <a:srgbClr val="cc9900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Jerihon (2)</a:t>
            </a:r>
            <a:endParaRPr b="1" lang="hr-HR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spcBef>
                <a:spcPts val="550"/>
              </a:spcBef>
              <a:buClr>
                <a:srgbClr val="cc9900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Tekoa (5.27)</a:t>
            </a:r>
            <a:endParaRPr b="1" lang="hr-HR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spcBef>
                <a:spcPts val="550"/>
              </a:spcBef>
              <a:buClr>
                <a:srgbClr val="cc9900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Gibeon (7)</a:t>
            </a:r>
            <a:endParaRPr b="1" lang="hr-HR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69960" indent="-325440">
              <a:spcBef>
                <a:spcPts val="550"/>
              </a:spcBef>
              <a:buClr>
                <a:srgbClr val="cc9900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Mispa (7.15.19)</a:t>
            </a:r>
            <a:endParaRPr b="1" lang="hr-HR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9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Ljudi poimence</a:t>
            </a:r>
            <a:endParaRPr b="1" lang="hr-HR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4427280" y="2636640"/>
            <a:ext cx="4537080" cy="3493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lnSpc>
                <a:spcPct val="9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Službe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(Neh 3,1.22;17; 8.31; 9.12.14-19):</a:t>
            </a:r>
            <a:endParaRPr b="1" lang="hr-HR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Svećenici (1.22), </a:t>
            </a:r>
            <a:br>
              <a:rPr sz="3200"/>
            </a:b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leviti (17)</a:t>
            </a:r>
            <a:endParaRPr b="1" lang="hr-HR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Zlatar (8.31), </a:t>
            </a:r>
            <a:br>
              <a:rPr sz="3200"/>
            </a:b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“farmaceut” (8)</a:t>
            </a:r>
            <a:endParaRPr b="1" lang="hr-HR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Knez (</a:t>
            </a:r>
            <a:r>
              <a:rPr b="0" i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śar</a:t>
            </a: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3,9.12.14-19) </a:t>
            </a:r>
            <a:endParaRPr b="1" lang="hr-HR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90000"/>
              </a:lnSpc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hr-HR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39" name="Picture 4" descr=""/>
          <p:cNvPicPr/>
          <p:nvPr/>
        </p:nvPicPr>
        <p:blipFill>
          <a:blip r:embed="rId1"/>
          <a:stretch/>
        </p:blipFill>
        <p:spPr>
          <a:xfrm>
            <a:off x="5448240" y="0"/>
            <a:ext cx="3695760" cy="2616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8" dur="indefinite" restart="never" nodeType="tmRoot">
          <p:childTnLst>
            <p:seq>
              <p:cTn id="129" dur="indefinite" nodeType="mainSeq">
                <p:childTnLst>
                  <p:par>
                    <p:cTn id="130" nodeType="clickEffect" fill="hold">
                      <p:stCondLst>
                        <p:cond delay="indefinite"/>
                      </p:stCondLst>
                      <p:childTnLst>
                        <p:par>
                          <p:cTn id="13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34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nodeType="clickEffect" fill="hold">
                      <p:stCondLst>
                        <p:cond delay="indefinite"/>
                      </p:stCondLst>
                      <p:childTnLst>
                        <p:par>
                          <p:cTn id="1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39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nodeType="clickEffect" fill="hold">
                      <p:stCondLst>
                        <p:cond delay="indefinite"/>
                      </p:stCondLst>
                      <p:childTnLst>
                        <p:par>
                          <p:cTn id="14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44" dur="5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nodeType="clickEffect" fill="hold">
                      <p:stCondLst>
                        <p:cond delay="indefinite"/>
                      </p:stCondLst>
                      <p:childTnLst>
                        <p:par>
                          <p:cTn id="14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49" dur="5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nodeType="clickEffect" fill="hold">
                      <p:stCondLst>
                        <p:cond delay="indefinite"/>
                      </p:stCondLst>
                      <p:childTnLst>
                        <p:par>
                          <p:cTn id="15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54" dur="5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nodeType="clickEffect" fill="hold">
                      <p:stCondLst>
                        <p:cond delay="indefinite"/>
                      </p:stCondLst>
                      <p:childTnLst>
                        <p:par>
                          <p:cTn id="15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59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nodeType="clickEffect" fill="hold">
                      <p:stCondLst>
                        <p:cond delay="indefinite"/>
                      </p:stCondLst>
                      <p:childTnLst>
                        <p:par>
                          <p:cTn id="16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2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64" dur="5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nodeType="clickEffect" fill="hold">
                      <p:stCondLst>
                        <p:cond delay="indefinite"/>
                      </p:stCondLst>
                      <p:childTnLst>
                        <p:par>
                          <p:cTn id="16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69" dur="5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85200" y="20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Prvi napadi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9600" cy="5078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0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Ruganje</a:t>
            </a:r>
            <a:r>
              <a:rPr b="1" lang="hr-HR" sz="30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(Neh 3,34):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A) Jadni, nemoćni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B) lisica –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jača od zidova (</a:t>
            </a:r>
            <a:r>
              <a:rPr b="1" lang="hr-HR" sz="3000" strike="noStrike" u="none">
                <a:solidFill>
                  <a:srgbClr val="afbf39"/>
                </a:solidFill>
                <a:effectLst/>
                <a:uFillTx/>
                <a:latin typeface="Times New Roman"/>
                <a:ea typeface="Times New Roman"/>
              </a:rPr>
              <a:t>35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0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Nehemijina reakcija </a:t>
            </a:r>
            <a:r>
              <a:rPr b="1" lang="hr-HR" sz="30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(36):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“Čuj, Bože naš” (36)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0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Dobar plod</a:t>
            </a:r>
            <a:r>
              <a:rPr b="1" lang="hr-HR" sz="30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: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Zidovi do pola obnovljeni (38)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2" name="Picture 5" descr=""/>
          <p:cNvPicPr/>
          <p:nvPr/>
        </p:nvPicPr>
        <p:blipFill>
          <a:blip r:embed="rId1"/>
          <a:stretch/>
        </p:blipFill>
        <p:spPr>
          <a:xfrm>
            <a:off x="4851720" y="0"/>
            <a:ext cx="4292280" cy="324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0" dur="indefinite" restart="never" nodeType="tmRoot">
          <p:childTnLst>
            <p:seq>
              <p:cTn id="171" dur="indefinite" nodeType="mainSeq">
                <p:childTnLst>
                  <p:par>
                    <p:cTn id="172" nodeType="clickEffect" fill="hold">
                      <p:stCondLst>
                        <p:cond delay="indefinite"/>
                      </p:stCondLst>
                      <p:childTnLst>
                        <p:par>
                          <p:cTn id="17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4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6" dur="10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7" dur="10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8" dur="10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nodeType="clickEffect" fill="hold">
                      <p:stCondLst>
                        <p:cond delay="indefinite"/>
                      </p:stCondLst>
                      <p:childTnLst>
                        <p:par>
                          <p:cTn id="18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3" dur="1000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4" dur="1000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5" dur="10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nodeType="clickEffect" fill="hold">
                      <p:stCondLst>
                        <p:cond delay="indefinite"/>
                      </p:stCondLst>
                      <p:childTnLst>
                        <p:par>
                          <p:cTn id="18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8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0" dur="1000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1" dur="1000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92" dur="10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nodeType="clickEffect" fill="hold">
                      <p:stCondLst>
                        <p:cond delay="indefinite"/>
                      </p:stCondLst>
                      <p:childTnLst>
                        <p:par>
                          <p:cTn id="19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7" dur="500" fill="hold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8" dur="500" fill="hold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nodeType="clickEffect" fill="hold">
                      <p:stCondLst>
                        <p:cond delay="indefinite"/>
                      </p:stCondLst>
                      <p:childTnLst>
                        <p:par>
                          <p:cTn id="20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3" dur="1000" fill="hold"/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4" dur="1000" fill="hold"/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5" dur="1000"/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Application>LibreOffice/25.8.3.2$Windows_X86_64 LibreOffice_project/8ca8d55c161d602844f5428fa4b58097424e324e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2008-12-02T21:43:24Z</dcterms:created>
  <dc:creator>Guenther</dc:creator>
  <dc:description/>
  <dc:language>hr-HR</dc:language>
  <cp:lastModifiedBy/>
  <cp:lastPrinted>2025-12-16T05:36:13Z</cp:lastPrinted>
  <dcterms:modified xsi:type="dcterms:W3CDTF">2025-12-16T05:35:57Z</dcterms:modified>
  <cp:revision>71</cp:revision>
  <dc:subject/>
  <dc:title>Ezra</dc:title>
</cp:coreProperties>
</file>