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5" r:id="rId3"/>
    <p:sldMasterId id="2147483658" r:id="rId4"/>
    <p:sldMasterId id="2147483660" r:id="rId5"/>
    <p:sldMasterId id="2147483662" r:id="rId6"/>
    <p:sldMasterId id="2147483664" r:id="rId7"/>
    <p:sldMasterId id="2147483667" r:id="rId8"/>
    <p:sldMasterId id="2147483669" r:id="rId9"/>
    <p:sldMasterId id="2147483671" r:id="rId10"/>
    <p:sldMasterId id="2147483673" r:id="rId11"/>
  </p:sldMasterIdLst>
  <p:notesMasterIdLst>
    <p:notesMasterId r:id="rId24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0080625" cy="7559675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0F919-3524-412B-B7FB-A1EC82D32684}" v="18" dt="2025-11-21T16:18:06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4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</a:p>
        </p:txBody>
      </p:sp>
      <p:sp>
        <p:nvSpPr>
          <p:cNvPr id="450" name="PlaceHolder 4"/>
          <p:cNvSpPr>
            <a:spLocks noGrp="1"/>
          </p:cNvSpPr>
          <p:nvPr>
            <p:ph type="dt" idx="2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451" name="PlaceHolder 5"/>
          <p:cNvSpPr>
            <a:spLocks noGrp="1"/>
          </p:cNvSpPr>
          <p:nvPr>
            <p:ph type="ftr" idx="2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452" name="PlaceHolder 6"/>
          <p:cNvSpPr>
            <a:spLocks noGrp="1"/>
          </p:cNvSpPr>
          <p:nvPr>
            <p:ph type="sldNum" idx="2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BE14AB19-4E8A-404B-B8B2-3B34E86C378E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5152680" y="513792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1_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504000" y="513792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FCDE72-39FA-4780-AB8A-0EFB2A7041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275" name="Freeform: Shape 274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Freeform: Shape 275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Freeform: Shape 276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Freeform: Shape 277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Freeform: Shape 278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Freeform: Shape 279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Freeform: Shape 280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Freeform: Shape 281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Freeform: Shape 282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Freeform: Shape 283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" name="Freeform: Shape 284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" name="Freeform: Shape 285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Freeform: Shape 286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Freeform: Shape 287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Freeform: Shape 288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Freeform: Shape 289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Freeform: Shape 290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Freeform: Shape 291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Freeform: Shape 292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Freeform: Shape 293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Freeform: Shape 294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Freeform: Shape 295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" name="Freeform: Shape 296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" name="Freeform: Shape 297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Freeform: Shape 298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Freeform: Shape 299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Freeform: Shape 300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Freeform: Shape 301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" name="Freeform: Shape 302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" name="Freeform: Shape 303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07" name="PlaceHolder 3"/>
          <p:cNvSpPr>
            <a:spLocks noGrp="1"/>
          </p:cNvSpPr>
          <p:nvPr>
            <p:ph type="dt" idx="13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308" name="PlaceHolder 4"/>
          <p:cNvSpPr>
            <a:spLocks noGrp="1"/>
          </p:cNvSpPr>
          <p:nvPr>
            <p:ph type="ftr" idx="14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309" name="PlaceHolder 5"/>
          <p:cNvSpPr>
            <a:spLocks noGrp="1"/>
          </p:cNvSpPr>
          <p:nvPr>
            <p:ph type="sldNum" idx="15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97B0DCE0-476C-4964-82D3-6E83D60ACAD2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410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412" name="Freeform: Shape 411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" name="Freeform: Shape 412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" name="Freeform: Shape 413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" name="Freeform: Shape 414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" name="Freeform: Shape 415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" name="Freeform: Shape 416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" name="Freeform: Shape 417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" name="Freeform: Shape 418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" name="Freeform: Shape 419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" name="Freeform: Shape 420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" name="Freeform: Shape 421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" name="Freeform: Shape 422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" name="Freeform: Shape 423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" name="Freeform: Shape 424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" name="Freeform: Shape 425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" name="Freeform: Shape 426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" name="Freeform: Shape 427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" name="Freeform: Shape 428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" name="Freeform: Shape 429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" name="Freeform: Shape 430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" name="Freeform: Shape 431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" name="Freeform: Shape 432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" name="Freeform: Shape 433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" name="Freeform: Shape 434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" name="Freeform: Shape 435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" name="Freeform: Shape 436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" name="Freeform: Shape 437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" name="Freeform: Shape 438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" name="Freeform: Shape 439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" name="Freeform: Shape 440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44" name="PlaceHolder 3"/>
          <p:cNvSpPr>
            <a:spLocks noGrp="1"/>
          </p:cNvSpPr>
          <p:nvPr>
            <p:ph type="dt" idx="22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445" name="PlaceHolder 4"/>
          <p:cNvSpPr>
            <a:spLocks noGrp="1"/>
          </p:cNvSpPr>
          <p:nvPr>
            <p:ph type="ftr" idx="23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446" name="PlaceHolder 5"/>
          <p:cNvSpPr>
            <a:spLocks noGrp="1"/>
          </p:cNvSpPr>
          <p:nvPr>
            <p:ph type="sldNum" idx="24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AC33A2A2-D446-4B0C-9993-7256E3AE2FAA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7D68918-7623-4025-A172-E706DBED126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269C9D1-02F5-49D3-9FA4-8CB2D7690ED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5152680" y="513792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984630-72B1-4684-8624-D32BF8A5909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F8C6BF-F391-4A68-B547-BA3DF72E56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E774E8-A0D1-445E-984A-0C05E3C3340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504000" y="513792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504000" y="513792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C7DDD56-9B78-4CAD-83B9-E268F9AF12C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4000" y="5137920"/>
            <a:ext cx="442692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50CD7F3-F4D9-402A-8AD9-FEC131488E6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14000" y="-695880"/>
            <a:ext cx="10890000" cy="2376000"/>
            <a:chOff x="-414000" y="-695880"/>
            <a:chExt cx="10890000" cy="2376000"/>
          </a:xfrm>
        </p:grpSpPr>
        <p:sp>
          <p:nvSpPr>
            <p:cNvPr id="3" name="Freeform: Shape 2"/>
            <p:cNvSpPr/>
            <p:nvPr/>
          </p:nvSpPr>
          <p:spPr>
            <a:xfrm>
              <a:off x="-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8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9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69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39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09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79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450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520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90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660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730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801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871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9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-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64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35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05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27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45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415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486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56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626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696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66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37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907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977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28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99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69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239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309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379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450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0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590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660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30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801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871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9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360000" y="6552000"/>
            <a:ext cx="10854000" cy="1656000"/>
            <a:chOff x="-360000" y="6552000"/>
            <a:chExt cx="10854000" cy="1656000"/>
          </a:xfrm>
        </p:grpSpPr>
        <p:sp>
          <p:nvSpPr>
            <p:cNvPr id="49" name="Freeform: Shape 48"/>
            <p:cNvSpPr/>
            <p:nvPr/>
          </p:nvSpPr>
          <p:spPr>
            <a:xfrm flipH="1">
              <a:off x="943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 flipH="1">
              <a:off x="979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 flipH="1">
              <a:off x="802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 flipH="1">
              <a:off x="873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 flipH="1">
              <a:off x="838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 flipH="1">
              <a:off x="698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 flipH="1">
              <a:off x="768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 flipH="1">
              <a:off x="662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 flipH="1">
              <a:off x="732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 flipH="1">
              <a:off x="592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 flipH="1">
              <a:off x="628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 flipH="1">
              <a:off x="523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487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 flipH="1">
              <a:off x="558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 flipH="1">
              <a:off x="385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 flipH="1">
              <a:off x="453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 flipH="1">
              <a:off x="417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 flipH="1">
              <a:off x="277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 flipH="1">
              <a:off x="347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 flipH="1">
              <a:off x="244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 flipH="1">
              <a:off x="315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 flipH="1">
              <a:off x="174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 flipH="1">
              <a:off x="207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 flipH="1">
              <a:off x="104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 flipH="1">
              <a:off x="136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 flipH="1">
              <a:off x="-3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 flipH="1">
              <a:off x="66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 flipH="1">
              <a:off x="-360000" y="655200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 flipH="1">
              <a:off x="34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 flipH="1">
              <a:off x="909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2500" lnSpcReduction="19999"/>
          </a:bodyPr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306360"/>
            <a:ext cx="9072000" cy="1256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3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504000" y="1763280"/>
            <a:ext cx="9072000" cy="499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82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309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1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6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60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2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547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547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54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54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23" name="PlaceHolder 3"/>
          <p:cNvSpPr>
            <a:spLocks noGrp="1"/>
          </p:cNvSpPr>
          <p:nvPr>
            <p:ph type="ftr" idx="19"/>
          </p:nvPr>
        </p:nvSpPr>
        <p:spPr>
          <a:xfrm>
            <a:off x="3443760" y="6887880"/>
            <a:ext cx="3192120" cy="504000"/>
          </a:xfrm>
          <a:prstGeom prst="rect">
            <a:avLst/>
          </a:prstGeom>
          <a:noFill/>
          <a:ln w="1800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sldNum" idx="20"/>
          </p:nvPr>
        </p:nvSpPr>
        <p:spPr>
          <a:xfrm>
            <a:off x="7223400" y="6882480"/>
            <a:ext cx="2352240" cy="504000"/>
          </a:xfrm>
          <a:prstGeom prst="rect">
            <a:avLst/>
          </a:prstGeom>
          <a:noFill/>
          <a:ln w="1800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27ED83-8C0E-4222-BD1F-584DFFCF696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Freeform 7"/>
          <p:cNvSpPr/>
          <p:nvPr/>
        </p:nvSpPr>
        <p:spPr>
          <a:xfrm>
            <a:off x="419760" y="252000"/>
            <a:ext cx="9072000" cy="67176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Line 8"/>
          <p:cNvSpPr/>
          <p:nvPr/>
        </p:nvSpPr>
        <p:spPr>
          <a:xfrm>
            <a:off x="504000" y="6804000"/>
            <a:ext cx="90720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dt" idx="21"/>
          </p:nvPr>
        </p:nvSpPr>
        <p:spPr>
          <a:xfrm>
            <a:off x="503280" y="6883920"/>
            <a:ext cx="2352240" cy="524880"/>
          </a:xfrm>
          <a:prstGeom prst="rect">
            <a:avLst/>
          </a:prstGeom>
          <a:noFill/>
          <a:ln w="1800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329"/>
          <p:cNvGrpSpPr/>
          <p:nvPr/>
        </p:nvGrpSpPr>
        <p:grpSpPr>
          <a:xfrm>
            <a:off x="-414000" y="-695880"/>
            <a:ext cx="10890000" cy="2376000"/>
            <a:chOff x="-414000" y="-695880"/>
            <a:chExt cx="10890000" cy="2376000"/>
          </a:xfrm>
        </p:grpSpPr>
        <p:sp>
          <p:nvSpPr>
            <p:cNvPr id="331" name="Freeform: Shape 330"/>
            <p:cNvSpPr/>
            <p:nvPr/>
          </p:nvSpPr>
          <p:spPr>
            <a:xfrm>
              <a:off x="-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" name="Freeform: Shape 331"/>
            <p:cNvSpPr/>
            <p:nvPr/>
          </p:nvSpPr>
          <p:spPr>
            <a:xfrm>
              <a:off x="28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" name="Freeform: Shape 332"/>
            <p:cNvSpPr/>
            <p:nvPr/>
          </p:nvSpPr>
          <p:spPr>
            <a:xfrm>
              <a:off x="99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" name="Freeform: Shape 333"/>
            <p:cNvSpPr/>
            <p:nvPr/>
          </p:nvSpPr>
          <p:spPr>
            <a:xfrm>
              <a:off x="169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" name="Freeform: Shape 334"/>
            <p:cNvSpPr/>
            <p:nvPr/>
          </p:nvSpPr>
          <p:spPr>
            <a:xfrm>
              <a:off x="239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" name="Freeform: Shape 335"/>
            <p:cNvSpPr/>
            <p:nvPr/>
          </p:nvSpPr>
          <p:spPr>
            <a:xfrm>
              <a:off x="309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" name="Freeform: Shape 336"/>
            <p:cNvSpPr/>
            <p:nvPr/>
          </p:nvSpPr>
          <p:spPr>
            <a:xfrm>
              <a:off x="379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" name="Freeform: Shape 337"/>
            <p:cNvSpPr/>
            <p:nvPr/>
          </p:nvSpPr>
          <p:spPr>
            <a:xfrm>
              <a:off x="450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" name="Freeform: Shape 338"/>
            <p:cNvSpPr/>
            <p:nvPr/>
          </p:nvSpPr>
          <p:spPr>
            <a:xfrm>
              <a:off x="520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" name="Freeform: Shape 339"/>
            <p:cNvSpPr/>
            <p:nvPr/>
          </p:nvSpPr>
          <p:spPr>
            <a:xfrm>
              <a:off x="590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" name="Freeform: Shape 340"/>
            <p:cNvSpPr/>
            <p:nvPr/>
          </p:nvSpPr>
          <p:spPr>
            <a:xfrm>
              <a:off x="660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" name="Freeform: Shape 341"/>
            <p:cNvSpPr/>
            <p:nvPr/>
          </p:nvSpPr>
          <p:spPr>
            <a:xfrm>
              <a:off x="730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" name="Freeform: Shape 342"/>
            <p:cNvSpPr/>
            <p:nvPr/>
          </p:nvSpPr>
          <p:spPr>
            <a:xfrm>
              <a:off x="801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" name="Freeform: Shape 343"/>
            <p:cNvSpPr/>
            <p:nvPr/>
          </p:nvSpPr>
          <p:spPr>
            <a:xfrm>
              <a:off x="871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" name="Freeform: Shape 344"/>
            <p:cNvSpPr/>
            <p:nvPr/>
          </p:nvSpPr>
          <p:spPr>
            <a:xfrm>
              <a:off x="9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Freeform: Shape 345"/>
            <p:cNvSpPr/>
            <p:nvPr/>
          </p:nvSpPr>
          <p:spPr>
            <a:xfrm>
              <a:off x="-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Freeform: Shape 346"/>
            <p:cNvSpPr/>
            <p:nvPr/>
          </p:nvSpPr>
          <p:spPr>
            <a:xfrm>
              <a:off x="64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" name="Freeform: Shape 347"/>
            <p:cNvSpPr/>
            <p:nvPr/>
          </p:nvSpPr>
          <p:spPr>
            <a:xfrm>
              <a:off x="135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" name="Freeform: Shape 348"/>
            <p:cNvSpPr/>
            <p:nvPr/>
          </p:nvSpPr>
          <p:spPr>
            <a:xfrm>
              <a:off x="205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" name="Freeform: Shape 349"/>
            <p:cNvSpPr/>
            <p:nvPr/>
          </p:nvSpPr>
          <p:spPr>
            <a:xfrm>
              <a:off x="27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" name="Freeform: Shape 350"/>
            <p:cNvSpPr/>
            <p:nvPr/>
          </p:nvSpPr>
          <p:spPr>
            <a:xfrm>
              <a:off x="345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" name="Freeform: Shape 351"/>
            <p:cNvSpPr/>
            <p:nvPr/>
          </p:nvSpPr>
          <p:spPr>
            <a:xfrm>
              <a:off x="415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" name="Freeform: Shape 352"/>
            <p:cNvSpPr/>
            <p:nvPr/>
          </p:nvSpPr>
          <p:spPr>
            <a:xfrm>
              <a:off x="486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" name="Freeform: Shape 353"/>
            <p:cNvSpPr/>
            <p:nvPr/>
          </p:nvSpPr>
          <p:spPr>
            <a:xfrm>
              <a:off x="556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Freeform: Shape 354"/>
            <p:cNvSpPr/>
            <p:nvPr/>
          </p:nvSpPr>
          <p:spPr>
            <a:xfrm>
              <a:off x="626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" name="Freeform: Shape 355"/>
            <p:cNvSpPr/>
            <p:nvPr/>
          </p:nvSpPr>
          <p:spPr>
            <a:xfrm>
              <a:off x="696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" name="Freeform: Shape 356"/>
            <p:cNvSpPr/>
            <p:nvPr/>
          </p:nvSpPr>
          <p:spPr>
            <a:xfrm>
              <a:off x="766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" name="Freeform: Shape 357"/>
            <p:cNvSpPr/>
            <p:nvPr/>
          </p:nvSpPr>
          <p:spPr>
            <a:xfrm>
              <a:off x="837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" name="Freeform: Shape 358"/>
            <p:cNvSpPr/>
            <p:nvPr/>
          </p:nvSpPr>
          <p:spPr>
            <a:xfrm>
              <a:off x="907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" name="Freeform: Shape 359"/>
            <p:cNvSpPr/>
            <p:nvPr/>
          </p:nvSpPr>
          <p:spPr>
            <a:xfrm>
              <a:off x="977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" name="Freeform: Shape 360"/>
            <p:cNvSpPr/>
            <p:nvPr/>
          </p:nvSpPr>
          <p:spPr>
            <a:xfrm>
              <a:off x="-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" name="Freeform: Shape 361"/>
            <p:cNvSpPr/>
            <p:nvPr/>
          </p:nvSpPr>
          <p:spPr>
            <a:xfrm>
              <a:off x="28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3" name="Freeform: Shape 362"/>
            <p:cNvSpPr/>
            <p:nvPr/>
          </p:nvSpPr>
          <p:spPr>
            <a:xfrm>
              <a:off x="99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4" name="Freeform: Shape 363"/>
            <p:cNvSpPr/>
            <p:nvPr/>
          </p:nvSpPr>
          <p:spPr>
            <a:xfrm>
              <a:off x="169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" name="Freeform: Shape 364"/>
            <p:cNvSpPr/>
            <p:nvPr/>
          </p:nvSpPr>
          <p:spPr>
            <a:xfrm>
              <a:off x="239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6" name="Freeform: Shape 365"/>
            <p:cNvSpPr/>
            <p:nvPr/>
          </p:nvSpPr>
          <p:spPr>
            <a:xfrm>
              <a:off x="309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Freeform: Shape 366"/>
            <p:cNvSpPr/>
            <p:nvPr/>
          </p:nvSpPr>
          <p:spPr>
            <a:xfrm>
              <a:off x="379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8" name="Freeform: Shape 367"/>
            <p:cNvSpPr/>
            <p:nvPr/>
          </p:nvSpPr>
          <p:spPr>
            <a:xfrm>
              <a:off x="450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" name="Freeform: Shape 368"/>
            <p:cNvSpPr/>
            <p:nvPr/>
          </p:nvSpPr>
          <p:spPr>
            <a:xfrm>
              <a:off x="520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0" name="Freeform: Shape 369"/>
            <p:cNvSpPr/>
            <p:nvPr/>
          </p:nvSpPr>
          <p:spPr>
            <a:xfrm>
              <a:off x="590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" name="Freeform: Shape 370"/>
            <p:cNvSpPr/>
            <p:nvPr/>
          </p:nvSpPr>
          <p:spPr>
            <a:xfrm>
              <a:off x="660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" name="Freeform: Shape 371"/>
            <p:cNvSpPr/>
            <p:nvPr/>
          </p:nvSpPr>
          <p:spPr>
            <a:xfrm>
              <a:off x="730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" name="Freeform: Shape 372"/>
            <p:cNvSpPr/>
            <p:nvPr/>
          </p:nvSpPr>
          <p:spPr>
            <a:xfrm>
              <a:off x="801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" name="Freeform: Shape 373"/>
            <p:cNvSpPr/>
            <p:nvPr/>
          </p:nvSpPr>
          <p:spPr>
            <a:xfrm>
              <a:off x="871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" name="Freeform: Shape 374"/>
            <p:cNvSpPr/>
            <p:nvPr/>
          </p:nvSpPr>
          <p:spPr>
            <a:xfrm>
              <a:off x="9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-360000" y="6552000"/>
            <a:ext cx="10854000" cy="1656000"/>
            <a:chOff x="-360000" y="6552000"/>
            <a:chExt cx="10854000" cy="1656000"/>
          </a:xfrm>
        </p:grpSpPr>
        <p:sp>
          <p:nvSpPr>
            <p:cNvPr id="377" name="Freeform: Shape 376"/>
            <p:cNvSpPr/>
            <p:nvPr/>
          </p:nvSpPr>
          <p:spPr>
            <a:xfrm flipH="1">
              <a:off x="943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" name="Freeform: Shape 377"/>
            <p:cNvSpPr/>
            <p:nvPr/>
          </p:nvSpPr>
          <p:spPr>
            <a:xfrm flipH="1">
              <a:off x="979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" name="Freeform: Shape 378"/>
            <p:cNvSpPr/>
            <p:nvPr/>
          </p:nvSpPr>
          <p:spPr>
            <a:xfrm flipH="1">
              <a:off x="802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" name="Freeform: Shape 379"/>
            <p:cNvSpPr/>
            <p:nvPr/>
          </p:nvSpPr>
          <p:spPr>
            <a:xfrm flipH="1">
              <a:off x="873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" name="Freeform: Shape 380"/>
            <p:cNvSpPr/>
            <p:nvPr/>
          </p:nvSpPr>
          <p:spPr>
            <a:xfrm flipH="1">
              <a:off x="838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" name="Freeform: Shape 381"/>
            <p:cNvSpPr/>
            <p:nvPr/>
          </p:nvSpPr>
          <p:spPr>
            <a:xfrm flipH="1">
              <a:off x="698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" name="Freeform: Shape 382"/>
            <p:cNvSpPr/>
            <p:nvPr/>
          </p:nvSpPr>
          <p:spPr>
            <a:xfrm flipH="1">
              <a:off x="768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" name="Freeform: Shape 383"/>
            <p:cNvSpPr/>
            <p:nvPr/>
          </p:nvSpPr>
          <p:spPr>
            <a:xfrm flipH="1">
              <a:off x="662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" name="Freeform: Shape 384"/>
            <p:cNvSpPr/>
            <p:nvPr/>
          </p:nvSpPr>
          <p:spPr>
            <a:xfrm flipH="1">
              <a:off x="732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" name="Freeform: Shape 385"/>
            <p:cNvSpPr/>
            <p:nvPr/>
          </p:nvSpPr>
          <p:spPr>
            <a:xfrm flipH="1">
              <a:off x="592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" name="Freeform: Shape 386"/>
            <p:cNvSpPr/>
            <p:nvPr/>
          </p:nvSpPr>
          <p:spPr>
            <a:xfrm flipH="1">
              <a:off x="628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" name="Freeform: Shape 387"/>
            <p:cNvSpPr/>
            <p:nvPr/>
          </p:nvSpPr>
          <p:spPr>
            <a:xfrm flipH="1">
              <a:off x="523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" name="Freeform: Shape 388"/>
            <p:cNvSpPr/>
            <p:nvPr/>
          </p:nvSpPr>
          <p:spPr>
            <a:xfrm flipH="1">
              <a:off x="487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" name="Freeform: Shape 389"/>
            <p:cNvSpPr/>
            <p:nvPr/>
          </p:nvSpPr>
          <p:spPr>
            <a:xfrm flipH="1">
              <a:off x="558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" name="Freeform: Shape 390"/>
            <p:cNvSpPr/>
            <p:nvPr/>
          </p:nvSpPr>
          <p:spPr>
            <a:xfrm flipH="1">
              <a:off x="385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" name="Freeform: Shape 391"/>
            <p:cNvSpPr/>
            <p:nvPr/>
          </p:nvSpPr>
          <p:spPr>
            <a:xfrm flipH="1">
              <a:off x="453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" name="Freeform: Shape 392"/>
            <p:cNvSpPr/>
            <p:nvPr/>
          </p:nvSpPr>
          <p:spPr>
            <a:xfrm flipH="1">
              <a:off x="417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" name="Freeform: Shape 393"/>
            <p:cNvSpPr/>
            <p:nvPr/>
          </p:nvSpPr>
          <p:spPr>
            <a:xfrm flipH="1">
              <a:off x="277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" name="Freeform: Shape 394"/>
            <p:cNvSpPr/>
            <p:nvPr/>
          </p:nvSpPr>
          <p:spPr>
            <a:xfrm flipH="1">
              <a:off x="347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" name="Freeform: Shape 395"/>
            <p:cNvSpPr/>
            <p:nvPr/>
          </p:nvSpPr>
          <p:spPr>
            <a:xfrm flipH="1">
              <a:off x="244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" name="Freeform: Shape 396"/>
            <p:cNvSpPr/>
            <p:nvPr/>
          </p:nvSpPr>
          <p:spPr>
            <a:xfrm flipH="1">
              <a:off x="315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" name="Freeform: Shape 397"/>
            <p:cNvSpPr/>
            <p:nvPr/>
          </p:nvSpPr>
          <p:spPr>
            <a:xfrm flipH="1">
              <a:off x="174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" name="Freeform: Shape 398"/>
            <p:cNvSpPr/>
            <p:nvPr/>
          </p:nvSpPr>
          <p:spPr>
            <a:xfrm flipH="1">
              <a:off x="207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" name="Freeform: Shape 399"/>
            <p:cNvSpPr/>
            <p:nvPr/>
          </p:nvSpPr>
          <p:spPr>
            <a:xfrm flipH="1">
              <a:off x="104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" name="Freeform: Shape 400"/>
            <p:cNvSpPr/>
            <p:nvPr/>
          </p:nvSpPr>
          <p:spPr>
            <a:xfrm flipH="1">
              <a:off x="136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" name="Freeform: Shape 401"/>
            <p:cNvSpPr/>
            <p:nvPr/>
          </p:nvSpPr>
          <p:spPr>
            <a:xfrm flipH="1">
              <a:off x="-3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" name="Freeform: Shape 402"/>
            <p:cNvSpPr/>
            <p:nvPr/>
          </p:nvSpPr>
          <p:spPr>
            <a:xfrm flipH="1">
              <a:off x="66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" name="Freeform: Shape 403"/>
            <p:cNvSpPr/>
            <p:nvPr/>
          </p:nvSpPr>
          <p:spPr>
            <a:xfrm flipH="1">
              <a:off x="-360000" y="655200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Freeform: Shape 404"/>
            <p:cNvSpPr/>
            <p:nvPr/>
          </p:nvSpPr>
          <p:spPr>
            <a:xfrm flipH="1">
              <a:off x="34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" name="Freeform: Shape 405"/>
            <p:cNvSpPr/>
            <p:nvPr/>
          </p:nvSpPr>
          <p:spPr>
            <a:xfrm flipH="1">
              <a:off x="909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2500" lnSpcReduction="19999"/>
          </a:bodyPr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86" name="Freeform: Shape 85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dt" idx="1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ftr" idx="2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sldNum" idx="3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F305A63A-9AA9-406C-B40E-1E30035835DB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-414000" y="-695880"/>
            <a:ext cx="10890000" cy="2376000"/>
            <a:chOff x="-414000" y="-695880"/>
            <a:chExt cx="10890000" cy="2376000"/>
          </a:xfrm>
        </p:grpSpPr>
        <p:sp>
          <p:nvSpPr>
            <p:cNvPr id="128" name="Freeform: Shape 127"/>
            <p:cNvSpPr/>
            <p:nvPr/>
          </p:nvSpPr>
          <p:spPr>
            <a:xfrm>
              <a:off x="-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8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99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169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39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09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379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50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20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90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660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730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801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871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9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-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64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135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205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27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345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15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86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556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626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696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766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837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907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977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-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28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99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169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239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309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379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450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520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590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60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730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801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871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9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-360000" y="6552000"/>
            <a:ext cx="10854000" cy="1656000"/>
            <a:chOff x="-360000" y="6552000"/>
            <a:chExt cx="10854000" cy="1656000"/>
          </a:xfrm>
        </p:grpSpPr>
        <p:sp>
          <p:nvSpPr>
            <p:cNvPr id="174" name="Freeform: Shape 173"/>
            <p:cNvSpPr/>
            <p:nvPr/>
          </p:nvSpPr>
          <p:spPr>
            <a:xfrm flipH="1">
              <a:off x="943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 flipH="1">
              <a:off x="979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 flipH="1">
              <a:off x="802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 flipH="1">
              <a:off x="873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 flipH="1">
              <a:off x="838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 flipH="1">
              <a:off x="698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Freeform: Shape 179"/>
            <p:cNvSpPr/>
            <p:nvPr/>
          </p:nvSpPr>
          <p:spPr>
            <a:xfrm flipH="1">
              <a:off x="768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Freeform: Shape 180"/>
            <p:cNvSpPr/>
            <p:nvPr/>
          </p:nvSpPr>
          <p:spPr>
            <a:xfrm flipH="1">
              <a:off x="662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Freeform: Shape 181"/>
            <p:cNvSpPr/>
            <p:nvPr/>
          </p:nvSpPr>
          <p:spPr>
            <a:xfrm flipH="1">
              <a:off x="732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Freeform: Shape 182"/>
            <p:cNvSpPr/>
            <p:nvPr/>
          </p:nvSpPr>
          <p:spPr>
            <a:xfrm flipH="1">
              <a:off x="592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Freeform: Shape 183"/>
            <p:cNvSpPr/>
            <p:nvPr/>
          </p:nvSpPr>
          <p:spPr>
            <a:xfrm flipH="1">
              <a:off x="628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 flipH="1">
              <a:off x="523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 flipH="1">
              <a:off x="487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 flipH="1">
              <a:off x="558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 flipH="1">
              <a:off x="385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 flipH="1">
              <a:off x="453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 flipH="1">
              <a:off x="417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Freeform: Shape 190"/>
            <p:cNvSpPr/>
            <p:nvPr/>
          </p:nvSpPr>
          <p:spPr>
            <a:xfrm flipH="1">
              <a:off x="277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Freeform: Shape 191"/>
            <p:cNvSpPr/>
            <p:nvPr/>
          </p:nvSpPr>
          <p:spPr>
            <a:xfrm flipH="1">
              <a:off x="347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 flipH="1">
              <a:off x="244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 flipH="1">
              <a:off x="315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 flipH="1">
              <a:off x="174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 flipH="1">
              <a:off x="207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 flipH="1">
              <a:off x="104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 flipH="1">
              <a:off x="136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 flipH="1">
              <a:off x="-3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 flipH="1">
              <a:off x="66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 flipH="1">
              <a:off x="-360000" y="655200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 flipH="1">
              <a:off x="34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 flipH="1">
              <a:off x="909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2500" lnSpcReduction="19999"/>
          </a:bodyPr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reeform 7"/>
          <p:cNvSpPr/>
          <p:nvPr/>
        </p:nvSpPr>
        <p:spPr>
          <a:xfrm>
            <a:off x="419760" y="252000"/>
            <a:ext cx="9071640" cy="671400"/>
          </a:xfrm>
          <a:custGeom>
            <a:avLst/>
            <a:gdLst>
              <a:gd name="textAreaLeft" fmla="*/ 0 w 9071640"/>
              <a:gd name="textAreaRight" fmla="*/ 9072000 w 9071640"/>
              <a:gd name="textAreaTop" fmla="*/ 0 h 671400"/>
              <a:gd name="textAreaBottom" fmla="*/ 671760 h 671400"/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3" name="Line 8"/>
          <p:cNvSpPr/>
          <p:nvPr/>
        </p:nvSpPr>
        <p:spPr>
          <a:xfrm>
            <a:off x="504000" y="6804000"/>
            <a:ext cx="90720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06360"/>
            <a:ext cx="907164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4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hr-HR" sz="4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93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hr-H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hr-HR" sz="2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hr-HR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hr-HR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hr-HR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dt" idx="4"/>
          </p:nvPr>
        </p:nvSpPr>
        <p:spPr>
          <a:xfrm>
            <a:off x="51624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ftr" idx="5"/>
          </p:nvPr>
        </p:nvSpPr>
        <p:spPr>
          <a:xfrm>
            <a:off x="3443760" y="6887880"/>
            <a:ext cx="3191400" cy="503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ctr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sldNum" idx="6"/>
          </p:nvPr>
        </p:nvSpPr>
        <p:spPr>
          <a:xfrm>
            <a:off x="726228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D1B6FE-5414-46E1-BC53-D6033B9FDAFD}" type="slidenum"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reeform 7"/>
          <p:cNvSpPr/>
          <p:nvPr/>
        </p:nvSpPr>
        <p:spPr>
          <a:xfrm>
            <a:off x="419760" y="252000"/>
            <a:ext cx="9071640" cy="671400"/>
          </a:xfrm>
          <a:custGeom>
            <a:avLst/>
            <a:gdLst>
              <a:gd name="textAreaLeft" fmla="*/ 0 w 9071640"/>
              <a:gd name="textAreaRight" fmla="*/ 9072000 w 9071640"/>
              <a:gd name="textAreaTop" fmla="*/ 0 h 671400"/>
              <a:gd name="textAreaBottom" fmla="*/ 671760 h 671400"/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4" name="Line 8"/>
          <p:cNvSpPr/>
          <p:nvPr/>
        </p:nvSpPr>
        <p:spPr>
          <a:xfrm>
            <a:off x="504000" y="6804000"/>
            <a:ext cx="90720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dt" idx="7"/>
          </p:nvPr>
        </p:nvSpPr>
        <p:spPr>
          <a:xfrm>
            <a:off x="51624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ftr" idx="8"/>
          </p:nvPr>
        </p:nvSpPr>
        <p:spPr>
          <a:xfrm>
            <a:off x="3443760" y="6887880"/>
            <a:ext cx="3191400" cy="503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ctr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9"/>
          </p:nvPr>
        </p:nvSpPr>
        <p:spPr>
          <a:xfrm>
            <a:off x="726228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A9F0D7-A8F2-41E0-B677-EDE1B94A0251}" type="slidenum"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r-HR" sz="463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309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42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235" name="Freeform: Shape 234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Freeform: Shape 235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Freeform: Shape 236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Freeform: Shape 237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Freeform: Shape 238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Freeform: Shape 249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Freeform: Shape 250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Freeform: Shape 251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Freeform: Shape 252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Freeform: Shape 253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Freeform: Shape 254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Freeform: Shape 255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Freeform: Shape 256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Freeform: Shape 257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Freeform: Shape 258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Freeform: Shape 259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Freeform: Shape 260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Freeform: Shape 261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Freeform: Shape 262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Freeform: Shape 263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7" name="PlaceHolder 3"/>
          <p:cNvSpPr>
            <a:spLocks noGrp="1"/>
          </p:cNvSpPr>
          <p:nvPr>
            <p:ph type="dt" idx="10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68" name="PlaceHolder 4"/>
          <p:cNvSpPr>
            <a:spLocks noGrp="1"/>
          </p:cNvSpPr>
          <p:nvPr>
            <p:ph type="ftr" idx="11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69" name="PlaceHolder 5"/>
          <p:cNvSpPr>
            <a:spLocks noGrp="1"/>
          </p:cNvSpPr>
          <p:nvPr>
            <p:ph type="sldNum" idx="12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A5F0F338-AB43-4CCE-943F-C28B7FDCA03B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306360"/>
            <a:ext cx="9072000" cy="1256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1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504000" y="1763280"/>
            <a:ext cx="9072000" cy="499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91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4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8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15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66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7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60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60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14" name="PlaceHolder 3"/>
          <p:cNvSpPr>
            <a:spLocks noGrp="1"/>
          </p:cNvSpPr>
          <p:nvPr>
            <p:ph type="ftr" idx="16"/>
          </p:nvPr>
        </p:nvSpPr>
        <p:spPr>
          <a:xfrm>
            <a:off x="3443760" y="6887880"/>
            <a:ext cx="3192120" cy="504000"/>
          </a:xfrm>
          <a:prstGeom prst="rect">
            <a:avLst/>
          </a:prstGeom>
          <a:noFill/>
          <a:ln w="1800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sldNum" idx="17"/>
          </p:nvPr>
        </p:nvSpPr>
        <p:spPr>
          <a:xfrm>
            <a:off x="7223400" y="6882480"/>
            <a:ext cx="2352240" cy="504000"/>
          </a:xfrm>
          <a:prstGeom prst="rect">
            <a:avLst/>
          </a:prstGeom>
          <a:noFill/>
          <a:ln w="1800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347C5A-FD35-4D8E-A457-99E9738ED8E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Freeform 7"/>
          <p:cNvSpPr/>
          <p:nvPr/>
        </p:nvSpPr>
        <p:spPr>
          <a:xfrm>
            <a:off x="419760" y="252000"/>
            <a:ext cx="9072000" cy="67176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Line 8"/>
          <p:cNvSpPr/>
          <p:nvPr/>
        </p:nvSpPr>
        <p:spPr>
          <a:xfrm>
            <a:off x="504000" y="6804000"/>
            <a:ext cx="90720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dt" idx="18"/>
          </p:nvPr>
        </p:nvSpPr>
        <p:spPr>
          <a:xfrm>
            <a:off x="503280" y="6883920"/>
            <a:ext cx="2352240" cy="524880"/>
          </a:xfrm>
          <a:prstGeom prst="rect">
            <a:avLst/>
          </a:prstGeom>
          <a:noFill/>
          <a:ln w="1800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540000" y="2160000"/>
            <a:ext cx="8640000" cy="25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Je li Debora </a:t>
            </a:r>
            <a:br>
              <a:rPr sz="5400"/>
            </a:b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pralik Majke Marije?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ubTitle"/>
          </p:nvPr>
        </p:nvSpPr>
        <p:spPr>
          <a:xfrm>
            <a:off x="540000" y="438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hr-HR" sz="3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Prva proročica – jamac Božjega vodstva </a:t>
            </a:r>
            <a:r>
              <a:rPr lang="hr-HR" sz="36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(Suci 4 i 5)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900000" y="5940000"/>
            <a:ext cx="8100000" cy="94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29. večer – amdg.eu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6" name="Picture 5" descr="A picture containing text, clipart&#10;&#10;Description automatically generated"/>
          <p:cNvPicPr/>
          <p:nvPr/>
        </p:nvPicPr>
        <p:blipFill>
          <a:blip r:embed="rId3"/>
          <a:stretch/>
        </p:blipFill>
        <p:spPr>
          <a:xfrm>
            <a:off x="1532880" y="11736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7" name="Picture 6" descr="A heart with crown of thorns&#10;&#10;Description automatically generated"/>
          <p:cNvPicPr/>
          <p:nvPr/>
        </p:nvPicPr>
        <p:blipFill>
          <a:blip r:embed="rId4"/>
          <a:stretch/>
        </p:blipFill>
        <p:spPr>
          <a:xfrm>
            <a:off x="252720" y="6192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8" name="Picture 7" descr="A red heart with a white letter&#10;&#10;Description automatically generated"/>
          <p:cNvPicPr/>
          <p:nvPr/>
        </p:nvPicPr>
        <p:blipFill>
          <a:blip r:embed="rId5"/>
          <a:stretch/>
        </p:blipFill>
        <p:spPr>
          <a:xfrm>
            <a:off x="2813040" y="19152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5760000" y="10440"/>
            <a:ext cx="4349880" cy="32623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784B04"/>
                </a:solidFill>
                <a:effectLst/>
                <a:uFillTx/>
                <a:latin typeface="Georgia"/>
                <a:ea typeface="Times New Roman"/>
              </a:rPr>
              <a:t>Deborina duhovnost</a:t>
            </a:r>
            <a:endParaRPr lang="hr-HR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504000" y="900000"/>
            <a:ext cx="6876000" cy="594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Akcija (c4), pa kontemplacija (c5)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Zajedno u boju i u molitvi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Dijagnoza: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Tuđe bogove sebi izabraše,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zato rat (5,8)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drugim plemenima i sucima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113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Narod uključen: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Ustani! (12) – i Debori i Baraku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ברכו 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br>
              <a:rPr sz="3000"/>
            </a:b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barahu Adonaj</a:t>
            </a: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30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5,2.9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blagoslivljajte Gospodina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5" name="Picture 494"/>
          <p:cNvPicPr/>
          <p:nvPr/>
        </p:nvPicPr>
        <p:blipFill>
          <a:blip r:embed="rId2"/>
          <a:stretch/>
        </p:blipFill>
        <p:spPr>
          <a:xfrm>
            <a:off x="6120000" y="1529640"/>
            <a:ext cx="3960000" cy="2970360"/>
          </a:xfrm>
          <a:prstGeom prst="rect">
            <a:avLst/>
          </a:prstGeom>
          <a:noFill/>
          <a:ln w="18000">
            <a:noFill/>
          </a:ln>
        </p:spPr>
      </p:pic>
      <p:sp>
        <p:nvSpPr>
          <p:cNvPr id="496" name="PlaceHolder 3"/>
          <p:cNvSpPr>
            <a:spLocks noGrp="1"/>
          </p:cNvSpPr>
          <p:nvPr>
            <p:ph/>
          </p:nvPr>
        </p:nvSpPr>
        <p:spPr>
          <a:xfrm>
            <a:off x="6480000" y="4501142"/>
            <a:ext cx="3600000" cy="21588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ירד לי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hr-HR" sz="3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rad lî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(5,13)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“Siđi k meni”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 pohrli (KS)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Narode, silazi (Š.)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500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500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1" dur="5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540000" y="31320"/>
            <a:ext cx="9000000" cy="140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784B04"/>
                </a:solidFill>
                <a:effectLst/>
                <a:uFillTx/>
                <a:latin typeface="Times New Roman"/>
                <a:ea typeface="Times New Roman"/>
              </a:rPr>
              <a:t>Deborina metoda, moja metoda</a:t>
            </a:r>
            <a:endParaRPr lang="hr-HR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540000" y="1679760"/>
            <a:ext cx="8820000" cy="480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9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Pazim li na </a:t>
            </a:r>
            <a:br>
              <a:rPr sz="4200"/>
            </a:b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velike stvari?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mi je pomoć</a:t>
            </a:r>
            <a:br>
              <a:rPr sz="4200"/>
            </a:b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odgovoru na </a:t>
            </a:r>
            <a:br>
              <a:rPr sz="4200"/>
            </a:b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poziv?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Znam li zahvaliti Bogu?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9" name="Picture 1"/>
          <p:cNvPicPr/>
          <p:nvPr/>
        </p:nvPicPr>
        <p:blipFill>
          <a:blip r:embed="rId2"/>
          <a:stretch/>
        </p:blipFill>
        <p:spPr>
          <a:xfrm>
            <a:off x="4828320" y="1160280"/>
            <a:ext cx="5218560" cy="33397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499"/>
          <p:cNvSpPr/>
          <p:nvPr/>
        </p:nvSpPr>
        <p:spPr>
          <a:xfrm>
            <a:off x="540000" y="1440000"/>
            <a:ext cx="920664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Veliča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1" name="Picture 500"/>
          <p:cNvPicPr/>
          <p:nvPr/>
        </p:nvPicPr>
        <p:blipFill>
          <a:blip r:embed="rId2"/>
          <a:stretch/>
        </p:blipFill>
        <p:spPr>
          <a:xfrm>
            <a:off x="136440" y="3060000"/>
            <a:ext cx="9835560" cy="19800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ectangle 459"/>
          <p:cNvSpPr/>
          <p:nvPr/>
        </p:nvSpPr>
        <p:spPr>
          <a:xfrm>
            <a:off x="2005560" y="127440"/>
            <a:ext cx="5494680" cy="122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Ave Maria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587880" y="2351880"/>
            <a:ext cx="8568000" cy="453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2" name="Picture 461"/>
          <p:cNvPicPr/>
          <p:nvPr/>
        </p:nvPicPr>
        <p:blipFill>
          <a:blip r:embed="rId2"/>
          <a:stretch/>
        </p:blipFill>
        <p:spPr>
          <a:xfrm>
            <a:off x="0" y="1033920"/>
            <a:ext cx="9828000" cy="62125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540000" y="2160000"/>
            <a:ext cx="8640000" cy="25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Je li Debora </a:t>
            </a:r>
            <a:br>
              <a:rPr sz="5400"/>
            </a:b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pralik Majke Marije?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540000" y="438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hr-HR" sz="3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Prva proročica – jamac Božjega vodstva </a:t>
            </a:r>
            <a:r>
              <a:rPr lang="hr-HR" sz="36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(Suci 4 i 5)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900000" y="5940000"/>
            <a:ext cx="8100000" cy="94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29. večer – amdg.eu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6" name="Picture 9" descr="A picture containing text, clipart&#10;&#10;Description automatically generated"/>
          <p:cNvPicPr/>
          <p:nvPr/>
        </p:nvPicPr>
        <p:blipFill>
          <a:blip r:embed="rId3"/>
          <a:stretch/>
        </p:blipFill>
        <p:spPr>
          <a:xfrm>
            <a:off x="1532880" y="11736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7" name="Picture 10" descr="A heart with crown of thorns&#10;&#10;Description automatically generated"/>
          <p:cNvPicPr/>
          <p:nvPr/>
        </p:nvPicPr>
        <p:blipFill>
          <a:blip r:embed="rId4"/>
          <a:stretch/>
        </p:blipFill>
        <p:spPr>
          <a:xfrm>
            <a:off x="252720" y="6192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8" name="Picture 14" descr="A red heart with a white letter&#10;&#10;Description automatically generated"/>
          <p:cNvPicPr/>
          <p:nvPr/>
        </p:nvPicPr>
        <p:blipFill>
          <a:blip r:embed="rId5"/>
          <a:stretch/>
        </p:blipFill>
        <p:spPr>
          <a:xfrm>
            <a:off x="2813040" y="19152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9" name="Picture 468"/>
          <p:cNvPicPr/>
          <p:nvPr/>
        </p:nvPicPr>
        <p:blipFill>
          <a:blip r:embed="rId6"/>
          <a:stretch/>
        </p:blipFill>
        <p:spPr>
          <a:xfrm>
            <a:off x="5760000" y="10440"/>
            <a:ext cx="4349880" cy="32623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540000" y="31320"/>
            <a:ext cx="9000000" cy="140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784B04"/>
                </a:solidFill>
                <a:effectLst/>
                <a:uFillTx/>
                <a:latin typeface="Times New Roman"/>
                <a:ea typeface="Times New Roman"/>
              </a:rPr>
              <a:t>Deborina metoda, moja metoda</a:t>
            </a:r>
            <a:endParaRPr lang="hr-HR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540000" y="1679760"/>
            <a:ext cx="8820000" cy="480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9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Pazim li na </a:t>
            </a:r>
            <a:br>
              <a:rPr sz="4200"/>
            </a:b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velike stvari?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mi je pomoć</a:t>
            </a:r>
            <a:br>
              <a:rPr sz="4200"/>
            </a:b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odgovoru na </a:t>
            </a:r>
            <a:br>
              <a:rPr sz="4200"/>
            </a:b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poziv?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Znam li zahvaliti Bogu?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2" name="Picture 3"/>
          <p:cNvPicPr/>
          <p:nvPr/>
        </p:nvPicPr>
        <p:blipFill>
          <a:blip r:embed="rId2"/>
          <a:stretch/>
        </p:blipFill>
        <p:spPr>
          <a:xfrm>
            <a:off x="4828320" y="1160280"/>
            <a:ext cx="5218560" cy="33397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lide Number Placeholder 5"/>
          <p:cNvSpPr/>
          <p:nvPr/>
        </p:nvSpPr>
        <p:spPr>
          <a:xfrm>
            <a:off x="7223760" y="6882480"/>
            <a:ext cx="235224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CB4B8F-0C27-4ACF-A1D6-E920366D820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96720" y="198360"/>
            <a:ext cx="9072000" cy="125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  <a:ea typeface="Times New Roman"/>
              </a:rPr>
              <a:t>Proročica sudi 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413881" y="972720"/>
            <a:ext cx="9164741" cy="577986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נביאה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lang="hr-HR" sz="32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bî’â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proročica (4,4),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Jedina (osim proroka u 6,8)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u Obećanoj zemlji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Drugi naslov </a:t>
            </a:r>
            <a:r>
              <a:rPr lang="he-IL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אם</a:t>
            </a: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’em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5,7: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אשּׁה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iššâ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žena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muž: Lapidot (4,4)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דבורה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</a:t>
            </a:r>
            <a:r>
              <a:rPr lang="hr-HR" sz="32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bôrâ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Pčela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Sinovi Izraelovi uzlaze k njoj na sud (4,5)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Rezidencija: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palma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Deborina (4,5)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6" name="Picture 4" descr="pcela2"/>
          <p:cNvPicPr/>
          <p:nvPr/>
        </p:nvPicPr>
        <p:blipFill>
          <a:blip r:embed="rId2"/>
          <a:stretch/>
        </p:blipFill>
        <p:spPr>
          <a:xfrm>
            <a:off x="5387136" y="1888182"/>
            <a:ext cx="4680000" cy="31129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" fill="hold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" fill="hold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25" fill="hold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25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" dur="500"/>
                                        <p:tgtEl>
                                          <p:spTgt spid="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lide Number Placeholder 1"/>
          <p:cNvSpPr/>
          <p:nvPr/>
        </p:nvSpPr>
        <p:spPr>
          <a:xfrm>
            <a:off x="7223760" y="6882480"/>
            <a:ext cx="235224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D20E4D4-2BE8-493E-944C-EAAA1ED777C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288000" y="3600"/>
            <a:ext cx="9072000" cy="125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  <a:ea typeface="Times New Roman"/>
              </a:rPr>
              <a:t>Suci – spasitelji 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504000" y="796973"/>
            <a:ext cx="5796000" cy="596058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Trajanje potlačenosti u 4,3?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 godina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Trajanje mira u 5,31?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40 godina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“prodati” (KS: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predati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4,2.9)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novac i danas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Kanaan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(4,2)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Zajednica “viče” (4,3)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צעק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ṣa‘aq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Post 4,10; Izl 3,7; 14,10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Abelova krv, egipatsko roblje, progonjen narod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Aft>
                <a:spcPts val="1412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5940000" y="4096080"/>
            <a:ext cx="4139640" cy="2661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Uzrok (4,1):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Čine „zlo u očima Gospodnjim”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Nije po volji (KS)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1" name="Picture 480"/>
          <p:cNvPicPr/>
          <p:nvPr/>
        </p:nvPicPr>
        <p:blipFill>
          <a:blip r:embed="rId2"/>
          <a:stretch/>
        </p:blipFill>
        <p:spPr>
          <a:xfrm>
            <a:off x="6300000" y="0"/>
            <a:ext cx="3780000" cy="37800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1" dur="2000"/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6" dur="2000"/>
                                        <p:tgtEl>
                                          <p:spTgt spid="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1" dur="2000"/>
                                        <p:tgtEl>
                                          <p:spTgt spid="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6" dur="2000"/>
                                        <p:tgtEl>
                                          <p:spTgt spid="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1" dur="2000"/>
                                        <p:tgtEl>
                                          <p:spTgt spid="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600" b="1" u="none" strike="noStrike">
                <a:solidFill>
                  <a:srgbClr val="784B04"/>
                </a:solidFill>
                <a:effectLst/>
                <a:uFillTx/>
                <a:latin typeface="Georgia"/>
                <a:ea typeface="Times New Roman"/>
              </a:rPr>
              <a:t>Osobno zalaganje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3" name="Picture 8" descr="barak_deb"/>
          <p:cNvPicPr/>
          <p:nvPr/>
        </p:nvPicPr>
        <p:blipFill>
          <a:blip r:embed="rId2"/>
          <a:stretch/>
        </p:blipFill>
        <p:spPr>
          <a:xfrm>
            <a:off x="7020000" y="0"/>
            <a:ext cx="3060000" cy="4348440"/>
          </a:xfrm>
          <a:prstGeom prst="rect">
            <a:avLst/>
          </a:prstGeom>
          <a:noFill/>
          <a:ln w="18000">
            <a:noFill/>
          </a:ln>
        </p:spPr>
      </p:pic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360000" y="1028487"/>
            <a:ext cx="6660000" cy="581151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Skromno prorokovanje </a:t>
            </a:r>
            <a:r>
              <a:rPr lang="hr-HR" sz="3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(Suci 4,6.14)</a:t>
            </a:r>
            <a:r>
              <a:rPr lang="hr-HR" sz="3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</a:t>
            </a: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li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zapovjedio” (4,6)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„Nije li 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izišao pred tobom” (14)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Ljudska potraga </a:t>
            </a:r>
            <a:r>
              <a:rPr lang="hr-HR" sz="3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(4,8)</a:t>
            </a:r>
            <a:r>
              <a:rPr lang="hr-HR" sz="3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„Ako ti ideš, idem – inače ne!”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egoe UI"/>
              <a:buChar char="□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„releaser” – pomaže da iskoristim talente, ostvarim Božju volju, odgovorim na Božji poziv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Obećanje i djelo u 4,9: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“Idem, idem s tobom!”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Polazi</a:t>
            </a:r>
            <a:r>
              <a:rPr lang="he-IL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Pokazatelj autentičnosti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5760000" y="4500000"/>
            <a:ext cx="4246920" cy="19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Deborin autoritet: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“šalje” po Baraka </a:t>
            </a:r>
            <a:br>
              <a:rPr sz="2900"/>
            </a:b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שׁלח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4,6)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naređuje: “ustani!” (</a:t>
            </a:r>
            <a:r>
              <a:rPr lang="hr-HR" sz="29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14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540000" y="6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600" b="1" u="none" strike="noStrike">
                <a:solidFill>
                  <a:srgbClr val="784B04"/>
                </a:solidFill>
                <a:effectLst/>
                <a:uFillTx/>
                <a:latin typeface="Georgia"/>
                <a:ea typeface="Times New Roman"/>
              </a:rPr>
              <a:t>Realan svijet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504360" y="1240560"/>
            <a:ext cx="7472520" cy="551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Debora odgovor Božji (4,4) </a:t>
            </a:r>
            <a:br>
              <a:rPr sz="3200" dirty="0"/>
            </a:b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vapaj naroda (4,3)</a:t>
            </a:r>
            <a:endParaRPr lang="hr-HR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6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Napadači u 4,3.13?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342900" indent="-34290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900 oklopnih kola (4,3.13)</a:t>
            </a:r>
            <a:endParaRPr lang="hr-HR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Izrael pješice </a:t>
            </a:r>
            <a:r>
              <a:rPr lang="hr-HR" sz="2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בּרגליו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r>
              <a:rPr lang="hr-HR" sz="26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nogama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4,10)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342900" indent="-34290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Vojskovođa pješice bježi </a:t>
            </a:r>
            <a:r>
              <a:rPr lang="hr-HR" sz="2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בּרגליו</a:t>
            </a:r>
            <a:r>
              <a:rPr lang="hr-HR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3200" b="1" u="none" strike="noStrike" dirty="0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15.17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Jaela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ga lukavo uhvatila (4,18)</a:t>
            </a:r>
            <a:br>
              <a:rPr sz="3200" dirty="0"/>
            </a:b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krvnički smaknula: </a:t>
            </a:r>
            <a:endParaRPr lang="hr-HR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Klinom u sljepoočicu (21)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488" name="Picture 487"/>
          <p:cNvPicPr/>
          <p:nvPr/>
        </p:nvPicPr>
        <p:blipFill>
          <a:blip r:embed="rId2"/>
          <a:stretch/>
        </p:blipFill>
        <p:spPr>
          <a:xfrm>
            <a:off x="6768360" y="0"/>
            <a:ext cx="3311640" cy="41400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784B04"/>
                </a:solidFill>
                <a:effectLst/>
                <a:uFillTx/>
                <a:latin typeface="Georgia"/>
                <a:ea typeface="Times New Roman"/>
              </a:rPr>
              <a:t>Božja potvrda</a:t>
            </a:r>
            <a:endParaRPr lang="hr-HR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5436000" cy="558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 dođe Riječ…”,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“Ovako govori…”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“Blokiranje”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המם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hamam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4,15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Izl 14,24)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לפני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lifn</a:t>
            </a:r>
            <a:r>
              <a:rPr lang="en-US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ispred: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pripravlja pobjedu (4,14)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Ponizuje napadača (4,23)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Gdje su branitelji (4,6.14)?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Tabor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1" name="Picture 17" descr="Tabor1"/>
          <p:cNvPicPr/>
          <p:nvPr/>
        </p:nvPicPr>
        <p:blipFill>
          <a:blip r:embed="rId2"/>
          <a:stretch/>
        </p:blipFill>
        <p:spPr>
          <a:xfrm>
            <a:off x="5081760" y="360000"/>
            <a:ext cx="4998240" cy="2700000"/>
          </a:xfrm>
          <a:prstGeom prst="rect">
            <a:avLst/>
          </a:prstGeom>
          <a:noFill/>
          <a:ln w="18000">
            <a:noFill/>
          </a:ln>
        </p:spPr>
      </p:pic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6120000" y="3432580"/>
            <a:ext cx="3960000" cy="30474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Gdje su napadači </a:t>
            </a:r>
            <a:br>
              <a:rPr sz="2800"/>
            </a:b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(4,7.13; 5,21)?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↔ Kišon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Taktička prednost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Zvijezde vode boj (5,20)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2000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Application>Microsoft Office PowerPoint</Application>
  <PresentationFormat>Custom</PresentationFormat>
  <Slides>12</Slides>
  <Notes>2</Notes>
  <HiddenSlides>0</HiddenSlide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Office</vt:lpstr>
      <vt:lpstr>Office</vt:lpstr>
      <vt:lpstr>Office</vt:lpstr>
      <vt:lpstr>Edge</vt:lpstr>
      <vt:lpstr>Edge</vt:lpstr>
      <vt:lpstr>Office</vt:lpstr>
      <vt:lpstr>Office</vt:lpstr>
      <vt:lpstr>Office</vt:lpstr>
      <vt:lpstr>Office</vt:lpstr>
      <vt:lpstr>Office</vt:lpstr>
      <vt:lpstr>Office</vt:lpstr>
      <vt:lpstr>Je li Debora  pralik Majke Marije?</vt:lpstr>
      <vt:lpstr>PowerPoint Presentation</vt:lpstr>
      <vt:lpstr>Je li Debora  pralik Majke Marije?</vt:lpstr>
      <vt:lpstr>Deborina metoda, moja metoda</vt:lpstr>
      <vt:lpstr>Proročica sudi </vt:lpstr>
      <vt:lpstr>Suci – spasitelji </vt:lpstr>
      <vt:lpstr>Osobno zalaganje</vt:lpstr>
      <vt:lpstr>Realan svijet</vt:lpstr>
      <vt:lpstr>Božja potvrda</vt:lpstr>
      <vt:lpstr>Deborina duhovnost</vt:lpstr>
      <vt:lpstr>Deborina metoda, moja metoda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subject/>
  <dc:creator/>
  <dc:description>This work is licensed under a Creative Commons 0 License.
It makes use of the works of kka_libo_design@ashisuto.co.jp.</dc:description>
  <cp:lastModifiedBy/>
  <cp:revision>36</cp:revision>
  <cp:lastPrinted>2025-11-21T17:11:54Z</cp:lastPrinted>
  <dcterms:created xsi:type="dcterms:W3CDTF">2025-11-06T18:25:45Z</dcterms:created>
  <dcterms:modified xsi:type="dcterms:W3CDTF">2025-11-21T16:19:13Z</dcterms:modified>
  <dc:language>hr-HR</dc:language>
</cp:coreProperties>
</file>