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5" r:id="rId4"/>
    <p:sldMasterId id="2147483658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F4AAC-6435-432A-B306-B27687F080E1}" v="10" dt="2025-11-02T06:59:39.107"/>
    <p1510:client id="{BE7D6D90-EA02-458F-B5DC-A24DCD178F25}" v="2" dt="2025-11-02T07:00:41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&lt;header&gt;</a:t>
            </a:r>
          </a:p>
        </p:txBody>
      </p:sp>
      <p:sp>
        <p:nvSpPr>
          <p:cNvPr id="261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262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263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75D950DE-A48B-473C-A81A-586C41A8F455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prstGeom prst="rect">
            <a:avLst/>
          </a:prstGeom>
          <a:ln w="0">
            <a:noFill/>
          </a:ln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8140D7-7203-4563-A03B-A0B443FE949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79D24B-DD40-4C9B-AC7D-67B12C48960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4FDE43-79E7-4278-A40E-34942392070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5152680" y="4536000"/>
            <a:ext cx="442692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2"/>
              </a:spcAft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6D3158B-8D83-42A2-B6EC-9D287619738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14000" y="-695880"/>
            <a:ext cx="10890000" cy="2376000"/>
            <a:chOff x="-414000" y="-695880"/>
            <a:chExt cx="10890000" cy="2376000"/>
          </a:xfrm>
        </p:grpSpPr>
        <p:sp>
          <p:nvSpPr>
            <p:cNvPr id="3" name="Freeform: Shape 2"/>
            <p:cNvSpPr/>
            <p:nvPr/>
          </p:nvSpPr>
          <p:spPr>
            <a:xfrm>
              <a:off x="-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8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99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69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239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309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379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450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520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590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660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730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801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871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9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-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64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35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205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27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345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415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486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56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626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696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66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837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907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977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28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99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169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239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309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379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450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20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590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660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30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801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871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9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360000" y="6552000"/>
            <a:ext cx="10854000" cy="1656000"/>
            <a:chOff x="-360000" y="6552000"/>
            <a:chExt cx="10854000" cy="1656000"/>
          </a:xfrm>
        </p:grpSpPr>
        <p:sp>
          <p:nvSpPr>
            <p:cNvPr id="49" name="Freeform: Shape 48"/>
            <p:cNvSpPr/>
            <p:nvPr/>
          </p:nvSpPr>
          <p:spPr>
            <a:xfrm flipH="1">
              <a:off x="943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 flipH="1">
              <a:off x="979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 flipH="1">
              <a:off x="802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 flipH="1">
              <a:off x="873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 flipH="1">
              <a:off x="838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 flipH="1">
              <a:off x="698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 flipH="1">
              <a:off x="768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 flipH="1">
              <a:off x="662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 flipH="1">
              <a:off x="732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 flipH="1">
              <a:off x="592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 flipH="1">
              <a:off x="628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 flipH="1">
              <a:off x="523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 flipH="1">
              <a:off x="487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 flipH="1">
              <a:off x="558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 flipH="1">
              <a:off x="385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 flipH="1">
              <a:off x="453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 flipH="1">
              <a:off x="417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 flipH="1">
              <a:off x="277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 flipH="1">
              <a:off x="347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 flipH="1">
              <a:off x="244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 flipH="1">
              <a:off x="315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 flipH="1">
              <a:off x="174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 flipH="1">
              <a:off x="207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 flipH="1">
              <a:off x="104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 flipH="1">
              <a:off x="136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 flipH="1">
              <a:off x="-3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 flipH="1">
              <a:off x="66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 flipH="1">
              <a:off x="-360000" y="655200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 flipH="1">
              <a:off x="34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 flipH="1">
              <a:off x="909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2500" lnSpcReduction="19999"/>
          </a:bodyPr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-360000" y="6527880"/>
            <a:ext cx="10854000" cy="1679760"/>
            <a:chOff x="-360000" y="6527880"/>
            <a:chExt cx="10854000" cy="1679760"/>
          </a:xfrm>
        </p:grpSpPr>
        <p:sp>
          <p:nvSpPr>
            <p:cNvPr id="84" name="Freeform: Shape 83"/>
            <p:cNvSpPr/>
            <p:nvPr/>
          </p:nvSpPr>
          <p:spPr>
            <a:xfrm flipH="1">
              <a:off x="943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 flipH="1">
              <a:off x="979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" name="Freeform: Shape 85"/>
            <p:cNvSpPr/>
            <p:nvPr/>
          </p:nvSpPr>
          <p:spPr>
            <a:xfrm flipH="1">
              <a:off x="802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 flipH="1">
              <a:off x="873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 flipH="1">
              <a:off x="838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 flipH="1">
              <a:off x="698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 flipH="1">
              <a:off x="768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 flipH="1">
              <a:off x="662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 flipH="1">
              <a:off x="7326000" y="652788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 flipH="1">
              <a:off x="592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 flipH="1">
              <a:off x="628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 flipH="1">
              <a:off x="523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 flipH="1">
              <a:off x="487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 flipH="1">
              <a:off x="558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Freeform: Shape 97"/>
            <p:cNvSpPr/>
            <p:nvPr/>
          </p:nvSpPr>
          <p:spPr>
            <a:xfrm flipH="1">
              <a:off x="385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Freeform: Shape 98"/>
            <p:cNvSpPr/>
            <p:nvPr/>
          </p:nvSpPr>
          <p:spPr>
            <a:xfrm flipH="1">
              <a:off x="453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 flipH="1">
              <a:off x="417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 flipH="1">
              <a:off x="277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 flipH="1">
              <a:off x="347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 flipH="1">
              <a:off x="244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 flipH="1">
              <a:off x="315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 flipH="1">
              <a:off x="174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 flipH="1">
              <a:off x="207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 flipH="1">
              <a:off x="104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 flipH="1">
              <a:off x="136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 flipH="1">
              <a:off x="-3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 flipH="1">
              <a:off x="66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 flipH="1">
              <a:off x="-360000" y="655164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 flipH="1">
              <a:off x="34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 flipH="1">
              <a:off x="909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 idx="1"/>
          </p:nvPr>
        </p:nvSpPr>
        <p:spPr>
          <a:xfrm>
            <a:off x="342000" y="6552360"/>
            <a:ext cx="24012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 idx="2"/>
          </p:nvPr>
        </p:nvSpPr>
        <p:spPr>
          <a:xfrm>
            <a:off x="2744640" y="6552000"/>
            <a:ext cx="4581000" cy="93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 idx="3"/>
          </p:nvPr>
        </p:nvSpPr>
        <p:spPr>
          <a:xfrm>
            <a:off x="8494200" y="6552000"/>
            <a:ext cx="1143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4FE033C6-AA73-4F70-8C71-37E42FAA9855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7"/>
          <p:cNvSpPr/>
          <p:nvPr/>
        </p:nvSpPr>
        <p:spPr>
          <a:xfrm>
            <a:off x="419760" y="252000"/>
            <a:ext cx="9071280" cy="671040"/>
          </a:xfrm>
          <a:custGeom>
            <a:avLst/>
            <a:gdLst>
              <a:gd name="textAreaLeft" fmla="*/ 0 w 9071280"/>
              <a:gd name="textAreaRight" fmla="*/ 9072000 w 9071280"/>
              <a:gd name="textAreaTop" fmla="*/ 0 h 671040"/>
              <a:gd name="textAreaBottom" fmla="*/ 671760 h 671040"/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5" name="Line 8"/>
          <p:cNvSpPr/>
          <p:nvPr/>
        </p:nvSpPr>
        <p:spPr>
          <a:xfrm>
            <a:off x="504000" y="6804000"/>
            <a:ext cx="9072000" cy="360"/>
          </a:xfrm>
          <a:prstGeom prst="line">
            <a:avLst/>
          </a:prstGeom>
          <a:ln w="19080">
            <a:solidFill>
              <a:srgbClr val="CC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6360"/>
            <a:ext cx="9071280" cy="125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51040" cy="499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23880" y="1764000"/>
            <a:ext cx="4451040" cy="499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lnSpc>
                <a:spcPct val="100000"/>
              </a:lnSpc>
              <a:spcBef>
                <a:spcPts val="36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 idx="4"/>
          </p:nvPr>
        </p:nvSpPr>
        <p:spPr>
          <a:xfrm>
            <a:off x="504000" y="6882480"/>
            <a:ext cx="2351160" cy="5032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 idx="5"/>
          </p:nvPr>
        </p:nvSpPr>
        <p:spPr>
          <a:xfrm>
            <a:off x="3443760" y="6887880"/>
            <a:ext cx="3191040" cy="5032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 idx="6"/>
          </p:nvPr>
        </p:nvSpPr>
        <p:spPr>
          <a:xfrm>
            <a:off x="7223760" y="6882480"/>
            <a:ext cx="2351160" cy="5032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B9B491-BC6D-48C7-9F18-40CC503CC556}" type="slidenum">
              <a: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414000" y="-695880"/>
            <a:ext cx="10890000" cy="2376000"/>
            <a:chOff x="-414000" y="-695880"/>
            <a:chExt cx="10890000" cy="2376000"/>
          </a:xfrm>
        </p:grpSpPr>
        <p:sp>
          <p:nvSpPr>
            <p:cNvPr id="136" name="Freeform: Shape 135"/>
            <p:cNvSpPr/>
            <p:nvPr/>
          </p:nvSpPr>
          <p:spPr>
            <a:xfrm>
              <a:off x="-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28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99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169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239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309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379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50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20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90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660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730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801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871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9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-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64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135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205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27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345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415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486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556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626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696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766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Freeform: Shape 162"/>
            <p:cNvSpPr/>
            <p:nvPr/>
          </p:nvSpPr>
          <p:spPr>
            <a:xfrm>
              <a:off x="837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Freeform: Shape 163"/>
            <p:cNvSpPr/>
            <p:nvPr/>
          </p:nvSpPr>
          <p:spPr>
            <a:xfrm>
              <a:off x="907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977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-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28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99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169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239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309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Freeform: Shape 171"/>
            <p:cNvSpPr/>
            <p:nvPr/>
          </p:nvSpPr>
          <p:spPr>
            <a:xfrm>
              <a:off x="379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Freeform: Shape 172"/>
            <p:cNvSpPr/>
            <p:nvPr/>
          </p:nvSpPr>
          <p:spPr>
            <a:xfrm>
              <a:off x="450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Freeform: Shape 173"/>
            <p:cNvSpPr/>
            <p:nvPr/>
          </p:nvSpPr>
          <p:spPr>
            <a:xfrm>
              <a:off x="520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Freeform: Shape 174"/>
            <p:cNvSpPr/>
            <p:nvPr/>
          </p:nvSpPr>
          <p:spPr>
            <a:xfrm>
              <a:off x="590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Freeform: Shape 175"/>
            <p:cNvSpPr/>
            <p:nvPr/>
          </p:nvSpPr>
          <p:spPr>
            <a:xfrm>
              <a:off x="660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Freeform: Shape 176"/>
            <p:cNvSpPr/>
            <p:nvPr/>
          </p:nvSpPr>
          <p:spPr>
            <a:xfrm>
              <a:off x="730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Freeform: Shape 177"/>
            <p:cNvSpPr/>
            <p:nvPr/>
          </p:nvSpPr>
          <p:spPr>
            <a:xfrm>
              <a:off x="801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Freeform: Shape 178"/>
            <p:cNvSpPr/>
            <p:nvPr/>
          </p:nvSpPr>
          <p:spPr>
            <a:xfrm>
              <a:off x="871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Freeform: Shape 179"/>
            <p:cNvSpPr/>
            <p:nvPr/>
          </p:nvSpPr>
          <p:spPr>
            <a:xfrm>
              <a:off x="9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-360000" y="6552000"/>
            <a:ext cx="10854000" cy="1656000"/>
            <a:chOff x="-360000" y="6552000"/>
            <a:chExt cx="10854000" cy="1656000"/>
          </a:xfrm>
        </p:grpSpPr>
        <p:sp>
          <p:nvSpPr>
            <p:cNvPr id="182" name="Freeform: Shape 181"/>
            <p:cNvSpPr/>
            <p:nvPr/>
          </p:nvSpPr>
          <p:spPr>
            <a:xfrm flipH="1">
              <a:off x="943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Freeform: Shape 182"/>
            <p:cNvSpPr/>
            <p:nvPr/>
          </p:nvSpPr>
          <p:spPr>
            <a:xfrm flipH="1">
              <a:off x="979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Freeform: Shape 183"/>
            <p:cNvSpPr/>
            <p:nvPr/>
          </p:nvSpPr>
          <p:spPr>
            <a:xfrm flipH="1">
              <a:off x="802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Freeform: Shape 184"/>
            <p:cNvSpPr/>
            <p:nvPr/>
          </p:nvSpPr>
          <p:spPr>
            <a:xfrm flipH="1">
              <a:off x="873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Freeform: Shape 185"/>
            <p:cNvSpPr/>
            <p:nvPr/>
          </p:nvSpPr>
          <p:spPr>
            <a:xfrm flipH="1">
              <a:off x="838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Freeform: Shape 186"/>
            <p:cNvSpPr/>
            <p:nvPr/>
          </p:nvSpPr>
          <p:spPr>
            <a:xfrm flipH="1">
              <a:off x="698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Freeform: Shape 187"/>
            <p:cNvSpPr/>
            <p:nvPr/>
          </p:nvSpPr>
          <p:spPr>
            <a:xfrm flipH="1">
              <a:off x="768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Freeform: Shape 188"/>
            <p:cNvSpPr/>
            <p:nvPr/>
          </p:nvSpPr>
          <p:spPr>
            <a:xfrm flipH="1">
              <a:off x="662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Freeform: Shape 189"/>
            <p:cNvSpPr/>
            <p:nvPr/>
          </p:nvSpPr>
          <p:spPr>
            <a:xfrm flipH="1">
              <a:off x="732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Freeform: Shape 190"/>
            <p:cNvSpPr/>
            <p:nvPr/>
          </p:nvSpPr>
          <p:spPr>
            <a:xfrm flipH="1">
              <a:off x="592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Freeform: Shape 191"/>
            <p:cNvSpPr/>
            <p:nvPr/>
          </p:nvSpPr>
          <p:spPr>
            <a:xfrm flipH="1">
              <a:off x="628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Freeform: Shape 192"/>
            <p:cNvSpPr/>
            <p:nvPr/>
          </p:nvSpPr>
          <p:spPr>
            <a:xfrm flipH="1">
              <a:off x="523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Freeform: Shape 193"/>
            <p:cNvSpPr/>
            <p:nvPr/>
          </p:nvSpPr>
          <p:spPr>
            <a:xfrm flipH="1">
              <a:off x="487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Freeform: Shape 194"/>
            <p:cNvSpPr/>
            <p:nvPr/>
          </p:nvSpPr>
          <p:spPr>
            <a:xfrm flipH="1">
              <a:off x="558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Freeform: Shape 195"/>
            <p:cNvSpPr/>
            <p:nvPr/>
          </p:nvSpPr>
          <p:spPr>
            <a:xfrm flipH="1">
              <a:off x="385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Freeform: Shape 196"/>
            <p:cNvSpPr/>
            <p:nvPr/>
          </p:nvSpPr>
          <p:spPr>
            <a:xfrm flipH="1">
              <a:off x="453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Freeform: Shape 197"/>
            <p:cNvSpPr/>
            <p:nvPr/>
          </p:nvSpPr>
          <p:spPr>
            <a:xfrm flipH="1">
              <a:off x="417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Freeform: Shape 198"/>
            <p:cNvSpPr/>
            <p:nvPr/>
          </p:nvSpPr>
          <p:spPr>
            <a:xfrm flipH="1">
              <a:off x="277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Freeform: Shape 199"/>
            <p:cNvSpPr/>
            <p:nvPr/>
          </p:nvSpPr>
          <p:spPr>
            <a:xfrm flipH="1">
              <a:off x="347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Freeform: Shape 200"/>
            <p:cNvSpPr/>
            <p:nvPr/>
          </p:nvSpPr>
          <p:spPr>
            <a:xfrm flipH="1">
              <a:off x="244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" name="Freeform: Shape 201"/>
            <p:cNvSpPr/>
            <p:nvPr/>
          </p:nvSpPr>
          <p:spPr>
            <a:xfrm flipH="1">
              <a:off x="315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Freeform: Shape 202"/>
            <p:cNvSpPr/>
            <p:nvPr/>
          </p:nvSpPr>
          <p:spPr>
            <a:xfrm flipH="1">
              <a:off x="174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Freeform: Shape 203"/>
            <p:cNvSpPr/>
            <p:nvPr/>
          </p:nvSpPr>
          <p:spPr>
            <a:xfrm flipH="1">
              <a:off x="207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Freeform: Shape 204"/>
            <p:cNvSpPr/>
            <p:nvPr/>
          </p:nvSpPr>
          <p:spPr>
            <a:xfrm flipH="1">
              <a:off x="104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Freeform: Shape 205"/>
            <p:cNvSpPr/>
            <p:nvPr/>
          </p:nvSpPr>
          <p:spPr>
            <a:xfrm flipH="1">
              <a:off x="136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" name="Freeform: Shape 206"/>
            <p:cNvSpPr/>
            <p:nvPr/>
          </p:nvSpPr>
          <p:spPr>
            <a:xfrm flipH="1">
              <a:off x="-3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" name="Freeform: Shape 207"/>
            <p:cNvSpPr/>
            <p:nvPr/>
          </p:nvSpPr>
          <p:spPr>
            <a:xfrm flipH="1">
              <a:off x="66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" name="Freeform: Shape 208"/>
            <p:cNvSpPr/>
            <p:nvPr/>
          </p:nvSpPr>
          <p:spPr>
            <a:xfrm flipH="1">
              <a:off x="-360000" y="655200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" name="Freeform: Shape 209"/>
            <p:cNvSpPr/>
            <p:nvPr/>
          </p:nvSpPr>
          <p:spPr>
            <a:xfrm flipH="1">
              <a:off x="34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Freeform: Shape 210"/>
            <p:cNvSpPr/>
            <p:nvPr/>
          </p:nvSpPr>
          <p:spPr>
            <a:xfrm flipH="1">
              <a:off x="909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2500" lnSpcReduction="19999"/>
          </a:bodyPr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-360000" y="6527880"/>
            <a:ext cx="10854000" cy="1679760"/>
            <a:chOff x="-360000" y="6527880"/>
            <a:chExt cx="10854000" cy="1679760"/>
          </a:xfrm>
        </p:grpSpPr>
        <p:sp>
          <p:nvSpPr>
            <p:cNvPr id="220" name="Freeform: Shape 219"/>
            <p:cNvSpPr/>
            <p:nvPr/>
          </p:nvSpPr>
          <p:spPr>
            <a:xfrm flipH="1">
              <a:off x="943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Freeform: Shape 220"/>
            <p:cNvSpPr/>
            <p:nvPr/>
          </p:nvSpPr>
          <p:spPr>
            <a:xfrm flipH="1">
              <a:off x="979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" name="Freeform: Shape 221"/>
            <p:cNvSpPr/>
            <p:nvPr/>
          </p:nvSpPr>
          <p:spPr>
            <a:xfrm flipH="1">
              <a:off x="802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Freeform: Shape 222"/>
            <p:cNvSpPr/>
            <p:nvPr/>
          </p:nvSpPr>
          <p:spPr>
            <a:xfrm flipH="1">
              <a:off x="873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Freeform: Shape 223"/>
            <p:cNvSpPr/>
            <p:nvPr/>
          </p:nvSpPr>
          <p:spPr>
            <a:xfrm flipH="1">
              <a:off x="838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Freeform: Shape 224"/>
            <p:cNvSpPr/>
            <p:nvPr/>
          </p:nvSpPr>
          <p:spPr>
            <a:xfrm flipH="1">
              <a:off x="698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Freeform: Shape 225"/>
            <p:cNvSpPr/>
            <p:nvPr/>
          </p:nvSpPr>
          <p:spPr>
            <a:xfrm flipH="1">
              <a:off x="768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Freeform: Shape 226"/>
            <p:cNvSpPr/>
            <p:nvPr/>
          </p:nvSpPr>
          <p:spPr>
            <a:xfrm flipH="1">
              <a:off x="662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Freeform: Shape 227"/>
            <p:cNvSpPr/>
            <p:nvPr/>
          </p:nvSpPr>
          <p:spPr>
            <a:xfrm flipH="1">
              <a:off x="7326000" y="652788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Freeform: Shape 228"/>
            <p:cNvSpPr/>
            <p:nvPr/>
          </p:nvSpPr>
          <p:spPr>
            <a:xfrm flipH="1">
              <a:off x="592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Freeform: Shape 229"/>
            <p:cNvSpPr/>
            <p:nvPr/>
          </p:nvSpPr>
          <p:spPr>
            <a:xfrm flipH="1">
              <a:off x="628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" name="Freeform: Shape 230"/>
            <p:cNvSpPr/>
            <p:nvPr/>
          </p:nvSpPr>
          <p:spPr>
            <a:xfrm flipH="1">
              <a:off x="523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" name="Freeform: Shape 231"/>
            <p:cNvSpPr/>
            <p:nvPr/>
          </p:nvSpPr>
          <p:spPr>
            <a:xfrm flipH="1">
              <a:off x="487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Freeform: Shape 232"/>
            <p:cNvSpPr/>
            <p:nvPr/>
          </p:nvSpPr>
          <p:spPr>
            <a:xfrm flipH="1">
              <a:off x="558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" name="Freeform: Shape 233"/>
            <p:cNvSpPr/>
            <p:nvPr/>
          </p:nvSpPr>
          <p:spPr>
            <a:xfrm flipH="1">
              <a:off x="385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" name="Freeform: Shape 234"/>
            <p:cNvSpPr/>
            <p:nvPr/>
          </p:nvSpPr>
          <p:spPr>
            <a:xfrm flipH="1">
              <a:off x="453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Freeform: Shape 235"/>
            <p:cNvSpPr/>
            <p:nvPr/>
          </p:nvSpPr>
          <p:spPr>
            <a:xfrm flipH="1">
              <a:off x="417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Freeform: Shape 236"/>
            <p:cNvSpPr/>
            <p:nvPr/>
          </p:nvSpPr>
          <p:spPr>
            <a:xfrm flipH="1">
              <a:off x="277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Freeform: Shape 237"/>
            <p:cNvSpPr/>
            <p:nvPr/>
          </p:nvSpPr>
          <p:spPr>
            <a:xfrm flipH="1">
              <a:off x="347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Freeform: Shape 238"/>
            <p:cNvSpPr/>
            <p:nvPr/>
          </p:nvSpPr>
          <p:spPr>
            <a:xfrm flipH="1">
              <a:off x="244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Freeform: Shape 239"/>
            <p:cNvSpPr/>
            <p:nvPr/>
          </p:nvSpPr>
          <p:spPr>
            <a:xfrm flipH="1">
              <a:off x="315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Freeform: Shape 240"/>
            <p:cNvSpPr/>
            <p:nvPr/>
          </p:nvSpPr>
          <p:spPr>
            <a:xfrm flipH="1">
              <a:off x="174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Freeform: Shape 241"/>
            <p:cNvSpPr/>
            <p:nvPr/>
          </p:nvSpPr>
          <p:spPr>
            <a:xfrm flipH="1">
              <a:off x="207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Freeform: Shape 242"/>
            <p:cNvSpPr/>
            <p:nvPr/>
          </p:nvSpPr>
          <p:spPr>
            <a:xfrm flipH="1">
              <a:off x="104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Freeform: Shape 243"/>
            <p:cNvSpPr/>
            <p:nvPr/>
          </p:nvSpPr>
          <p:spPr>
            <a:xfrm flipH="1">
              <a:off x="136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Freeform: Shape 244"/>
            <p:cNvSpPr/>
            <p:nvPr/>
          </p:nvSpPr>
          <p:spPr>
            <a:xfrm flipH="1">
              <a:off x="-3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Freeform: Shape 245"/>
            <p:cNvSpPr/>
            <p:nvPr/>
          </p:nvSpPr>
          <p:spPr>
            <a:xfrm flipH="1">
              <a:off x="66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Freeform: Shape 246"/>
            <p:cNvSpPr/>
            <p:nvPr/>
          </p:nvSpPr>
          <p:spPr>
            <a:xfrm flipH="1">
              <a:off x="-360000" y="655164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Freeform: Shape 247"/>
            <p:cNvSpPr/>
            <p:nvPr/>
          </p:nvSpPr>
          <p:spPr>
            <a:xfrm flipH="1">
              <a:off x="34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Freeform: Shape 248"/>
            <p:cNvSpPr/>
            <p:nvPr/>
          </p:nvSpPr>
          <p:spPr>
            <a:xfrm flipH="1">
              <a:off x="909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52" name="PlaceHolder 3"/>
          <p:cNvSpPr>
            <a:spLocks noGrp="1"/>
          </p:cNvSpPr>
          <p:nvPr>
            <p:ph type="dt" idx="7"/>
          </p:nvPr>
        </p:nvSpPr>
        <p:spPr>
          <a:xfrm>
            <a:off x="342000" y="6552360"/>
            <a:ext cx="24012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253" name="PlaceHolder 4"/>
          <p:cNvSpPr>
            <a:spLocks noGrp="1"/>
          </p:cNvSpPr>
          <p:nvPr>
            <p:ph type="ftr" idx="8"/>
          </p:nvPr>
        </p:nvSpPr>
        <p:spPr>
          <a:xfrm>
            <a:off x="2744640" y="6552000"/>
            <a:ext cx="4581000" cy="93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sldNum" idx="9"/>
          </p:nvPr>
        </p:nvSpPr>
        <p:spPr>
          <a:xfrm>
            <a:off x="8494200" y="6552000"/>
            <a:ext cx="1143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6948D4C1-DAC7-4DB8-978C-593F396B96A1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40000" y="1800000"/>
            <a:ext cx="6300000" cy="25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54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Pobožna smrt sluge Božjega Mojsija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540000" y="438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hr-HR" sz="3600" b="1" i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Poslušan do smrti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buNone/>
            </a:pPr>
            <a:r>
              <a:rPr lang="hr-HR" sz="3600" b="1" i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Pnz 34 u kontekstu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6" name="Picture 4"/>
          <p:cNvPicPr/>
          <p:nvPr/>
        </p:nvPicPr>
        <p:blipFill>
          <a:blip r:embed="rId3"/>
          <a:stretch/>
        </p:blipFill>
        <p:spPr>
          <a:xfrm>
            <a:off x="5940000" y="0"/>
            <a:ext cx="4132800" cy="430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TextBox 266"/>
          <p:cNvSpPr txBox="1"/>
          <p:nvPr/>
        </p:nvSpPr>
        <p:spPr>
          <a:xfrm>
            <a:off x="1080000" y="5940000"/>
            <a:ext cx="7770600" cy="49392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27. večer – amdg.eu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8" name="Picture 6" descr="A picture containing text, clipart&#10;&#10;Description automatically generated"/>
          <p:cNvPicPr/>
          <p:nvPr/>
        </p:nvPicPr>
        <p:blipFill>
          <a:blip r:embed="rId4"/>
          <a:stretch/>
        </p:blipFill>
        <p:spPr>
          <a:xfrm>
            <a:off x="1532880" y="11736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9" name="Picture 7" descr="A heart with crown of thorns&#10;&#10;Description automatically generated"/>
          <p:cNvPicPr/>
          <p:nvPr/>
        </p:nvPicPr>
        <p:blipFill>
          <a:blip r:embed="rId5"/>
          <a:stretch/>
        </p:blipFill>
        <p:spPr>
          <a:xfrm>
            <a:off x="252720" y="6192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0" name="Picture 9" descr="A red heart with a white letter&#10;&#10;Description automatically generated"/>
          <p:cNvPicPr/>
          <p:nvPr/>
        </p:nvPicPr>
        <p:blipFill>
          <a:blip r:embed="rId6"/>
          <a:stretch/>
        </p:blipFill>
        <p:spPr>
          <a:xfrm>
            <a:off x="2813040" y="191520"/>
            <a:ext cx="1269720" cy="959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40000" y="23976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4400" b="0" u="none" strike="noStrike">
                <a:solidFill>
                  <a:srgbClr val="784B04"/>
                </a:solidFill>
                <a:effectLst/>
                <a:uFillTx/>
                <a:latin typeface="Georgia Pro Black"/>
              </a:rPr>
              <a:t>Sluga Božji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540000" y="1221066"/>
            <a:ext cx="9231738" cy="52589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„čovjek Božji” (Pnz 33,1)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1. put u Bibliji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„sluga Božji” (34,5)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„sluga moj” (2x Br 12,7.8)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Mjesec dana oplakivanja (Pnz 34,8)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Nenadmašiv prorok (34,10)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Blisko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poznavanje </a:t>
            </a:r>
            <a:r>
              <a:rPr lang="he-IL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jāda'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: „licem u lice” (34,10)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Bliska komunikacija: „iz usta u usta” (Br 12,8)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Bog ga poslao </a:t>
            </a:r>
            <a:r>
              <a:rPr lang="he-IL" sz="3200" b="1" u="none" strike="noStrik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שׁלח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šālaḥ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(Pnz 34,11)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0" name="Picture 299"/>
          <p:cNvPicPr/>
          <p:nvPr/>
        </p:nvPicPr>
        <p:blipFill>
          <a:blip r:embed="rId3"/>
          <a:stretch/>
        </p:blipFill>
        <p:spPr>
          <a:xfrm>
            <a:off x="5759640" y="0"/>
            <a:ext cx="4320360" cy="28800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40000" y="36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4400" b="0" u="none" strike="noStrike">
                <a:solidFill>
                  <a:srgbClr val="784B04"/>
                </a:solidFill>
                <a:effectLst/>
                <a:uFillTx/>
                <a:latin typeface="Georgia Pro Black"/>
              </a:rPr>
              <a:t>Poslušan do smrti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52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Ponovljeni Zakon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oproštajni govor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Mojsije podsjeća na povijest,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 10 zapovijedi i sav Zakon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Nov naraštaj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Toga istoga dana (32,48)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Datum u 1,3: 1. 11. 40.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Razgovara s Isusom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Pavao: Isus – poslušan do smrti </a:t>
            </a:r>
            <a:br>
              <a:rPr sz="3200"/>
            </a:b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+</a:t>
            </a:r>
            <a:r>
              <a:rPr lang="hr-HR" sz="3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smrti na križu</a:t>
            </a:r>
            <a:r>
              <a:rPr lang="hr-HR" sz="32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(Fil 2,8)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Prihvaća </a:t>
            </a:r>
            <a:r>
              <a:rPr lang="hr-HR" sz="28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prokletstvo</a:t>
            </a:r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(Pnz 21,23)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3" name="Picture 5"/>
          <p:cNvPicPr/>
          <p:nvPr/>
        </p:nvPicPr>
        <p:blipFill>
          <a:blip r:embed="rId3"/>
          <a:stretch/>
        </p:blipFill>
        <p:spPr>
          <a:xfrm>
            <a:off x="6480000" y="360"/>
            <a:ext cx="3598920" cy="4743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04000" y="194040"/>
            <a:ext cx="9071280" cy="125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50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Moja poslušnost Bogu</a:t>
            </a:r>
            <a:endParaRPr lang="hr-HR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PlaceHolder 5"/>
          <p:cNvSpPr txBox="1"/>
          <p:nvPr/>
        </p:nvSpPr>
        <p:spPr>
          <a:xfrm>
            <a:off x="504000" y="1449720"/>
            <a:ext cx="5436000" cy="4130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Kakve je zapovjedi Gospodin meni u životu dao?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Koje sam velike ciljeve do sada uspio ostvariti?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Ima li neka bitna utjeha </a:t>
            </a:r>
            <a:br>
              <a:rPr sz="3200"/>
            </a:br>
            <a:r>
              <a:rPr lang="hr-HR" sz="3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koju Bog meni daje na dar?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6" name="Picture 3"/>
          <p:cNvPicPr/>
          <p:nvPr/>
        </p:nvPicPr>
        <p:blipFill>
          <a:blip r:embed="rId2"/>
          <a:stretch/>
        </p:blipFill>
        <p:spPr>
          <a:xfrm>
            <a:off x="5940000" y="1097640"/>
            <a:ext cx="4132800" cy="4302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306"/>
          <p:cNvSpPr/>
          <p:nvPr/>
        </p:nvSpPr>
        <p:spPr>
          <a:xfrm>
            <a:off x="612000" y="1260000"/>
            <a:ext cx="8568000" cy="12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se, Gospodine (Ps 13)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8" name="Picture 307"/>
          <p:cNvPicPr/>
          <p:nvPr/>
        </p:nvPicPr>
        <p:blipFill>
          <a:blip r:embed="rId2"/>
          <a:stretch/>
        </p:blipFill>
        <p:spPr>
          <a:xfrm>
            <a:off x="0" y="2182320"/>
            <a:ext cx="10080000" cy="357156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>
          <a:xfrm>
            <a:off x="587880" y="1440000"/>
            <a:ext cx="8568000" cy="12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naš spasava (Ps 68)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2" name="Picture 271"/>
          <p:cNvPicPr/>
          <p:nvPr/>
        </p:nvPicPr>
        <p:blipFill>
          <a:blip r:embed="rId2"/>
          <a:stretch/>
        </p:blipFill>
        <p:spPr>
          <a:xfrm>
            <a:off x="55080" y="3316680"/>
            <a:ext cx="9921240" cy="169416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40000" y="1800000"/>
            <a:ext cx="6300000" cy="25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54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Pobožna smrt sluge Božjega Mojsija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ubTitle"/>
          </p:nvPr>
        </p:nvSpPr>
        <p:spPr>
          <a:xfrm>
            <a:off x="540000" y="438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hr-HR" sz="3600" b="1" i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Poslušan do smrti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buNone/>
            </a:pPr>
            <a:r>
              <a:rPr lang="hr-HR" sz="3600" b="1" i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Pnz 34 u kontekstu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5" name="Picture 8"/>
          <p:cNvPicPr/>
          <p:nvPr/>
        </p:nvPicPr>
        <p:blipFill>
          <a:blip r:embed="rId3"/>
          <a:stretch/>
        </p:blipFill>
        <p:spPr>
          <a:xfrm>
            <a:off x="5940000" y="0"/>
            <a:ext cx="4132800" cy="430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6" name="TextBox 275"/>
          <p:cNvSpPr txBox="1"/>
          <p:nvPr/>
        </p:nvSpPr>
        <p:spPr>
          <a:xfrm>
            <a:off x="1080000" y="5940000"/>
            <a:ext cx="7770600" cy="49392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r-HR" sz="2800" b="1" u="none" strike="noStrik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27. večer – amdg.eu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7" name="Picture 10" descr="A picture containing text, clipart&#10;&#10;Description automatically generated"/>
          <p:cNvPicPr/>
          <p:nvPr/>
        </p:nvPicPr>
        <p:blipFill>
          <a:blip r:embed="rId4"/>
          <a:stretch/>
        </p:blipFill>
        <p:spPr>
          <a:xfrm>
            <a:off x="1532880" y="11736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8" name="Picture 11" descr="A heart with crown of thorns&#10;&#10;Description automatically generated"/>
          <p:cNvPicPr/>
          <p:nvPr/>
        </p:nvPicPr>
        <p:blipFill>
          <a:blip r:embed="rId5"/>
          <a:stretch/>
        </p:blipFill>
        <p:spPr>
          <a:xfrm>
            <a:off x="252720" y="6192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9" name="Picture 12" descr="A red heart with a white letter&#10;&#10;Description automatically generated"/>
          <p:cNvPicPr/>
          <p:nvPr/>
        </p:nvPicPr>
        <p:blipFill>
          <a:blip r:embed="rId6"/>
          <a:stretch/>
        </p:blipFill>
        <p:spPr>
          <a:xfrm>
            <a:off x="2813040" y="191520"/>
            <a:ext cx="1269720" cy="959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194040"/>
            <a:ext cx="9071280" cy="125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50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Moja poslušnost Bogu</a:t>
            </a:r>
            <a:endParaRPr lang="hr-HR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504000" y="1449720"/>
            <a:ext cx="5436000" cy="4130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Kakve je zapovjedi Gospodin meni u životu dao?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Koje sam velike ciljeve do sada uspio ostvariti?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3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Ima li neka bitna utjeha </a:t>
            </a:r>
            <a:br>
              <a:rPr sz="3200"/>
            </a:br>
            <a:r>
              <a:rPr lang="hr-HR" sz="3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koju Bog meni daje na dar?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2" name="Picture 1"/>
          <p:cNvPicPr/>
          <p:nvPr/>
        </p:nvPicPr>
        <p:blipFill>
          <a:blip r:embed="rId2"/>
          <a:stretch/>
        </p:blipFill>
        <p:spPr>
          <a:xfrm>
            <a:off x="5940000" y="1097640"/>
            <a:ext cx="4132800" cy="4302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40000" y="56564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4400" b="0" u="none" strike="noStrike">
                <a:solidFill>
                  <a:srgbClr val="784B04"/>
                </a:solidFill>
                <a:effectLst/>
                <a:uFillTx/>
                <a:latin typeface="Georgia Pro Black"/>
              </a:rPr>
              <a:t>Na Gori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540000" y="1020235"/>
            <a:ext cx="9360000" cy="54597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431800" indent="-3238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 svom miru (kao </a:t>
            </a:r>
            <a:r>
              <a:rPr lang="hr-HR" sz="32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Izl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34)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20000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Bez naroda, bez Jošue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20000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Nebo, preko puta Jerihonu </a:t>
            </a:r>
            <a:br>
              <a:rPr sz="3200" dirty="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</a:t>
            </a:r>
            <a:r>
              <a:rPr lang="hr-HR" sz="32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Pnz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34,1)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20000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</a:t>
            </a:r>
            <a:r>
              <a:rPr lang="hr-HR" sz="2800" b="1" i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nevó</a:t>
            </a:r>
            <a:r>
              <a:rPr lang="hr-HR" sz="28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(„uđimo!”)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20000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Gospodin mu pokazao svu zemlju (34,1-3)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20000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Pogledaj (32,49), oštar vid (34,7)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20000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Nećeš prijeći (34,4) usp. Ne prilazi! (</a:t>
            </a:r>
            <a:r>
              <a:rPr lang="hr-HR" sz="28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Izl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3,5)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20000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Čuje posljednje riječi: „Ovo je zemlja...” (</a:t>
            </a:r>
            <a:r>
              <a:rPr lang="hr-HR" sz="32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Pnz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 34,4)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20000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Prisega Abrahamu, Izaku, Jakovu – vjeran Bog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20000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Mojsije nije sam, kraj s vidikom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5" name="Picture 284"/>
          <p:cNvPicPr/>
          <p:nvPr/>
        </p:nvPicPr>
        <p:blipFill>
          <a:blip r:embed="rId3"/>
          <a:stretch/>
        </p:blipFill>
        <p:spPr>
          <a:xfrm>
            <a:off x="5462640" y="39960"/>
            <a:ext cx="4617360" cy="320004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59440" y="11628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4400" b="0" u="none" strike="noStrike">
                <a:solidFill>
                  <a:srgbClr val="784B04"/>
                </a:solidFill>
                <a:effectLst/>
                <a:uFillTx/>
                <a:latin typeface="Georgia Pro Black"/>
              </a:rPr>
              <a:t>Na riječ Božju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549720" y="1004760"/>
            <a:ext cx="9504000" cy="57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9999"/>
          </a:bodyPr>
          <a:lstStyle/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Izvršava Božju zapovijed: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09999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Umire, u </a:t>
            </a:r>
            <a:r>
              <a:rPr lang="hr-HR" sz="36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Moabu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(</a:t>
            </a:r>
            <a:r>
              <a:rPr lang="hr-HR" sz="36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Pnz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34,5)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Tko ga je pokopao?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09999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„On” = Gospodin (34,6)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Tajno mjesto, u dolini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Jeremija ondje sakrio svetinje (2 Mak 2,4);</a:t>
            </a:r>
            <a:br>
              <a:rPr sz="3200" dirty="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tajno do objave Slave Gospodnje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Mihael se s đavlom prepire oko tijela (</a:t>
            </a:r>
            <a:r>
              <a:rPr lang="hr-HR" sz="32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Jd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1,9)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09999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120 godina (34,7) – sam veli: „Ne mogu više” (31,1)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Puna mjera (Post 6,3)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09999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7x „umrijeti” za Mojsija (</a:t>
            </a:r>
            <a:r>
              <a:rPr lang="hr-HR" sz="3600" b="1" u="none" strike="noStrike" err="1">
                <a:solidFill>
                  <a:srgbClr val="000000"/>
                </a:solidFill>
                <a:effectLst/>
                <a:uFillTx/>
                <a:latin typeface="Times New Roman"/>
              </a:rPr>
              <a:t>Pnz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31,14.27.29; 32,50; 33,1; 34,5.7)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8" name="Picture 287"/>
          <p:cNvPicPr/>
          <p:nvPr/>
        </p:nvPicPr>
        <p:blipFill>
          <a:blip r:embed="rId3"/>
          <a:stretch/>
        </p:blipFill>
        <p:spPr>
          <a:xfrm>
            <a:off x="5580000" y="360"/>
            <a:ext cx="4500000" cy="336384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2" dur="2000"/>
                                        <p:tgtEl>
                                          <p:spTgt spid="2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40000" y="23976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4400" b="0" u="none" strike="noStrike">
                <a:solidFill>
                  <a:srgbClr val="784B04"/>
                </a:solidFill>
                <a:effectLst/>
                <a:uFillTx/>
                <a:latin typeface="Georgia Pro Black"/>
              </a:rPr>
              <a:t>Jedinstvena zapovijed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54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1800" indent="-323850">
              <a:lnSpc>
                <a:spcPct val="109999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Umri! (Pnz 32,50), Pridruži se precima!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Kao Aron –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usta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(Izl 4,16), </a:t>
            </a:r>
            <a:br>
              <a:rPr sz="2800"/>
            </a:b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prorok (7,1)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, uzor za umiranje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Niste pazili na moju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svetost (Pnz 32, 51)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09999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Nakon dovršena posla (32,45):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Sve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riječi,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svemu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narodu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Do kraja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izrekao pjesmu (31,30)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431800" indent="-323850">
              <a:lnSpc>
                <a:spcPct val="109999"/>
              </a:lnSpc>
              <a:spcAft>
                <a:spcPts val="400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„Bliži se vrijeme moje smrti” – 1. najava (31,14)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Moja smrt (31,27.29)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863600" lvl="1" indent="-323850">
              <a:lnSpc>
                <a:spcPct val="109999"/>
              </a:lnSpc>
              <a:spcAft>
                <a:spcPts val="400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Naskoro ćeš počinuti s ocima (31,16)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pic>
        <p:nvPicPr>
          <p:cNvPr id="291" name="Picture 290"/>
          <p:cNvPicPr/>
          <p:nvPr/>
        </p:nvPicPr>
        <p:blipFill>
          <a:blip r:embed="rId3"/>
          <a:stretch/>
        </p:blipFill>
        <p:spPr>
          <a:xfrm>
            <a:off x="6945840" y="1800000"/>
            <a:ext cx="2954160" cy="30600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40000" y="23976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hr-HR" sz="4400" b="0" u="none" strike="noStrike">
                <a:solidFill>
                  <a:srgbClr val="784B04"/>
                </a:solidFill>
                <a:effectLst/>
                <a:uFillTx/>
                <a:latin typeface="Georgia Pro Black"/>
              </a:rPr>
              <a:t>Umijeće otpuštanja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52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Prenio vlast na Jošuu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Pred zajednicom (Pnz 31,7)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 Božjoj zapovijedi (1,38)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Uvesti narod, podijeliti baštinu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Osvrt: način, plodovi? (34,9)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„ređenje”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Jošua ispunjen Duhom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Slušaju Jošuu i rade kako je Gospodin naredio Mojsiju (34,9)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4" name="Picture 293"/>
          <p:cNvPicPr/>
          <p:nvPr/>
        </p:nvPicPr>
        <p:blipFill>
          <a:blip r:embed="rId3"/>
          <a:stretch/>
        </p:blipFill>
        <p:spPr>
          <a:xfrm>
            <a:off x="6270480" y="1260000"/>
            <a:ext cx="3809520" cy="273528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540000" y="23976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4400" b="0" u="none" strike="noStrike">
                <a:solidFill>
                  <a:srgbClr val="784B04"/>
                </a:solidFill>
                <a:effectLst/>
                <a:uFillTx/>
                <a:latin typeface="Georgia Pro Black"/>
              </a:rPr>
              <a:t>Bliža priprava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52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Dovršio Zakon (Pnz 31,24)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Pjesma o veličini Božjoj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 bludu naroda,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 konačnoj pobjedi Božjoj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nad oholim neprijateljima naroda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Recitira s Jošuom (32,44)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Napisao pjesmu i poučio narod (31,22)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12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Blagoslovio sinove Jakovljeve – plemena Izraelova (Pnz 33)	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Ozbiljno uzima zapovijed u 32,50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7" name="Picture 296"/>
          <p:cNvPicPr/>
          <p:nvPr/>
        </p:nvPicPr>
        <p:blipFill>
          <a:blip r:embed="rId3"/>
          <a:stretch/>
        </p:blipFill>
        <p:spPr>
          <a:xfrm>
            <a:off x="5760000" y="0"/>
            <a:ext cx="4320000" cy="288324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dg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Application>Microsoft Office PowerPoint</Application>
  <PresentationFormat>Custom</PresentationFormat>
  <Slides>13</Slides>
  <Notes>9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</vt:lpstr>
      <vt:lpstr>Office</vt:lpstr>
      <vt:lpstr>Edge</vt:lpstr>
      <vt:lpstr>Office</vt:lpstr>
      <vt:lpstr>Office</vt:lpstr>
      <vt:lpstr>Pobožna smrt sluge Božjega Mojsija</vt:lpstr>
      <vt:lpstr>PowerPoint Presentation</vt:lpstr>
      <vt:lpstr>Pobožna smrt sluge Božjega Mojsija</vt:lpstr>
      <vt:lpstr>Moja poslušnost Bogu</vt:lpstr>
      <vt:lpstr>Na Gori</vt:lpstr>
      <vt:lpstr>Na riječ Božju</vt:lpstr>
      <vt:lpstr>Jedinstvena zapovijed</vt:lpstr>
      <vt:lpstr>Umijeće otpuštanja</vt:lpstr>
      <vt:lpstr>Bliža priprava</vt:lpstr>
      <vt:lpstr>Sluga Božji</vt:lpstr>
      <vt:lpstr>Poslušan do smrti</vt:lpstr>
      <vt:lpstr>Moja poslušnost Bogu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Beehive</dc:title>
  <dc:subject/>
  <dc:creator/>
  <dc:description>This work is licensed under a Creative Commons 0 License.
It makes use of the works of kka_libo_design@ashisuto.co.jp.</dc:description>
  <cp:lastModifiedBy/>
  <cp:revision>24</cp:revision>
  <cp:lastPrinted>2025-11-02T07:48:59Z</cp:lastPrinted>
  <dcterms:created xsi:type="dcterms:W3CDTF">2025-10-30T18:34:46Z</dcterms:created>
  <dcterms:modified xsi:type="dcterms:W3CDTF">2025-11-02T07:01:48Z</dcterms:modified>
  <dc:language>hr-HR</dc:language>
</cp:coreProperties>
</file>