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6" r:id="rId8"/>
    <p:sldMasterId id="214748365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/>
  <p:notesSz cx="8686800" cy="6400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rIns="82440" tIns="41040" bIns="410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sz06_levsz006.ppt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dt" idx="15"/>
          </p:nvPr>
        </p:nvSpPr>
        <p:spPr>
          <a:xfrm>
            <a:off x="4921200" y="-36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rIns="82440" tIns="41040" bIns="410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fld id="{ABB33301-DC38-4CAF-945A-45CD3E249B29}" type="datetime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29.10.25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Img"/>
          </p:nvPr>
        </p:nvSpPr>
        <p:spPr>
          <a:xfrm>
            <a:off x="2747880" y="479160"/>
            <a:ext cx="3200400" cy="240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158840" y="3039840"/>
            <a:ext cx="6369120" cy="28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16"/>
          </p:nvPr>
        </p:nvSpPr>
        <p:spPr>
          <a:xfrm>
            <a:off x="0" y="607968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rIns="82440" tIns="41040" bIns="4104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17"/>
          </p:nvPr>
        </p:nvSpPr>
        <p:spPr>
          <a:xfrm>
            <a:off x="4921200" y="607968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2440" rIns="82440" tIns="41040" bIns="410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fld id="{6E3530DB-0016-4395-AB7D-18022D466A0F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"/>
          <p:cNvSpPr/>
          <p:nvPr/>
        </p:nvSpPr>
        <p:spPr>
          <a:xfrm>
            <a:off x="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sz06_levsz006.ppt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Rectangle 3"/>
          <p:cNvSpPr/>
          <p:nvPr/>
        </p:nvSpPr>
        <p:spPr>
          <a:xfrm>
            <a:off x="492120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fld id="{1F2C6355-B7F9-4C73-9413-3EB11B5A3561}" type="datetime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29.10.25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6"/>
          <p:cNvSpPr/>
          <p:nvPr/>
        </p:nvSpPr>
        <p:spPr>
          <a:xfrm>
            <a:off x="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Rectangle 7"/>
          <p:cNvSpPr/>
          <p:nvPr/>
        </p:nvSpPr>
        <p:spPr>
          <a:xfrm>
            <a:off x="492120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fld id="{9CF18044-9544-4774-B89D-E0F1B6E33A56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Rectangle 2"/>
          <p:cNvSpPr/>
          <p:nvPr/>
        </p:nvSpPr>
        <p:spPr>
          <a:xfrm>
            <a:off x="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sz006.ppt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Rectangle 3"/>
          <p:cNvSpPr/>
          <p:nvPr/>
        </p:nvSpPr>
        <p:spPr>
          <a:xfrm>
            <a:off x="4921200" y="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fld id="{F1F31961-68F3-4AE5-96D8-93CB84341DA5}" type="datetime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29.10.25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Rectangle 6"/>
          <p:cNvSpPr/>
          <p:nvPr/>
        </p:nvSpPr>
        <p:spPr>
          <a:xfrm>
            <a:off x="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svetopismo.com.hr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Rectangle 7"/>
          <p:cNvSpPr/>
          <p:nvPr/>
        </p:nvSpPr>
        <p:spPr>
          <a:xfrm>
            <a:off x="4921200" y="6080040"/>
            <a:ext cx="37656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040" bIns="410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24040"/>
                <a:tab algn="l" pos="1647720"/>
                <a:tab algn="l" pos="2471760"/>
                <a:tab algn="l" pos="3295800"/>
                <a:tab algn="l" pos="4119480"/>
                <a:tab algn="l" pos="4943520"/>
                <a:tab algn="l" pos="5767560"/>
                <a:tab algn="l" pos="6591240"/>
                <a:tab algn="l" pos="7415280"/>
                <a:tab algn="l" pos="8238960"/>
                <a:tab algn="l" pos="9063000"/>
                <a:tab algn="l" pos="9887040"/>
                <a:tab algn="l" pos="10710720"/>
              </a:tabLst>
            </a:pPr>
            <a:fld id="{2F519668-7594-4F4E-8BF7-157E2DE4DAC6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2747880" y="479520"/>
            <a:ext cx="3200400" cy="240012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158840" y="3039840"/>
            <a:ext cx="6369120" cy="28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0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Rectangle 11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C60600F7-5ECF-49A0-8BC6-A71E512D95CC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29.10.25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Rectangle 12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ectangle 13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19485356-D9FB-4704-ACA3-EBF7FB7C5C60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274464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A74CEA-C7AE-4FE7-82CD-390CE6117EF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20946E-3357-479B-B257-974700467D3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B06038B-09C6-44AE-A518-F6B23860FD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026A58-FB2E-4120-9E9E-ADDC29ED484B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22.10.13.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349B6D-F221-47E9-8701-47ECF673663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7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0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3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5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184B8F-C94A-4B08-9AB8-6242A656C568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486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860 h 3840"/>
                <a:gd name="GluePoint5X" fmla="*/ 0 w 1824"/>
                <a:gd name="GluePoint5Y" fmla="*/ 486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8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0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41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4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hr-HR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5334E3-ED3F-4990-8533-05CD7772DF5B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1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 idx="1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75D5BA-F023-4C6E-BB3A-D40062AB50F5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1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1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1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B447FD7-04D7-48F8-BD40-8DCF509AE90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8D6DC8-DF2B-47C7-A90A-1E1FF5ABA6A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981080" y="3962160"/>
            <a:ext cx="6670800" cy="289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Knjiga Postanka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Picture 5" descr="http://www.ftidi.hr/wp-content/themes/mycollege_child/images/ftidi-logo.png"/>
          <p:cNvPicPr/>
          <p:nvPr/>
        </p:nvPicPr>
        <p:blipFill>
          <a:blip r:embed="rId1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Rectangle 2"/>
          <p:cNvSpPr/>
          <p:nvPr/>
        </p:nvSpPr>
        <p:spPr>
          <a:xfrm>
            <a:off x="657360" y="1252440"/>
            <a:ext cx="6335640" cy="26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8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Anketa o znanju 1</a:t>
            </a:r>
            <a:endParaRPr b="0" lang="hr-HR" sz="8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Box 3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  <a:endParaRPr b="1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  <a:endParaRPr b="1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5600160" y="0"/>
            <a:ext cx="3543840" cy="396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6FD6AF-653A-4ADC-A258-E5308F4F8579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B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9. Tko u Bibliji prvi daje prinos Bogu?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Kajin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10. Koju bitnu novu imenicu Bog spominje Kajinu u prvom govoru?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Grijeh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11. Tko u Savezu s Noom preuzima obvezu?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Bog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12. Koji klasičan opis tumači Noinu pravednost?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Hodio je s Bogom.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7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F5A05D-CE42-4AB3-BB68-2EA98CE8277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B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13. U kakvim se okolnostima spominje prvi Abrahamov savez?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 (Post 14 – ratni saveznici)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14. Na što je usmjeren Božji Savez s Abrahomom u Post 15?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Zemlja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15. Od čega dolazi Jakovljevo ime u hebrejskom jeziku?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Peta – aqev 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16. Koji je Jakovljev prvi osjećaj pred Bogom?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Strah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3A21D0-B22F-4738-8DA2-C798DECC268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B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17. Što znači ime Izrael?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Borit će se Bog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18. Što Bog potvrđuje Jakovu po povratku u domovinu (Post 35)?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Novo ime i blagoslov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19. Ispunjava li Jakov svoj zavjet iz Post 28,20s?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 u Post 35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20. Koje sinove Jakov blagoslivlja prije svoje smrti?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Sve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35F607-B22A-4717-9DEA-A80F2E47FF78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1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hr-HR" sz="6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ext Box 2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  <a:endParaRPr b="1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  <a:endParaRPr b="1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9CF5FD-BC24-4EE1-83E9-BAF350A4813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A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Koja tri dijela Svetoga pisma spominje Isus na uskrsni dan (Lk 24)?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Zakon, Proroci i Psalmi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Što sažimlju dvije zapovijedi ljubavi prema Isusovom tumačenju?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 Zakon i Proroke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Kome Ezra čita Zakon?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Svemu narodu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 Koje se Povijesne knjige dolaze iz Spisa?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Rut, Ezr, Neh, Est, 1 i 2 Ljet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723407-9337-44D8-87C2-56C61260E11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A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5. Što je sačuvano u Vatikanskom kodeksu?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 i NZ na grčkom jeziku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6. Koliko puta Bog pregledava i ocjenjuje stvorenja u Post 1?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7x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7. Koliko puta se u Post za stvaranje čovjeka ponavlja glagol </a:t>
            </a:r>
            <a:r>
              <a:rPr b="0" lang="he-IL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ברא</a:t>
            </a: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7x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8. Koji glagoli u Post 2 tumače čovjekovo gospodarenje iz Post 1,26.28?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Obrađivati i čuvati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5BEE57-1B16-43CE-9F3E-19782974621D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A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9. Gdje Isus najviše tumači zapovijed plodnosti iz Post 1,28?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 Posljednjoj večeri (Iv 15)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10. Koji osjećaj najprije ispunja Kajina u Post 4?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Srdžba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11. U čemu se sastoji dvostruka kazna Kajinu?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Nestalnost i lutanje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12. Na koji rok Bog sklapa Savez s Noom?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Vječnost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860ED7-A41F-45C4-B99D-43F3A911D486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A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13. Kod koga se u Bibliji prvi put pojavljuje glagol „vjerovati”?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Kod Abrahma (Post 15,6)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14. Koje dvije Božje osobine Abraham uči od svećenika Melkisedeka?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Svevišnji i Stvoritelj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15. Na što je usmjeren Savez s Abrahamom kod ponavljanja u Post 17?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Potomstvo (sin Izak)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16. Na koji se način Jakov prvi put susreo s Bogom?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 snu (Post 28)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9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E4588B-868F-42C9-8C87-CC925845029A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A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17. Što Jakov najprije traži od Boga?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Kruha, ruha i siguran put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18. Što znači ime Betel?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 Božji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19. Ispunjava li Jakov svoj zavjet iz Post 28,20s?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 (Post 35)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20. Kamo Jakov treba sići po Božjoj riječi?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 Egipat (Post 45)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62839B-9D7C-4EE4-B371-307F9A58C13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B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1. Što znači grčka riječ γέγραπται kojom Isus upozorava na Pismo?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„pisano je”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2. Što je bilo s Knjigom Zakona pri Jošijinoj obnovi Hrama?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Pronađena je.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3. Što izvorno znači hebrejska riječ Tora?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Pouka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4. Koliko je Povijesnih knjiga iz Septuaginte, tj. Deuterokanona?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 (Tob, Jdt, 1 i 2 Mak)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AE69CC-B61C-4696-9DEF-E3F56E8E7791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746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B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6840" y="874800"/>
            <a:ext cx="81831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5. Koliko se puta u opisu stvaranja ponavlja glagol </a:t>
            </a:r>
            <a:r>
              <a:rPr b="0" lang="he-IL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ברא</a:t>
            </a: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7x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6. Koliko se predaja ili izvora uobičajeno razlikuje u nastanku Petoknjižja?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 (J, E, D, P)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7. Od koje hebrejske imenice dolazi ime Adam?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Zemlja - adama     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8. Po koja je  dva djelovanja čovjek izravno na sliku Božju u Bibliji?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Daje ime, blagoslivlja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Application>LibreOffice/25.8.2.2$Windows_X86_64 LibreOffice_project/d401f2107ccab8f924a8e2df40f573aab7605b6f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2008-10-28T20:17:14Z</dcterms:created>
  <dc:creator>Guenther</dc:creator>
  <dc:description/>
  <dc:language>hr-HR</dc:language>
  <cp:lastModifiedBy/>
  <cp:lastPrinted>2025-10-28T17:30:59Z</cp:lastPrinted>
  <dcterms:modified xsi:type="dcterms:W3CDTF">2025-10-29T08:44:06Z</dcterms:modified>
  <cp:revision>100</cp:revision>
  <dc:subject/>
  <dc:title>Levitski zakonik</dc:title>
</cp:coreProperties>
</file>