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7.jpeg" ContentType="image/jpeg"/>
  <Override PartName="/ppt/media/image11.jpeg" ContentType="image/jpeg"/>
  <Override PartName="/ppt/media/image8.jpeg" ContentType="image/jpeg"/>
  <Override PartName="/ppt/media/image1.png" ContentType="image/png"/>
  <Override PartName="/ppt/media/image2.png" ContentType="image/png"/>
  <Override PartName="/ppt/media/image3.jpeg" ContentType="image/jpeg"/>
  <Override PartName="/ppt/media/image5.png" ContentType="image/png"/>
  <Override PartName="/ppt/media/image6.jpeg" ContentType="image/jpeg"/>
  <Override PartName="/ppt/media/image4.png" ContentType="image/png"/>
  <Override PartName="/ppt/media/image9.png" ContentType="image/png"/>
  <Override PartName="/ppt/media/image10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9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9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6" r:id="rId9"/>
    <p:sldMasterId id="2147483668" r:id="rId10"/>
    <p:sldMasterId id="2147483670" r:id="rId11"/>
    <p:sldMasterId id="2147483672" r:id="rId12"/>
    <p:sldMasterId id="2147483674" r:id="rId13"/>
    <p:sldMasterId id="2147483677" r:id="rId14"/>
    <p:sldMasterId id="2147483680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</p:sldIdLst>
  <p:sldSz cx="9144000" cy="6858000"/>
  <p:notesSz cx="7102475" cy="102346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5.xml"/><Relationship Id="rId5" Type="http://schemas.openxmlformats.org/officeDocument/2006/relationships/slideMaster" Target="slideMasters/slideMaster6.xml"/><Relationship Id="rId6" Type="http://schemas.openxmlformats.org/officeDocument/2006/relationships/slideMaster" Target="slideMasters/slideMaster7.xml"/><Relationship Id="rId7" Type="http://schemas.openxmlformats.org/officeDocument/2006/relationships/slideMaster" Target="slideMasters/slideMaster8.xml"/><Relationship Id="rId8" Type="http://schemas.openxmlformats.org/officeDocument/2006/relationships/slideMaster" Target="slideMasters/slideMaster9.xml"/><Relationship Id="rId9" Type="http://schemas.openxmlformats.org/officeDocument/2006/relationships/slideMaster" Target="slideMasters/slideMaster11.xml"/><Relationship Id="rId10" Type="http://schemas.openxmlformats.org/officeDocument/2006/relationships/slideMaster" Target="slideMasters/slideMaster12.xml"/><Relationship Id="rId11" Type="http://schemas.openxmlformats.org/officeDocument/2006/relationships/slideMaster" Target="slideMasters/slideMaster13.xml"/><Relationship Id="rId12" Type="http://schemas.openxmlformats.org/officeDocument/2006/relationships/slideMaster" Target="slideMasters/slideMaster14.xml"/><Relationship Id="rId13" Type="http://schemas.openxmlformats.org/officeDocument/2006/relationships/slideMaster" Target="slideMasters/slideMaster15.xml"/><Relationship Id="rId14" Type="http://schemas.openxmlformats.org/officeDocument/2006/relationships/slideMaster" Target="slideMasters/slideMaster17.xml"/><Relationship Id="rId15" Type="http://schemas.openxmlformats.org/officeDocument/2006/relationships/slideMaster" Target="slideMasters/slideMaster19.xml"/><Relationship Id="rId16" Type="http://schemas.openxmlformats.org/officeDocument/2006/relationships/notesMaster" Target="notesMasters/notesMaster1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30" Type="http://schemas.openxmlformats.org/officeDocument/2006/relationships/slide" Target="slides/slide14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dt" idx="5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ftr" idx="5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sldNum" idx="5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D22CFDB0-1BC4-4BCD-B88F-DA13CAA9D0F8}" type="slidenum"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8"/>
          <p:cNvSpPr/>
          <p:nvPr/>
        </p:nvSpPr>
        <p:spPr>
          <a:xfrm>
            <a:off x="0" y="0"/>
            <a:ext cx="3763440" cy="3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Rectangle 5"/>
          <p:cNvSpPr/>
          <p:nvPr/>
        </p:nvSpPr>
        <p:spPr>
          <a:xfrm>
            <a:off x="4921200" y="0"/>
            <a:ext cx="3763800" cy="3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C195BA2F-A4BB-4924-85B4-A5728D9DF1B3}" type="datetime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13.10.25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Rectangle 9"/>
          <p:cNvSpPr/>
          <p:nvPr/>
        </p:nvSpPr>
        <p:spPr>
          <a:xfrm>
            <a:off x="0" y="6080040"/>
            <a:ext cx="376344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Rectangle 10"/>
          <p:cNvSpPr/>
          <p:nvPr/>
        </p:nvSpPr>
        <p:spPr>
          <a:xfrm>
            <a:off x="4921200" y="608004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859593FC-43FE-40D0-B050-B9930BB91CA5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PlaceHolder 1"/>
          <p:cNvSpPr>
            <a:spLocks noGrp="1"/>
          </p:cNvSpPr>
          <p:nvPr>
            <p:ph type="sldImg"/>
          </p:nvPr>
        </p:nvSpPr>
        <p:spPr>
          <a:xfrm>
            <a:off x="2744640" y="480960"/>
            <a:ext cx="3198600" cy="2398320"/>
          </a:xfrm>
          <a:prstGeom prst="rect">
            <a:avLst/>
          </a:prstGeom>
          <a:ln w="0">
            <a:noFill/>
          </a:ln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868320" y="3039840"/>
            <a:ext cx="6949800" cy="28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2"/>
          <p:cNvSpPr/>
          <p:nvPr/>
        </p:nvSpPr>
        <p:spPr>
          <a:xfrm>
            <a:off x="0" y="0"/>
            <a:ext cx="37634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sz_003.ppt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Rectangle 3"/>
          <p:cNvSpPr/>
          <p:nvPr/>
        </p:nvSpPr>
        <p:spPr>
          <a:xfrm>
            <a:off x="4921200" y="0"/>
            <a:ext cx="376380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B0879225-DED4-468B-9DE7-0D6375C9BBF2}" type="datetime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13.10.25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Rectangle 6"/>
          <p:cNvSpPr/>
          <p:nvPr/>
        </p:nvSpPr>
        <p:spPr>
          <a:xfrm>
            <a:off x="0" y="6080040"/>
            <a:ext cx="376344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Rectangle 7"/>
          <p:cNvSpPr/>
          <p:nvPr/>
        </p:nvSpPr>
        <p:spPr>
          <a:xfrm>
            <a:off x="4921200" y="608004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40543730-038D-4B0F-92BC-B24C2B09AB55}" type="slidenum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PlaceHolder 1"/>
          <p:cNvSpPr>
            <a:spLocks noGrp="1"/>
          </p:cNvSpPr>
          <p:nvPr>
            <p:ph type="sldImg"/>
          </p:nvPr>
        </p:nvSpPr>
        <p:spPr>
          <a:xfrm>
            <a:off x="2744640" y="479520"/>
            <a:ext cx="3200040" cy="2399760"/>
          </a:xfrm>
          <a:prstGeom prst="rect">
            <a:avLst/>
          </a:prstGeom>
          <a:ln w="0">
            <a:noFill/>
          </a:ln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868320" y="3039840"/>
            <a:ext cx="6949800" cy="28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3124080" y="624852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5B3959D-3FE5-48D6-9745-47537721A05A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3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7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1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 type="ftr" idx="22"/>
          </p:nvPr>
        </p:nvSpPr>
        <p:spPr>
          <a:xfrm>
            <a:off x="3124080" y="624852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 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23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707EFD2-EDE3-4B40-BB0D-8906B87EC106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24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eform 7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8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36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ftr" idx="25"/>
          </p:nvPr>
        </p:nvSpPr>
        <p:spPr>
          <a:xfrm>
            <a:off x="3124080" y="624852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sldNum" idx="26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0FAD56F-0C4B-4056-836C-BF050A985E27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dt" idx="27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368827D9-1652-426E-8CEA-F86E024210A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0703501D-4D9F-4A15-BAB4-56221E73512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5427379B-6AE2-4357-ACF2-17224D2FF03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0D92D7F7-FFA1-4A54-90F6-1305F313874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27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 type="ftr" idx="40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ldNum" idx="41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B985F42-79D9-4C60-BEFC-D8EA0D38E2F3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 idx="42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34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36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ftr" idx="43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sldNum" idx="44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A55B106-8350-4522-A748-003F70527260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dt" idx="45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9_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0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1" name="PlaceHolder 1"/>
          <p:cNvSpPr>
            <a:spLocks noGrp="1"/>
          </p:cNvSpPr>
          <p:nvPr>
            <p:ph type="ftr" idx="46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ldNum" idx="47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076BC9E-47BF-4FD7-8F8D-05DCBD4E3D55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dt" idx="48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7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36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ftr" idx="49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sldNum" idx="50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EDA980D-351B-45E6-B0C6-D3775D26248D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dt" idx="51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0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36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ftr" idx="4"/>
          </p:nvPr>
        </p:nvSpPr>
        <p:spPr>
          <a:xfrm>
            <a:off x="3124080" y="624852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sldNum" idx="5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C98DDB5-E11E-495A-891E-5287DE0EE897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dt" idx="6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6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ftr" idx="7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ldNum" idx="8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645DDA4-5E9A-429D-B0FC-ECA3E0675C26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9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3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36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ftr" idx="10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sldNum" idx="11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F5CE2F2-1021-422F-9A27-99FCE8B6ED96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dt" idx="12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D7E5E65-BD65-459A-BC65-9DB3F31DDB7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E4C7D5B7-54F1-4B17-8FF9-62184ABE533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7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75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ftr" idx="19"/>
          </p:nvPr>
        </p:nvSpPr>
        <p:spPr>
          <a:xfrm>
            <a:off x="3124080" y="624852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 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ldNum" idx="20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E446E98-D72B-41CE-AAB2-99C1DA62858B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dt" idx="21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3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4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5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0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 7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94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36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ftr" idx="28"/>
          </p:nvPr>
        </p:nvSpPr>
        <p:spPr>
          <a:xfrm>
            <a:off x="3124080" y="624852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sldNum" idx="29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60005A8-7BC8-4902-B802-47826AF4E5CD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dt" idx="30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02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36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ftr" idx="31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 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sldNum" idx="32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9F44C9F-77F5-4D58-82D5-4EBA0DF980FB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dt" idx="33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10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36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ftr" idx="34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sldNum" idx="35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1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81CD76B-1E50-47D9-BC3A-05380ECC0D3D}" type="slidenum">
              <a:rPr b="1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dt" idx="36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19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36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ftr" idx="37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sldNum" idx="38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D0945D4-B4A9-451E-AD1A-C4861D525825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dt" idx="39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  <p:sldLayoutId id="2147483676" r:id="rId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2"/>
    <p:sldLayoutId id="2147483679" r:id="rId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21"/>
          <p:cNvGrpSpPr/>
          <p:nvPr/>
        </p:nvGrpSpPr>
        <p:grpSpPr>
          <a:xfrm>
            <a:off x="0" y="0"/>
            <a:ext cx="9143280" cy="6857280"/>
            <a:chOff x="0" y="0"/>
            <a:chExt cx="9143280" cy="6857280"/>
          </a:xfrm>
        </p:grpSpPr>
        <p:sp>
          <p:nvSpPr>
            <p:cNvPr id="153" name="Freeform 17" descr="CITTEXT"/>
            <p:cNvSpPr/>
            <p:nvPr/>
          </p:nvSpPr>
          <p:spPr>
            <a:xfrm>
              <a:off x="0" y="0"/>
              <a:ext cx="2894760" cy="6857280"/>
            </a:xfrm>
            <a:custGeom>
              <a:avLst/>
              <a:gdLst/>
              <a:ahLst/>
              <a:rect l="l" t="t" r="r" b="b"/>
              <a:pathLst>
                <a:path w="2895600" h="6858000">
                  <a:moveTo>
                    <a:pt x="0" y="6858000"/>
                  </a:moveTo>
                  <a:lnTo>
                    <a:pt x="0" y="0"/>
                  </a:lnTo>
                  <a:lnTo>
                    <a:pt x="2895600" y="0"/>
                  </a:lnTo>
                  <a:cubicBezTo>
                    <a:pt x="117433" y="2150428"/>
                    <a:pt x="738244" y="6527483"/>
                    <a:pt x="925520" y="6858000"/>
                  </a:cubicBezTo>
                  <a:cubicBezTo>
                    <a:pt x="461955" y="6858000"/>
                    <a:pt x="0" y="6858000"/>
                    <a:pt x="0" y="685800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24945" sy="124943" algn="tl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  <p:sp>
          <p:nvSpPr>
            <p:cNvPr id="154" name="Rectangle 7"/>
            <p:cNvSpPr/>
            <p:nvPr/>
          </p:nvSpPr>
          <p:spPr>
            <a:xfrm>
              <a:off x="1600200" y="0"/>
              <a:ext cx="7543080" cy="38016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  <a:ea typeface="Arial"/>
              </a:endParaRPr>
            </a:p>
          </p:txBody>
        </p:sp>
        <p:pic>
          <p:nvPicPr>
            <p:cNvPr id="155" name="Picture 8" descr="CITBANND"/>
            <p:cNvPicPr/>
            <p:nvPr/>
          </p:nvPicPr>
          <p:blipFill>
            <a:blip r:embed="rId3"/>
            <a:srcRect l="38331" t="0" r="6661" b="108268"/>
            <a:stretch/>
          </p:blipFill>
          <p:spPr>
            <a:xfrm>
              <a:off x="2514600" y="0"/>
              <a:ext cx="6628680" cy="1371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56" name="Rectangle 9"/>
            <p:cNvSpPr/>
            <p:nvPr/>
          </p:nvSpPr>
          <p:spPr>
            <a:xfrm>
              <a:off x="1600200" y="380880"/>
              <a:ext cx="7543080" cy="756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wrap="none" lIns="90000" rIns="90000" tIns="37800" bIns="37800" anchor="ctr">
              <a:noAutofit/>
            </a:bodyPr>
            <a:p>
              <a:pPr>
                <a:lnSpc>
                  <a:spcPct val="100000"/>
                </a:lnSpc>
              </a:pPr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  <a:ea typeface="Arial"/>
              </a:endParaRPr>
            </a:p>
          </p:txBody>
        </p:sp>
        <p:grpSp>
          <p:nvGrpSpPr>
            <p:cNvPr id="157" name="Group 20"/>
            <p:cNvGrpSpPr/>
            <p:nvPr/>
          </p:nvGrpSpPr>
          <p:grpSpPr>
            <a:xfrm>
              <a:off x="0" y="3581280"/>
              <a:ext cx="5780880" cy="148680"/>
              <a:chOff x="0" y="3581280"/>
              <a:chExt cx="5780880" cy="148680"/>
            </a:xfrm>
          </p:grpSpPr>
          <p:sp>
            <p:nvSpPr>
              <p:cNvPr id="158" name="Freeform 10"/>
              <p:cNvSpPr/>
              <p:nvPr/>
            </p:nvSpPr>
            <p:spPr>
              <a:xfrm>
                <a:off x="0" y="3666960"/>
                <a:ext cx="5780880" cy="720"/>
              </a:xfrm>
              <a:custGeom>
                <a:avLst/>
                <a:gdLst>
                  <a:gd name="textAreaLeft" fmla="*/ 0 w 5780880"/>
                  <a:gd name="textAreaRight" fmla="*/ 2081403000 w 5780880"/>
                  <a:gd name="textAreaTop" fmla="*/ 0 h 720"/>
                  <a:gd name="textAreaBottom" fmla="*/ 457200 h 720"/>
                </a:gdLst>
                <a:ahLst/>
                <a:cxnLst/>
                <a:rect l="textAreaLeft" t="textAreaTop" r="textAreaRight" b="textAreaBottom"/>
                <a:pathLst>
                  <a:path w="5781675" h="1270">
                    <a:moveTo>
                      <a:pt x="0" y="0"/>
                    </a:moveTo>
                    <a:lnTo>
                      <a:pt x="5781675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DejaVu Sans"/>
                </a:endParaRPr>
              </a:p>
            </p:txBody>
          </p:sp>
          <p:grpSp>
            <p:nvGrpSpPr>
              <p:cNvPr id="159" name="Group 15"/>
              <p:cNvGrpSpPr/>
              <p:nvPr/>
            </p:nvGrpSpPr>
            <p:grpSpPr>
              <a:xfrm>
                <a:off x="1523880" y="3581280"/>
                <a:ext cx="2663280" cy="148680"/>
                <a:chOff x="1523880" y="3581280"/>
                <a:chExt cx="2663280" cy="148680"/>
              </a:xfrm>
            </p:grpSpPr>
            <p:sp>
              <p:nvSpPr>
                <p:cNvPr id="160" name="Oval 20"/>
                <p:cNvSpPr/>
                <p:nvPr/>
              </p:nvSpPr>
              <p:spPr>
                <a:xfrm>
                  <a:off x="1523880" y="3581280"/>
                  <a:ext cx="148680" cy="1486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216000" wrap="none"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  <a:ea typeface="Arial"/>
                  </a:endParaRPr>
                </a:p>
              </p:txBody>
            </p:sp>
            <p:sp>
              <p:nvSpPr>
                <p:cNvPr id="161" name="Oval 21"/>
                <p:cNvSpPr/>
                <p:nvPr/>
              </p:nvSpPr>
              <p:spPr>
                <a:xfrm>
                  <a:off x="2362320" y="3581280"/>
                  <a:ext cx="148680" cy="1486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216000" wrap="none"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  <a:ea typeface="Arial"/>
                  </a:endParaRPr>
                </a:p>
              </p:txBody>
            </p:sp>
            <p:sp>
              <p:nvSpPr>
                <p:cNvPr id="162" name="Oval 22"/>
                <p:cNvSpPr/>
                <p:nvPr/>
              </p:nvSpPr>
              <p:spPr>
                <a:xfrm>
                  <a:off x="3200400" y="3581280"/>
                  <a:ext cx="148680" cy="1486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216000" wrap="none"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  <a:ea typeface="Arial"/>
                  </a:endParaRPr>
                </a:p>
              </p:txBody>
            </p:sp>
            <p:sp>
              <p:nvSpPr>
                <p:cNvPr id="163" name="Oval 23"/>
                <p:cNvSpPr/>
                <p:nvPr/>
              </p:nvSpPr>
              <p:spPr>
                <a:xfrm>
                  <a:off x="4038480" y="3581280"/>
                  <a:ext cx="148680" cy="1486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216000" wrap="none"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  <a:ea typeface="Arial"/>
                  </a:endParaRPr>
                </a:p>
              </p:txBody>
            </p:sp>
          </p:grpSp>
        </p:grpSp>
      </p:grp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36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  <p:sldLayoutId id="2147483653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7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9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36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ftr" idx="13"/>
          </p:nvPr>
        </p:nvSpPr>
        <p:spPr>
          <a:xfrm>
            <a:off x="3124080" y="624852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sldNum" idx="14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1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10E942C-5B52-47D6-92AE-02F7B835E129}" type="slidenum">
              <a:rPr b="1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dt" idx="15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37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*/ 0 w 1824"/>
                <a:gd name="GluePoint1Y" fmla="*/ 9854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9854 h 3840"/>
                <a:gd name="GluePoint5X" fmla="*/ 0 w 1824"/>
                <a:gd name="GluePoint5Y" fmla="*/ 9854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  <p:sp>
          <p:nvSpPr>
            <p:cNvPr id="38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  <p:pic>
          <p:nvPicPr>
            <p:cNvPr id="39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0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pPr>
                <a:lnSpc>
                  <a:spcPct val="100000"/>
                </a:lnSpc>
              </a:pPr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  <p:grpSp>
          <p:nvGrpSpPr>
            <p:cNvPr id="41" name="Group 20"/>
            <p:cNvGrpSpPr/>
            <p:nvPr/>
          </p:nvGrpSpPr>
          <p:grpSpPr>
            <a:xfrm>
              <a:off x="0" y="3581280"/>
              <a:ext cx="5781240" cy="148680"/>
              <a:chOff x="0" y="3581280"/>
              <a:chExt cx="5781240" cy="148680"/>
            </a:xfrm>
          </p:grpSpPr>
          <p:sp>
            <p:nvSpPr>
              <p:cNvPr id="42" name="Freeform 10"/>
              <p:cNvSpPr/>
              <p:nvPr/>
            </p:nvSpPr>
            <p:spPr>
              <a:xfrm>
                <a:off x="0" y="3666960"/>
                <a:ext cx="5781240" cy="144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440"/>
                  <a:gd name="textAreaBottom" fmla="*/ 1800 h 144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DejaVu Sans"/>
                </a:endParaRPr>
              </a:p>
            </p:txBody>
          </p:sp>
          <p:grpSp>
            <p:nvGrpSpPr>
              <p:cNvPr id="43" name="Group 15"/>
              <p:cNvGrpSpPr/>
              <p:nvPr/>
            </p:nvGrpSpPr>
            <p:grpSpPr>
              <a:xfrm>
                <a:off x="1523880" y="3581280"/>
                <a:ext cx="2663280" cy="148680"/>
                <a:chOff x="1523880" y="3581280"/>
                <a:chExt cx="2663280" cy="148680"/>
              </a:xfrm>
            </p:grpSpPr>
            <p:sp>
              <p:nvSpPr>
                <p:cNvPr id="44" name="Oval 20"/>
                <p:cNvSpPr/>
                <p:nvPr/>
              </p:nvSpPr>
              <p:spPr>
                <a:xfrm>
                  <a:off x="1523880" y="3581280"/>
                  <a:ext cx="148680" cy="1486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45" name="Oval 21"/>
                <p:cNvSpPr/>
                <p:nvPr/>
              </p:nvSpPr>
              <p:spPr>
                <a:xfrm>
                  <a:off x="2361960" y="3581280"/>
                  <a:ext cx="149040" cy="1486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46" name="Oval 22"/>
                <p:cNvSpPr/>
                <p:nvPr/>
              </p:nvSpPr>
              <p:spPr>
                <a:xfrm>
                  <a:off x="3200040" y="3581280"/>
                  <a:ext cx="149040" cy="1486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47" name="Oval 23"/>
                <p:cNvSpPr/>
                <p:nvPr/>
              </p:nvSpPr>
              <p:spPr>
                <a:xfrm>
                  <a:off x="4038480" y="3581280"/>
                  <a:ext cx="148680" cy="1486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  <a:ea typeface="DejaVu Sans"/>
                  </a:endParaRPr>
                </a:p>
              </p:txBody>
            </p:sp>
          </p:grpSp>
        </p:grpSp>
      </p:grp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36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7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2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36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ftr" idx="16"/>
          </p:nvPr>
        </p:nvSpPr>
        <p:spPr>
          <a:xfrm>
            <a:off x="3124080" y="624852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sldNum" idx="17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B20F567-34F2-46E7-94CB-812631C91CC6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dt" idx="18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60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*/ 0 w 1824"/>
                <a:gd name="GluePoint1Y" fmla="*/ 7786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7786 h 3840"/>
                <a:gd name="GluePoint5X" fmla="*/ 0 w 1824"/>
                <a:gd name="GluePoint5Y" fmla="*/ 7786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  <p:sp>
          <p:nvSpPr>
            <p:cNvPr id="61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  <p:pic>
          <p:nvPicPr>
            <p:cNvPr id="62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3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pPr>
                <a:lnSpc>
                  <a:spcPct val="100000"/>
                </a:lnSpc>
              </a:pPr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  <p:grpSp>
          <p:nvGrpSpPr>
            <p:cNvPr id="64" name="Group 20"/>
            <p:cNvGrpSpPr/>
            <p:nvPr/>
          </p:nvGrpSpPr>
          <p:grpSpPr>
            <a:xfrm>
              <a:off x="0" y="3581280"/>
              <a:ext cx="5781240" cy="148680"/>
              <a:chOff x="0" y="3581280"/>
              <a:chExt cx="5781240" cy="148680"/>
            </a:xfrm>
          </p:grpSpPr>
          <p:sp>
            <p:nvSpPr>
              <p:cNvPr id="65" name="Freeform 10"/>
              <p:cNvSpPr/>
              <p:nvPr/>
            </p:nvSpPr>
            <p:spPr>
              <a:xfrm>
                <a:off x="0" y="3666960"/>
                <a:ext cx="5781240" cy="144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440"/>
                  <a:gd name="textAreaBottom" fmla="*/ 1800 h 144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DejaVu Sans"/>
                </a:endParaRPr>
              </a:p>
            </p:txBody>
          </p:sp>
          <p:grpSp>
            <p:nvGrpSpPr>
              <p:cNvPr id="66" name="Group 15"/>
              <p:cNvGrpSpPr/>
              <p:nvPr/>
            </p:nvGrpSpPr>
            <p:grpSpPr>
              <a:xfrm>
                <a:off x="1523880" y="3581280"/>
                <a:ext cx="2663280" cy="148680"/>
                <a:chOff x="1523880" y="3581280"/>
                <a:chExt cx="2663280" cy="148680"/>
              </a:xfrm>
            </p:grpSpPr>
            <p:sp>
              <p:nvSpPr>
                <p:cNvPr id="67" name="Oval 20"/>
                <p:cNvSpPr/>
                <p:nvPr/>
              </p:nvSpPr>
              <p:spPr>
                <a:xfrm>
                  <a:off x="1523880" y="3581280"/>
                  <a:ext cx="148680" cy="1486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68" name="Oval 21"/>
                <p:cNvSpPr/>
                <p:nvPr/>
              </p:nvSpPr>
              <p:spPr>
                <a:xfrm>
                  <a:off x="2361960" y="3581280"/>
                  <a:ext cx="149040" cy="1486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69" name="Oval 22"/>
                <p:cNvSpPr/>
                <p:nvPr/>
              </p:nvSpPr>
              <p:spPr>
                <a:xfrm>
                  <a:off x="3200040" y="3581280"/>
                  <a:ext cx="149040" cy="1486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70" name="Oval 23"/>
                <p:cNvSpPr/>
                <p:nvPr/>
              </p:nvSpPr>
              <p:spPr>
                <a:xfrm>
                  <a:off x="4038480" y="3581280"/>
                  <a:ext cx="148680" cy="1486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  <a:ea typeface="DejaVu Sans"/>
                  </a:endParaRPr>
                </a:p>
              </p:txBody>
            </p:sp>
          </p:grpSp>
        </p:grpSp>
      </p:grpSp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36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  <p:sldLayoutId id="2147483664" r:id="rId3"/>
    <p:sldLayoutId id="214748366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6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D6BEB38-79DC-49FE-B64C-B3F67B934713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87600" y="1303560"/>
            <a:ext cx="7772040" cy="247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7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Noin savez </a:t>
            </a:r>
            <a:br>
              <a:rPr sz="7200"/>
            </a:br>
            <a:r>
              <a:rPr b="1" lang="hr-HR" sz="7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 Bogom</a:t>
            </a:r>
            <a:endParaRPr b="0" lang="hr-HR" sz="7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2050920" y="4014360"/>
            <a:ext cx="5765400" cy="1752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 9,8–17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7" name="Picture 7" descr="NoahsSacrifice"/>
          <p:cNvPicPr/>
          <p:nvPr/>
        </p:nvPicPr>
        <p:blipFill>
          <a:blip r:embed="rId1"/>
          <a:stretch/>
        </p:blipFill>
        <p:spPr>
          <a:xfrm>
            <a:off x="5292720" y="1843200"/>
            <a:ext cx="3850920" cy="5014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8" name="Picture 7" descr=""/>
          <p:cNvPicPr/>
          <p:nvPr/>
        </p:nvPicPr>
        <p:blipFill>
          <a:blip r:embed="rId2"/>
          <a:stretch/>
        </p:blipFill>
        <p:spPr>
          <a:xfrm>
            <a:off x="179280" y="189000"/>
            <a:ext cx="936360" cy="93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9" name="Text Box 8"/>
          <p:cNvSpPr/>
          <p:nvPr/>
        </p:nvSpPr>
        <p:spPr>
          <a:xfrm>
            <a:off x="1187280" y="189000"/>
            <a:ext cx="4679640" cy="10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110, dvorana Kolvenbach</a:t>
            </a:r>
            <a:endParaRPr b="0" lang="hr-H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teologija</a:t>
            </a:r>
            <a:endParaRPr b="0" lang="hr-H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3"/>
          <a:stretch/>
        </p:blipFill>
        <p:spPr>
          <a:xfrm>
            <a:off x="7560000" y="0"/>
            <a:ext cx="1636920" cy="1829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76280" y="0"/>
            <a:ext cx="8229240" cy="1125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Abrahamova vjera</a:t>
            </a:r>
            <a:endParaRPr b="0" lang="hr-HR" sz="5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457200" y="1088640"/>
            <a:ext cx="8229240" cy="504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אמן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(Post 15,6) </a:t>
            </a: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[he’emin]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pouzdati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se, pokloniti povjerenje; “Amen”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Prvi: …</a:t>
            </a:r>
            <a:r>
              <a:rPr b="1" i="1" lang="de-DE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povjerova i uračuna mu </a:t>
            </a:r>
            <a:br>
              <a:rPr sz="2400"/>
            </a:br>
            <a:r>
              <a:rPr b="1" i="1" lang="de-DE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se u pravednost</a:t>
            </a:r>
            <a:r>
              <a:rPr b="1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b="1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de-DE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Rim 4,3; 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de-DE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Gal 3,6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Prva molitva u </a:t>
            </a:r>
            <a:r>
              <a:rPr b="1" lang="hr-HR" sz="28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15,2s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Dvostruka pritužba: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“Što ćeš mi dati?”(2), “Nisi mi dao” (3)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lnSpc>
                <a:spcPct val="9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velik narod </a:t>
            </a: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(12,2) </a:t>
            </a: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bez djece (11,30)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lnSpc>
                <a:spcPct val="9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Pronašao riječi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 + 1 Božji odgovor (</a:t>
            </a:r>
            <a:r>
              <a:rPr b="1" lang="hr-HR" sz="2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15,4s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):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Ne… (15,4), Pogledaj i broji…, Ovako… (v5)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“Izvede ga” – neverbalno (</a:t>
            </a: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יצא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jaṣa’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“izvesti” v5)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3" name="Picture 4" descr="13"/>
          <p:cNvPicPr/>
          <p:nvPr/>
        </p:nvPicPr>
        <p:blipFill>
          <a:blip r:embed="rId1"/>
          <a:stretch/>
        </p:blipFill>
        <p:spPr>
          <a:xfrm>
            <a:off x="6321600" y="0"/>
            <a:ext cx="2822040" cy="3833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1" dur="indefinite" restart="never" nodeType="tmRoot">
          <p:childTnLst>
            <p:seq>
              <p:cTn id="142" dur="indefinite" nodeType="mainSeq">
                <p:childTnLst>
                  <p:par>
                    <p:cTn id="143" nodeType="clickEffect" fill="hold">
                      <p:stCondLst>
                        <p:cond delay="indefinite"/>
                      </p:stCondLst>
                      <p:childTnLst>
                        <p:par>
                          <p:cTn id="1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7" dur="10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8" dur="10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10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nodeType="clickEffect" fill="hold">
                      <p:stCondLst>
                        <p:cond delay="indefinite"/>
                      </p:stCondLst>
                      <p:childTnLst>
                        <p:par>
                          <p:cTn id="15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54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nodeType="clickEffect" fill="hold">
                      <p:stCondLst>
                        <p:cond delay="indefinite"/>
                      </p:stCondLst>
                      <p:childTnLst>
                        <p:par>
                          <p:cTn id="1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59" dur="50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nodeType="clickEffect" fill="hold">
                      <p:stCondLst>
                        <p:cond delay="indefinite"/>
                      </p:stCondLst>
                      <p:childTnLst>
                        <p:par>
                          <p:cTn id="16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2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64" dur="5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nodeType="clickEffect" fill="hold">
                      <p:stCondLst>
                        <p:cond delay="indefinite"/>
                      </p:stCondLst>
                      <p:childTnLst>
                        <p:par>
                          <p:cTn id="16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69" dur="500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nodeType="clickEffect" fill="hold">
                      <p:stCondLst>
                        <p:cond delay="indefinite"/>
                      </p:stCondLst>
                      <p:childTnLst>
                        <p:par>
                          <p:cTn id="1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74" dur="500"/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nodeType="clickEffect" fill="hold">
                      <p:stCondLst>
                        <p:cond delay="indefinite"/>
                      </p:stCondLst>
                      <p:childTnLst>
                        <p:par>
                          <p:cTn id="17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79" dur="500"/>
                                        <p:tgtEl>
                                          <p:spTgt spid="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385920" y="233280"/>
            <a:ext cx="8229240" cy="765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Pogled prema gore</a:t>
            </a:r>
            <a:endParaRPr b="0" lang="hr-HR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457200" y="998640"/>
            <a:ext cx="8686440" cy="513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Pogledaj! (</a:t>
            </a: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נבט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hi. 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hibbit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Usmjeren, svjestan pogled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njega </a:t>
            </a:r>
            <a:r>
              <a:rPr b="1" lang="hr-HR" sz="26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gledajte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 razveselite se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נבט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Ps 34,6)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 se bojao u Boga </a:t>
            </a:r>
            <a:br>
              <a:rPr sz="2400"/>
            </a:br>
            <a:r>
              <a:rPr b="1" lang="hr-HR" sz="24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gledati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b="1" lang="he-IL" sz="24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נבט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Izl 3,6)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Pogledao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bi u mjedenu zmiju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ozdravio (</a:t>
            </a: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נבט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Br 21,9)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4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Oči upirem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Hramu tvojemu (</a:t>
            </a:r>
            <a:r>
              <a:rPr b="1" lang="he-IL" sz="24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נבט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Jn 2,5)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Gledat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će onoga koga su proboli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נבט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Zah 12,10; Iv 19,37) Usp. </a:t>
            </a:r>
            <a:r>
              <a:rPr b="1" lang="hr-HR" sz="26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Gledaju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na me (Ps 22,18)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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</a:t>
            </a:r>
            <a:r>
              <a:rPr b="1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pokazat ću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ti zemlju” (12,1)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6" name="Picture 7" descr="Abraham1Stars"/>
          <p:cNvPicPr/>
          <p:nvPr/>
        </p:nvPicPr>
        <p:blipFill>
          <a:blip r:embed="rId1"/>
          <a:stretch/>
        </p:blipFill>
        <p:spPr>
          <a:xfrm>
            <a:off x="6488280" y="0"/>
            <a:ext cx="2655360" cy="4373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0" dur="indefinite" restart="never" nodeType="tmRoot">
          <p:childTnLst>
            <p:seq>
              <p:cTn id="181" dur="indefinite" nodeType="mainSeq">
                <p:childTnLst>
                  <p:par>
                    <p:cTn id="182" nodeType="clickEffect" fill="hold">
                      <p:stCondLst>
                        <p:cond delay="indefinite"/>
                      </p:stCondLst>
                      <p:childTnLst>
                        <p:par>
                          <p:cTn id="18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6" dur="1000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7" dur="1000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8" dur="10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nodeType="clickEffect" fill="hold">
                      <p:stCondLst>
                        <p:cond delay="indefinite"/>
                      </p:stCondLst>
                      <p:childTnLst>
                        <p:par>
                          <p:cTn id="19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93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nodeType="clickEffect" fill="hold">
                      <p:stCondLst>
                        <p:cond delay="indefinite"/>
                      </p:stCondLst>
                      <p:childTnLst>
                        <p:par>
                          <p:cTn id="1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98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nodeType="clickEffect" fill="hold">
                      <p:stCondLst>
                        <p:cond delay="indefinite"/>
                      </p:stCondLst>
                      <p:childTnLst>
                        <p:par>
                          <p:cTn id="2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03" dur="5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nodeType="clickEffect" fill="hold">
                      <p:stCondLst>
                        <p:cond delay="indefinite"/>
                      </p:stCondLst>
                      <p:childTnLst>
                        <p:par>
                          <p:cTn id="2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08" dur="5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nodeType="clickEffect" fill="hold">
                      <p:stCondLst>
                        <p:cond delay="indefinite"/>
                      </p:stCondLst>
                      <p:childTnLst>
                        <p:par>
                          <p:cTn id="2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13" dur="500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nodeType="clickEffect" fill="hold">
                      <p:stCondLst>
                        <p:cond delay="indefinite"/>
                      </p:stCondLst>
                      <p:childTnLst>
                        <p:par>
                          <p:cTn id="2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18" dur="500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85920" y="189000"/>
            <a:ext cx="8229240" cy="90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Pripreme za Savez</a:t>
            </a:r>
            <a:endParaRPr b="0" lang="hr-HR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57200" y="1090440"/>
            <a:ext cx="8686440" cy="5082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štit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plaća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(Post 15,1), “poslije...” 14,</a:t>
            </a:r>
            <a:r>
              <a:rPr b="1" lang="hr-HR" sz="2800" strike="noStrike" u="none">
                <a:solidFill>
                  <a:srgbClr val="cc9900"/>
                </a:solidFill>
                <a:effectLst/>
                <a:uFillTx/>
                <a:latin typeface="Times New Roman"/>
                <a:ea typeface="Times New Roman"/>
              </a:rPr>
              <a:t>13.23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Ljudski savezi – ratnički (v13)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Eškol i Aner, saveznici u velikom ratu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Abraham se odrekao ratnoga plijena (v23)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Spoznaja u </a:t>
            </a:r>
            <a:r>
              <a:rPr b="1" lang="hr-HR" sz="24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14,22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El El-jon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 Stvoritelj (14,22)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Božja objava u 15,</a:t>
            </a:r>
            <a:r>
              <a:rPr b="1" lang="hr-HR" sz="2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12.</a:t>
            </a:r>
            <a:r>
              <a:rPr b="1" lang="hr-HR" sz="28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17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4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תרדמה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tard</a:t>
            </a:r>
            <a:r>
              <a:rPr b="0" i="1" lang="hr-HR" sz="24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0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mâ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tvrd san 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(15,12 usp. 2,21); 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Goruća zublja (KS), plamen (Š.) 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indent="-32544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Baklja (15,17) – vatra (usp. Izl 3; Dj 2)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Sadržaj objave u 15,13s?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Ropstvo i Izlazak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9" name="Picture 12" descr="Image result for tardemah abraham"/>
          <p:cNvPicPr/>
          <p:nvPr/>
        </p:nvPicPr>
        <p:blipFill>
          <a:blip r:embed="rId1"/>
          <a:stretch/>
        </p:blipFill>
        <p:spPr>
          <a:xfrm>
            <a:off x="6564240" y="2798640"/>
            <a:ext cx="2579400" cy="4059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9" dur="indefinite" restart="never" nodeType="tmRoot">
          <p:childTnLst>
            <p:seq>
              <p:cTn id="220" dur="indefinite" nodeType="mainSeq">
                <p:childTnLst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5" dur="1000" fill="hold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6" dur="1000" fill="hold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7" dur="10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nodeType="clickEffect" fill="hold">
                      <p:stCondLst>
                        <p:cond delay="indefinite"/>
                      </p:stCondLst>
                      <p:childTnLst>
                        <p:par>
                          <p:cTn id="2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2" dur="1000" fill="hold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3" dur="1000" fill="hold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4" dur="10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nodeType="clickEffect" fill="hold">
                      <p:stCondLst>
                        <p:cond delay="indefinite"/>
                      </p:stCondLst>
                      <p:childTnLst>
                        <p:par>
                          <p:cTn id="2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9" dur="1000" fill="hold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0" dur="1000" fill="hold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1" dur="10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nodeType="clickEffect" fill="hold">
                      <p:stCondLst>
                        <p:cond delay="indefinite"/>
                      </p:stCondLst>
                      <p:childTnLst>
                        <p:par>
                          <p:cTn id="2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4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6" dur="500" fill="hold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7" dur="500" fill="hold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nodeType="clickEffect" fill="hold">
                      <p:stCondLst>
                        <p:cond delay="indefinite"/>
                      </p:stCondLst>
                      <p:childTnLst>
                        <p:par>
                          <p:cTn id="24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2" dur="500" fill="hold"/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3" dur="500" fill="hold"/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nodeType="clickEffect" fill="hold">
                      <p:stCondLst>
                        <p:cond delay="indefinite"/>
                      </p:stCondLst>
                      <p:childTnLst>
                        <p:par>
                          <p:cTn id="2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8" dur="500" fill="hold"/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9" dur="500" fill="hold"/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nodeType="clickEffect" fill="hold">
                      <p:stCondLst>
                        <p:cond delay="indefinite"/>
                      </p:stCondLst>
                      <p:childTnLst>
                        <p:par>
                          <p:cTn id="26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4" dur="500" fill="hold"/>
                                        <p:tgtEl>
                                          <p:spTgt spid="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5" dur="500" fill="hold"/>
                                        <p:tgtEl>
                                          <p:spTgt spid="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70" dur="500"/>
                                        <p:tgtEl>
                                          <p:spTgt spid="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85920" y="189000"/>
            <a:ext cx="8229240" cy="113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Sklapanje Saveza u Post 15</a:t>
            </a:r>
            <a:endParaRPr b="0" lang="hr-HR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7445160" cy="523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Savez  </a:t>
            </a: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ברית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kako se sklapa? (Post</a:t>
            </a:r>
            <a:r>
              <a:rPr b="1" lang="hr-HR" sz="28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 15,18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Riječju: “Dajem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zemlju”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(18)</a:t>
            </a:r>
            <a:br>
              <a:rPr sz="2800"/>
            </a:b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povjerenje pretpostavka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Veličina zemlje (18)?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Obred Saveza u Post 15,10.17: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Rasječene životinje (v10.17)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prijetnja ili žrtva?  usp. Jer 34,18s: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“Kao tele koje su rasjekli i </a:t>
            </a:r>
            <a:br>
              <a:rPr sz="2400"/>
            </a:b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prošli između..”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znak?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5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Uloga vatre u v17 </a:t>
            </a:r>
            <a:br>
              <a:rPr sz="2400"/>
            </a:br>
            <a:r>
              <a:rPr b="1" lang="hr-HR" sz="2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Suci 6,21; 1 Kr 18): </a:t>
            </a:r>
            <a:endParaRPr b="0" lang="hr-H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Primljena žrtva?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2" name="Picture 9" descr="Image result for tardemah abraham"/>
          <p:cNvPicPr/>
          <p:nvPr/>
        </p:nvPicPr>
        <p:blipFill>
          <a:blip r:embed="rId1"/>
          <a:stretch/>
        </p:blipFill>
        <p:spPr>
          <a:xfrm>
            <a:off x="4976640" y="4016520"/>
            <a:ext cx="4167000" cy="284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4" descr="abraham"/>
          <p:cNvPicPr/>
          <p:nvPr/>
        </p:nvPicPr>
        <p:blipFill>
          <a:blip r:embed="rId2"/>
          <a:stretch/>
        </p:blipFill>
        <p:spPr>
          <a:xfrm>
            <a:off x="6777000" y="1314360"/>
            <a:ext cx="2347560" cy="2900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1" dur="indefinite" restart="never" nodeType="tmRoot">
          <p:childTnLst>
            <p:seq>
              <p:cTn id="272" dur="indefinite" nodeType="mainSeq">
                <p:childTnLst>
                  <p:par>
                    <p:cTn id="273" nodeType="clickEffect" fill="hold">
                      <p:stCondLst>
                        <p:cond delay="indefinite"/>
                      </p:stCondLst>
                      <p:childTnLst>
                        <p:par>
                          <p:cTn id="2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7" dur="500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8" dur="500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3" dur="500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4" dur="500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89" dur="500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nodeType="clickEffect" fill="hold">
                      <p:stCondLst>
                        <p:cond delay="indefinite"/>
                      </p:stCondLst>
                      <p:childTnLst>
                        <p:par>
                          <p:cTn id="29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4" dur="500" fill="hold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5" dur="500" fill="hold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nodeType="clickEffect" fill="hold">
                      <p:stCondLst>
                        <p:cond delay="indefinite"/>
                      </p:stCondLst>
                      <p:childTnLst>
                        <p:par>
                          <p:cTn id="29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0" dur="500" fill="hold"/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1" dur="500" fill="hold"/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nodeType="clickEffect" fill="hold">
                      <p:stCondLst>
                        <p:cond delay="indefinite"/>
                      </p:stCondLst>
                      <p:childTnLst>
                        <p:par>
                          <p:cTn id="30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6" dur="500" fill="hold"/>
                                        <p:tgtEl>
                                          <p:spTgt spid="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7" dur="500" fill="hold"/>
                                        <p:tgtEl>
                                          <p:spTgt spid="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76280" y="189000"/>
            <a:ext cx="8229240" cy="113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4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Potvrda Saveza (Post 17)</a:t>
            </a:r>
            <a:endParaRPr b="0" lang="hr-HR" sz="4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456840" y="907920"/>
            <a:ext cx="8164080" cy="522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Rok u Post 17,</a:t>
            </a:r>
            <a:r>
              <a:rPr b="1" lang="hr-HR" sz="26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7.13.19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ברית עולם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</a:t>
            </a:r>
            <a:r>
              <a:rPr b="0" i="1" lang="hr-HR" sz="26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rît ‘olam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“vječni savez” (usp. Post 9) – Božji govor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Novo ime u 17,</a:t>
            </a:r>
            <a:r>
              <a:rPr b="1" i="1" lang="hr-HR" sz="26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1.5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אל שדי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</a:t>
            </a:r>
            <a:r>
              <a:rPr b="0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’</a:t>
            </a:r>
            <a:r>
              <a:rPr b="0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el šadaj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Svesilni (v1)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Abram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→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Abraham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אברם  → אברהם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Sadržaj Saveza (v19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zemlja 15,18)?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Potomstvo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Izak (19)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Znak Saveza: v10–14 nalog,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v23–27 izvršenje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Obrezanje –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koga?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b="1" lang="hr-HR" sz="3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17,27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</a:t>
            </a:r>
            <a:r>
              <a:rPr b="1" lang="hr-HR" sz="30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stranci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! – Bog za sve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6" name="Picture 4" descr=""/>
          <p:cNvPicPr/>
          <p:nvPr/>
        </p:nvPicPr>
        <p:blipFill>
          <a:blip r:embed="rId1"/>
          <a:stretch/>
        </p:blipFill>
        <p:spPr>
          <a:xfrm>
            <a:off x="5786280" y="3924360"/>
            <a:ext cx="3357360" cy="2512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7" name="Picture 4" descr=""/>
          <p:cNvPicPr/>
          <p:nvPr/>
        </p:nvPicPr>
        <p:blipFill>
          <a:blip r:embed="rId2"/>
          <a:stretch/>
        </p:blipFill>
        <p:spPr>
          <a:xfrm>
            <a:off x="7926480" y="0"/>
            <a:ext cx="1217160" cy="3563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8" name="Text Box 5"/>
          <p:cNvSpPr/>
          <p:nvPr/>
        </p:nvSpPr>
        <p:spPr>
          <a:xfrm>
            <a:off x="4976640" y="0"/>
            <a:ext cx="292572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Verdana"/>
                <a:ea typeface="DejaVu Sans"/>
              </a:rPr>
              <a:t>Izraelski biblijski muzej: Abraham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8" dur="indefinite" restart="never" nodeType="tmRoot">
          <p:childTnLst>
            <p:seq>
              <p:cTn id="309" dur="indefinite" nodeType="mainSeq">
                <p:childTnLst>
                  <p:par>
                    <p:cTn id="310" nodeType="clickEffect" fill="hold">
                      <p:stCondLst>
                        <p:cond delay="indefinite"/>
                      </p:stCondLst>
                      <p:childTnLst>
                        <p:par>
                          <p:cTn id="3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14" dur="5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nodeType="clickEffect" fill="hold">
                      <p:stCondLst>
                        <p:cond delay="indefinite"/>
                      </p:stCondLst>
                      <p:childTnLst>
                        <p:par>
                          <p:cTn id="3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19" dur="500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nodeType="clickEffect" fill="hold">
                      <p:stCondLst>
                        <p:cond delay="indefinite"/>
                      </p:stCondLst>
                      <p:childTnLst>
                        <p:par>
                          <p:cTn id="3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4" dur="500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5" dur="500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nodeType="clickEffect" fill="hold">
                      <p:stCondLst>
                        <p:cond delay="indefinite"/>
                      </p:stCondLst>
                      <p:childTnLst>
                        <p:par>
                          <p:cTn id="3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8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0" dur="500" fill="hold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1" dur="500" fill="hold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nodeType="clickEffect" fill="hold">
                      <p:stCondLst>
                        <p:cond delay="indefinite"/>
                      </p:stCondLst>
                      <p:childTnLst>
                        <p:par>
                          <p:cTn id="3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0" dur="1000" fill="hold"/>
                                        <p:tgtEl>
                                          <p:spTgt spid="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1" dur="1000" fill="hold"/>
                                        <p:tgtEl>
                                          <p:spTgt spid="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42" dur="1000"/>
                                        <p:tgtEl>
                                          <p:spTgt spid="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"/>
          <p:cNvSpPr/>
          <p:nvPr/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Ti nam bijaše okrilje (Ps 90)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5400" y="2012400"/>
            <a:ext cx="8994240" cy="3027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583AB20-0401-4F8D-84CF-0901CF644B2D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8640" cy="21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6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/>
            </a:br>
            <a:r>
              <a:rPr b="1" lang="hr-HR" sz="6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1980720" y="3962160"/>
            <a:ext cx="7162560" cy="2895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→ Nastava: FTI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→  Petoknjižje i Povijesne knjige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6" name="Picture 2" descr=""/>
          <p:cNvPicPr/>
          <p:nvPr/>
        </p:nvPicPr>
        <p:blipFill>
          <a:blip r:embed="rId1"/>
          <a:stretch/>
        </p:blipFill>
        <p:spPr>
          <a:xfrm>
            <a:off x="179280" y="189000"/>
            <a:ext cx="936360" cy="93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7" name="Text Box 2"/>
          <p:cNvSpPr/>
          <p:nvPr/>
        </p:nvSpPr>
        <p:spPr>
          <a:xfrm>
            <a:off x="1187280" y="189000"/>
            <a:ext cx="4679640" cy="102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b="0" lang="hr-H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8" name="" descr=""/>
          <p:cNvPicPr/>
          <p:nvPr/>
        </p:nvPicPr>
        <p:blipFill>
          <a:blip r:embed="rId2"/>
          <a:stretch/>
        </p:blipFill>
        <p:spPr>
          <a:xfrm>
            <a:off x="6297840" y="0"/>
            <a:ext cx="2899080" cy="323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6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2904FDE-DC69-4511-8C4C-9719E2996AB2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701280" y="1358640"/>
            <a:ext cx="7797600" cy="260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5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Knjiga Postanka</a:t>
            </a:r>
            <a:br>
              <a:rPr sz="5600"/>
            </a:b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3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Od stvaranja svijeta do Josipove smrti</a:t>
            </a:r>
            <a:br>
              <a:rPr sz="3200"/>
            </a:br>
            <a:br>
              <a:rPr sz="2800"/>
            </a:b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1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Petoknjižje: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do Mojsijeve smrti)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1981080" y="3962520"/>
            <a:ext cx="6553080" cy="248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“Prapovijest”:      1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11 čovjek i svijet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               6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9 Noa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Povijest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Božjega naroda: 12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25 Abraham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                      25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50 Jakov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2" name="Picture 4" descr=""/>
          <p:cNvPicPr/>
          <p:nvPr/>
        </p:nvPicPr>
        <p:blipFill>
          <a:blip r:embed="rId1"/>
          <a:stretch/>
        </p:blipFill>
        <p:spPr>
          <a:xfrm>
            <a:off x="5921280" y="0"/>
            <a:ext cx="3222360" cy="2383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nodeType="clickEffect" fill="hold">
                      <p:stCondLst>
                        <p:cond delay="indefinite"/>
                      </p:stCondLst>
                      <p:childTnLst>
                        <p:par>
                          <p:cTn id="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nodeType="clickEffect" fill="hold">
                      <p:stCondLst>
                        <p:cond delay="indefinite"/>
                      </p:stCondLst>
                      <p:childTnLst>
                        <p:par>
                          <p:cTn id="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0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nodeType="clickEffect" fill="hold">
                      <p:stCondLst>
                        <p:cond delay="indefinite"/>
                      </p:stCondLst>
                      <p:childTnLst>
                        <p:par>
                          <p:cTn id="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5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 Placeholder 6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751EAD5-94FB-44A1-A33B-18F892906344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Prvi </a:t>
            </a:r>
            <a:r>
              <a:rPr b="1" i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Savez</a:t>
            </a: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(Post 9,8–17)</a:t>
            </a:r>
            <a:endParaRPr b="0" lang="hr-H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863280"/>
            <a:ext cx="8229240" cy="52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ברית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</a:t>
            </a:r>
            <a:r>
              <a:rPr b="0" i="1" lang="hr-HR" sz="26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rît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Koliko puta u Post 9,8-17?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7x (osim 9,15 u KS) –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kada?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nakon sveopćega uništenja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קום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q</a:t>
            </a:r>
            <a:r>
              <a:rPr b="0" i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û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6,18 → 9,9.11.17)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podiže, ustanovljuje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Savez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 kim? (9,</a:t>
            </a:r>
            <a:r>
              <a:rPr b="1" lang="hr-HR" sz="2200" strike="noStrike" u="non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9.11.12.15</a:t>
            </a: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v</a:t>
            </a:r>
            <a:r>
              <a:rPr b="1" lang="hr-HR" sz="22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9.12</a:t>
            </a: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v</a:t>
            </a:r>
            <a:r>
              <a:rPr b="1" lang="hr-HR" sz="22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10.12.15s</a:t>
            </a: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v13)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“vi” – Noa i djeca (9,9.11.12.15)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budući potomci (v9.12)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sva živa bića (v10.12.15s)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4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Ptice, životinje, sve što živi na zemlji (v10)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zemlja (v13)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svako tijelo </a:t>
            </a: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כל בשׂר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0" i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kol bāśār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15-17)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6" name="Picture 4" descr="noa2"/>
          <p:cNvPicPr/>
          <p:nvPr/>
        </p:nvPicPr>
        <p:blipFill>
          <a:blip r:embed="rId1"/>
          <a:stretch/>
        </p:blipFill>
        <p:spPr>
          <a:xfrm>
            <a:off x="6488280" y="0"/>
            <a:ext cx="2655360" cy="3203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nodeType="clickEffect" fill="hold">
                      <p:stCondLst>
                        <p:cond delay="indefinite"/>
                      </p:stCondLst>
                      <p:childTnLst>
                        <p:par>
                          <p:cTn id="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2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nodeType="clickEffect" fill="hold">
                      <p:stCondLst>
                        <p:cond delay="indefinite"/>
                      </p:stCondLst>
                      <p:childTnLst>
                        <p:par>
                          <p:cTn id="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7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nodeType="clickEffect" fill="hold">
                      <p:stCondLst>
                        <p:cond delay="indefinite"/>
                      </p:stCondLst>
                      <p:childTnLst>
                        <p:par>
                          <p:cTn id="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2" dur="5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nodeType="clickEffect" fill="hold">
                      <p:stCondLst>
                        <p:cond delay="indefinite"/>
                      </p:stCondLst>
                      <p:childTnLst>
                        <p:par>
                          <p:cTn id="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7" dur="500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nodeType="clickEffect" fill="hold">
                      <p:stCondLst>
                        <p:cond delay="indefinite"/>
                      </p:stCondLst>
                      <p:childTnLst>
                        <p:par>
                          <p:cTn id="4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2" dur="500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nodeType="clickEffect" fill="hold">
                      <p:stCondLst>
                        <p:cond delay="indefinite"/>
                      </p:stCondLst>
                      <p:childTnLst>
                        <p:par>
                          <p:cTn id="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7" dur="500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nodeType="clickEffect" fill="hold">
                      <p:stCondLst>
                        <p:cond delay="indefinite"/>
                      </p:stCondLst>
                      <p:childTnLst>
                        <p:par>
                          <p:cTn id="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2" dur="500"/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nodeType="clickEffect" fill="hold">
                      <p:stCondLst>
                        <p:cond delay="indefinite"/>
                      </p:stCondLst>
                      <p:childTnLst>
                        <p:par>
                          <p:cTn id="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67" dur="500"/>
                                        <p:tgtEl>
                                          <p:spTgt spid="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 Placeholder 6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24449A8-9BFB-4585-9ACB-71919AB2397C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7560"/>
            <a:ext cx="8229240" cy="855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Univerzalan savez</a:t>
            </a:r>
            <a:endParaRPr b="0" lang="hr-H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998280"/>
            <a:ext cx="8229240" cy="5174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Čiji savez? </a:t>
            </a:r>
            <a:r>
              <a:rPr b="1" lang="he-IL" sz="24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בריתי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</a:t>
            </a:r>
            <a:r>
              <a:rPr b="0" i="1" lang="hr-HR" sz="24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0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rît</a:t>
            </a:r>
            <a:r>
              <a:rPr b="0" i="1" lang="hr-HR" sz="24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î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400"/>
            </a:b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(6,18; </a:t>
            </a:r>
            <a:r>
              <a:rPr b="1" lang="hr-HR" sz="24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9,8.11.15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moja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obveza”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Sadržaj? (9,</a:t>
            </a:r>
            <a:r>
              <a:rPr b="1" lang="hr-HR" sz="2400" strike="noStrike" u="non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11.15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Nema potpunoga opustošenja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 kada? – </a:t>
            </a:r>
            <a:r>
              <a:rPr b="1" lang="he-IL" sz="24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עולם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0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‘ôlam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4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9,12.16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Savez vječan (“vjekovan” KS), Heb 13,20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Naraštaji zauvijek </a:t>
            </a:r>
            <a:br>
              <a:rPr sz="2400"/>
            </a:b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(KS: “naraštaji budući”, Š. “vječno vrijeme”)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Znak (</a:t>
            </a:r>
            <a:r>
              <a:rPr b="1" lang="hr-HR" sz="2800" strike="noStrike" u="none">
                <a:solidFill>
                  <a:srgbClr val="cc9900"/>
                </a:solidFill>
                <a:effectLst/>
                <a:uFillTx/>
                <a:latin typeface="Times New Roman"/>
                <a:ea typeface="Times New Roman"/>
              </a:rPr>
              <a:t>9,13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Luk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svoj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polažem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 oblak” (v13)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Položeno oružje; s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poj neba i zemlje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0" name="Picture 4" descr=""/>
          <p:cNvPicPr/>
          <p:nvPr/>
        </p:nvPicPr>
        <p:blipFill>
          <a:blip r:embed="rId1"/>
          <a:stretch/>
        </p:blipFill>
        <p:spPr>
          <a:xfrm>
            <a:off x="5427720" y="0"/>
            <a:ext cx="3715920" cy="2761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8" dur="indefinite" restart="never" nodeType="tmRoot">
          <p:childTnLst>
            <p:seq>
              <p:cTn id="69" dur="indefinite" nodeType="mainSeq">
                <p:childTnLst>
                  <p:par>
                    <p:cTn id="70" nodeType="clickEffect" fill="hold">
                      <p:stCondLst>
                        <p:cond delay="indefinite"/>
                      </p:stCondLst>
                      <p:childTnLst>
                        <p:par>
                          <p:cTn id="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4" dur="5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nodeType="clickEffect" fill="hold">
                      <p:stCondLst>
                        <p:cond delay="indefinite"/>
                      </p:stCondLst>
                      <p:childTnLst>
                        <p:par>
                          <p:cTn id="7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9" dur="5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nodeType="clickEffect" fill="hold">
                      <p:stCondLst>
                        <p:cond delay="indefinite"/>
                      </p:stCondLst>
                      <p:childTnLst>
                        <p:par>
                          <p:cTn id="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84" dur="50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nodeType="clickEffect" fill="hold">
                      <p:stCondLst>
                        <p:cond delay="indefinite"/>
                      </p:stCondLst>
                      <p:childTnLst>
                        <p:par>
                          <p:cTn id="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89" dur="500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nodeType="clickEffect" fill="hold">
                      <p:stCondLst>
                        <p:cond delay="indefinite"/>
                      </p:stCondLst>
                      <p:childTnLst>
                        <p:par>
                          <p:cTn id="9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4" dur="500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nodeType="clickEffect" fill="hold">
                      <p:stCondLst>
                        <p:cond delay="indefinite"/>
                      </p:stCondLst>
                      <p:childTnLst>
                        <p:par>
                          <p:cTn id="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9" dur="500"/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Number Placeholder 5"/>
          <p:cNvSpPr/>
          <p:nvPr/>
        </p:nvSpPr>
        <p:spPr>
          <a:xfrm>
            <a:off x="6551640" y="626436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F267B66-C1C9-413C-A21B-EE1DB474042E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Noa pravednik</a:t>
            </a:r>
            <a:endParaRPr b="0" lang="hr-H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457200" y="998640"/>
            <a:ext cx="8229240" cy="513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Savez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nakon </a:t>
            </a:r>
            <a:r>
              <a:rPr b="1" lang="hr-HR" sz="2400" strike="noStrike" u="none">
                <a:solidFill>
                  <a:srgbClr val="cc9900"/>
                </a:solidFill>
                <a:effectLst/>
                <a:uFillTx/>
                <a:latin typeface="Times New Roman"/>
                <a:ea typeface="Times New Roman"/>
              </a:rPr>
              <a:t>8,20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</a:t>
            </a:r>
            <a:r>
              <a:rPr b="1" lang="hr-HR" sz="24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9,1–7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žrtva u 8,20 (Božje srce! 6,6; 8,21)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blagoslov u 9,1–7; 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Zašto Noa (</a:t>
            </a:r>
            <a:r>
              <a:rPr b="1" lang="hr-HR" sz="2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6,9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7,1)?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hodio s Bogom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(6,9 usp. 5,22.24)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Kao Henok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pravedan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“preda mnom” = mojim licem (!) 7,1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Post 1 (“i vidje Bog…”)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Noa u Lk 3,36?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Isusovo rodoslovlje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je nalik Noinu vremenu u </a:t>
            </a:r>
            <a:r>
              <a:rPr b="1" lang="hr-HR" sz="2400" strike="noStrike" u="non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Mt 24,37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Lk 17,26?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Dolazak Sina čovječjega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4" name="Picture 5" descr="NoahByHisArc1"/>
          <p:cNvPicPr/>
          <p:nvPr/>
        </p:nvPicPr>
        <p:blipFill>
          <a:blip r:embed="rId1"/>
          <a:stretch/>
        </p:blipFill>
        <p:spPr>
          <a:xfrm>
            <a:off x="5742000" y="0"/>
            <a:ext cx="3401640" cy="3269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0" dur="indefinite" restart="never" nodeType="tmRoot">
          <p:childTnLst>
            <p:seq>
              <p:cTn id="101" dur="indefinite" nodeType="mainSeq">
                <p:childTnLst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06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11" dur="5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6" dur="5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1" dur="500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6" dur="500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5" dur="500"/>
                                        <p:tgtEl>
                                          <p:spTgt spid="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0" dur="500"/>
                                        <p:tgtEl>
                                          <p:spTgt spid="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"/>
          <p:cNvSpPr/>
          <p:nvPr/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Gospodin po pravdi sudi (Ps 9)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25200" y="2700000"/>
            <a:ext cx="8886240" cy="197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 6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3709AA6-9991-49D3-AE4F-95B50B9C53E9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20000" y="1359000"/>
            <a:ext cx="7737840" cy="224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6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Savez s </a:t>
            </a:r>
            <a:br>
              <a:rPr sz="6600"/>
            </a:br>
            <a:r>
              <a:rPr b="1" lang="hr-HR" sz="6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Abrahamom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ubTitle"/>
          </p:nvPr>
        </p:nvSpPr>
        <p:spPr>
          <a:xfrm>
            <a:off x="2636640" y="4103640"/>
            <a:ext cx="5135040" cy="15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901"/>
              </a:spcBef>
              <a:buNone/>
              <a:tabLst>
                <a:tab algn="l" pos="0"/>
              </a:tabLst>
            </a:pPr>
            <a:r>
              <a:rPr b="1" lang="hr-HR" sz="3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 15.17</a:t>
            </a: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0" name="Picture 7" descr="Abraham1Stars"/>
          <p:cNvPicPr/>
          <p:nvPr/>
        </p:nvPicPr>
        <p:blipFill>
          <a:blip r:embed="rId1"/>
          <a:stretch/>
        </p:blipFill>
        <p:spPr>
          <a:xfrm>
            <a:off x="5721480" y="4680"/>
            <a:ext cx="3422160" cy="5633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ff63b1"/>
      </a:hlink>
      <a:folHlink>
        <a:srgbClr val="b2b2b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Application>LibreOffice/25.8.1.1$Windows_X86_64 LibreOffice_project/54047653041915e595ad4e45cccea684809c77b5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2008-04-22T22:33:04Z</dcterms:created>
  <dc:creator>Guenther</dc:creator>
  <dc:description/>
  <dc:language>hr-HR</dc:language>
  <cp:lastModifiedBy/>
  <cp:lastPrinted>2025-10-13T21:28:13Z</cp:lastPrinted>
  <dcterms:modified xsi:type="dcterms:W3CDTF">2025-10-13T21:41:37Z</dcterms:modified>
  <cp:revision>145</cp:revision>
  <dc:subject/>
  <dc:title>Pedagoški procesi u Svetom pismu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