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slideLayouts/slideLayout10.xml" ContentType="application/vnd.openxmlformats-officedocument.presentationml.slideLayout+xml"/>
  <Override PartName="/ppt/theme/theme9.xml" ContentType="application/vnd.openxmlformats-officedocument.theme+xml"/>
  <Override PartName="/ppt/slideLayouts/slideLayout11.xml" ContentType="application/vnd.openxmlformats-officedocument.presentationml.slideLayout+xml"/>
  <Override PartName="/ppt/theme/theme10.xml" ContentType="application/vnd.openxmlformats-officedocument.theme+xml"/>
  <Override PartName="/ppt/slideLayouts/slideLayout12.xml" ContentType="application/vnd.openxmlformats-officedocument.presentationml.slideLayout+xml"/>
  <Override PartName="/ppt/theme/theme11.xml" ContentType="application/vnd.openxmlformats-officedocument.theme+xml"/>
  <Override PartName="/ppt/slideLayouts/slideLayout13.xml" ContentType="application/vnd.openxmlformats-officedocument.presentationml.slideLayout+xml"/>
  <Override PartName="/ppt/theme/theme12.xml" ContentType="application/vnd.openxmlformats-officedocument.theme+xml"/>
  <Override PartName="/ppt/slideLayouts/slideLayout14.xml" ContentType="application/vnd.openxmlformats-officedocument.presentationml.slideLayout+xml"/>
  <Override PartName="/ppt/theme/theme13.xml" ContentType="application/vnd.openxmlformats-officedocument.theme+xml"/>
  <Override PartName="/ppt/slideLayouts/slideLayout15.xml" ContentType="application/vnd.openxmlformats-officedocument.presentationml.slideLayout+xml"/>
  <Override PartName="/ppt/theme/theme14.xml" ContentType="application/vnd.openxmlformats-officedocument.theme+xml"/>
  <Override PartName="/ppt/slideLayouts/slideLayout16.xml" ContentType="application/vnd.openxmlformats-officedocument.presentationml.slideLayout+xml"/>
  <Override PartName="/ppt/theme/theme15.xml" ContentType="application/vnd.openxmlformats-officedocument.theme+xml"/>
  <Override PartName="/ppt/slideLayouts/slideLayout17.xml" ContentType="application/vnd.openxmlformats-officedocument.presentationml.slideLayout+xml"/>
  <Override PartName="/ppt/theme/theme16.xml" ContentType="application/vnd.openxmlformats-officedocument.theme+xml"/>
  <Override PartName="/ppt/slideLayouts/slideLayout18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49" r:id="rId2"/>
    <p:sldMasterId id="2147483652" r:id="rId3"/>
    <p:sldMasterId id="2147483653" r:id="rId4"/>
    <p:sldMasterId id="2147483654" r:id="rId5"/>
    <p:sldMasterId id="2147483655" r:id="rId6"/>
    <p:sldMasterId id="2147483656" r:id="rId7"/>
    <p:sldMasterId id="2147483658" r:id="rId8"/>
    <p:sldMasterId id="2147483659" r:id="rId9"/>
    <p:sldMasterId id="2147483660" r:id="rId10"/>
    <p:sldMasterId id="2147483661" r:id="rId11"/>
    <p:sldMasterId id="2147483662" r:id="rId12"/>
    <p:sldMasterId id="2147483663" r:id="rId13"/>
    <p:sldMasterId id="2147483664" r:id="rId14"/>
    <p:sldMasterId id="2147483665" r:id="rId15"/>
    <p:sldMasterId id="2147483667" r:id="rId16"/>
    <p:sldMasterId id="2147483669" r:id="rId17"/>
  </p:sldMasterIdLst>
  <p:notesMasterIdLst>
    <p:notesMasterId r:id="rId33"/>
  </p:notesMasterIdLst>
  <p:sldIdLst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</p:sldIdLst>
  <p:sldSz cx="9144000" cy="6858000" type="screen4x3"/>
  <p:notesSz cx="8686800" cy="6400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21" Type="http://schemas.openxmlformats.org/officeDocument/2006/relationships/slide" Target="slides/slide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129"/>
          <p:cNvSpPr/>
          <p:nvPr/>
        </p:nvSpPr>
        <p:spPr>
          <a:xfrm>
            <a:off x="0" y="0"/>
            <a:ext cx="8686800" cy="6400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tIns="45000" rIns="90000" bIns="45000" anchor="ctr" anchorCtr="1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1" name="PlaceHolder 1"/>
          <p:cNvSpPr>
            <a:spLocks noGrp="1"/>
          </p:cNvSpPr>
          <p:nvPr>
            <p:ph type="hdr"/>
          </p:nvPr>
        </p:nvSpPr>
        <p:spPr>
          <a:xfrm>
            <a:off x="0" y="0"/>
            <a:ext cx="3765600" cy="318960"/>
          </a:xfrm>
          <a:prstGeom prst="rect">
            <a:avLst/>
          </a:prstGeom>
          <a:noFill/>
          <a:ln w="0">
            <a:noFill/>
          </a:ln>
        </p:spPr>
        <p:txBody>
          <a:bodyPr lIns="86040" tIns="43200" rIns="86040" bIns="43200" anchor="t">
            <a:noAutofit/>
          </a:bodyPr>
          <a:lstStyle/>
          <a:p>
            <a:pPr marL="216000" indent="0">
              <a:buNone/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r>
              <a:rPr lang="hr-HR" sz="11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ferbt2_002.ppt</a:t>
            </a:r>
          </a:p>
        </p:txBody>
      </p:sp>
      <p:sp>
        <p:nvSpPr>
          <p:cNvPr id="132" name="PlaceHolder 2"/>
          <p:cNvSpPr>
            <a:spLocks noGrp="1"/>
          </p:cNvSpPr>
          <p:nvPr>
            <p:ph type="dt" idx="43"/>
          </p:nvPr>
        </p:nvSpPr>
        <p:spPr>
          <a:xfrm>
            <a:off x="4919760" y="0"/>
            <a:ext cx="3765600" cy="318960"/>
          </a:xfrm>
          <a:prstGeom prst="rect">
            <a:avLst/>
          </a:prstGeom>
          <a:noFill/>
          <a:ln w="0">
            <a:noFill/>
          </a:ln>
        </p:spPr>
        <p:txBody>
          <a:bodyPr lIns="86040" tIns="43200" rIns="86040" bIns="43200" anchor="t">
            <a:noAutofit/>
          </a:bodyPr>
          <a:lstStyle>
            <a:lvl1pPr marL="216000" indent="0" algn="r">
              <a:buNone/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  <a:defRPr lang="hr-HR" sz="11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 algn="r">
              <a:buNone/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r>
              <a:rPr lang="hr-HR" sz="11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12.03.2013.04.10.2011.</a:t>
            </a:r>
          </a:p>
        </p:txBody>
      </p:sp>
      <p:sp>
        <p:nvSpPr>
          <p:cNvPr id="133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2746440" y="480960"/>
            <a:ext cx="3200400" cy="24004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move the slide</a:t>
            </a: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868320" y="3039840"/>
            <a:ext cx="6950160" cy="287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Click to edit the notes' format</a:t>
            </a:r>
          </a:p>
        </p:txBody>
      </p:sp>
      <p:sp>
        <p:nvSpPr>
          <p:cNvPr id="135" name="PlaceHolder 5"/>
          <p:cNvSpPr>
            <a:spLocks noGrp="1"/>
          </p:cNvSpPr>
          <p:nvPr>
            <p:ph type="ftr" idx="44"/>
          </p:nvPr>
        </p:nvSpPr>
        <p:spPr>
          <a:xfrm>
            <a:off x="0" y="6079680"/>
            <a:ext cx="3765600" cy="319320"/>
          </a:xfrm>
          <a:prstGeom prst="rect">
            <a:avLst/>
          </a:prstGeom>
          <a:noFill/>
          <a:ln w="0">
            <a:noFill/>
          </a:ln>
        </p:spPr>
        <p:txBody>
          <a:bodyPr lIns="86040" tIns="43200" rIns="86040" bIns="43200" anchor="b">
            <a:noAutofit/>
          </a:bodyPr>
          <a:lstStyle>
            <a:lvl1pPr marL="216000" indent="0">
              <a:buNone/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  <a:defRPr lang="hr-HR" sz="11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>
              <a:buNone/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r>
              <a:rPr lang="hr-HR" sz="11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http://amdg.eu/fer-bt2www.ffdi.unizg.hr/amdg</a:t>
            </a:r>
          </a:p>
        </p:txBody>
      </p:sp>
      <p:sp>
        <p:nvSpPr>
          <p:cNvPr id="136" name="PlaceHolder 6"/>
          <p:cNvSpPr>
            <a:spLocks noGrp="1"/>
          </p:cNvSpPr>
          <p:nvPr>
            <p:ph type="sldNum" idx="45"/>
          </p:nvPr>
        </p:nvSpPr>
        <p:spPr>
          <a:xfrm>
            <a:off x="4919760" y="6079680"/>
            <a:ext cx="3765600" cy="319320"/>
          </a:xfrm>
          <a:prstGeom prst="rect">
            <a:avLst/>
          </a:prstGeom>
          <a:noFill/>
          <a:ln w="0">
            <a:noFill/>
          </a:ln>
        </p:spPr>
        <p:txBody>
          <a:bodyPr lIns="86040" tIns="43200" rIns="86040" bIns="43200" anchor="b">
            <a:noAutofit/>
          </a:bodyPr>
          <a:lstStyle>
            <a:lvl1pPr marL="216000" indent="0" algn="r">
              <a:buNone/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  <a:defRPr lang="hr-HR" sz="11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 algn="r">
              <a:buNone/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fld id="{83C30142-17A4-4481-A729-13CAE28AC45D}" type="slidenum">
              <a:rPr lang="hr-HR" sz="11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‹#›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Rectangle 8"/>
          <p:cNvSpPr/>
          <p:nvPr/>
        </p:nvSpPr>
        <p:spPr>
          <a:xfrm>
            <a:off x="0" y="0"/>
            <a:ext cx="3763800" cy="31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r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sz001.ppt</a:t>
            </a:r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1" name="Rectangle 9"/>
          <p:cNvSpPr/>
          <p:nvPr/>
        </p:nvSpPr>
        <p:spPr>
          <a:xfrm>
            <a:off x="4921200" y="0"/>
            <a:ext cx="3764160" cy="31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t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fld id="{DF78E7CA-D2E0-4887-8500-769738088791}" type="datetime">
              <a:rPr lang="hr-HR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8.10.2025.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2" name="Rectangle 10"/>
          <p:cNvSpPr/>
          <p:nvPr/>
        </p:nvSpPr>
        <p:spPr>
          <a:xfrm>
            <a:off x="0" y="6080040"/>
            <a:ext cx="3763800" cy="31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r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amdg.eu</a:t>
            </a:r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3" name="Rectangle 11"/>
          <p:cNvSpPr/>
          <p:nvPr/>
        </p:nvSpPr>
        <p:spPr>
          <a:xfrm>
            <a:off x="4921200" y="6080040"/>
            <a:ext cx="3764160" cy="31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fld id="{173A3E98-D58D-4152-A69E-DDDE8B95B79C}" type="slidenum"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3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744640" y="480960"/>
            <a:ext cx="3198960" cy="2398680"/>
          </a:xfrm>
          <a:prstGeom prst="rect">
            <a:avLst/>
          </a:prstGeom>
          <a:ln w="0">
            <a:noFill/>
          </a:ln>
        </p:spPr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868320" y="3039840"/>
            <a:ext cx="6950160" cy="287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746440" y="480960"/>
            <a:ext cx="3200400" cy="2400480"/>
          </a:xfrm>
          <a:prstGeom prst="rect">
            <a:avLst/>
          </a:prstGeom>
          <a:ln w="0">
            <a:noFill/>
          </a:ln>
        </p:spPr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868320" y="3039840"/>
            <a:ext cx="6950160" cy="287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08" name="Header Placeholder 3"/>
          <p:cNvSpPr/>
          <p:nvPr/>
        </p:nvSpPr>
        <p:spPr>
          <a:xfrm>
            <a:off x="0" y="0"/>
            <a:ext cx="3765600" cy="31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t">
            <a:noAutofit/>
          </a:bodyPr>
          <a:lstStyle/>
          <a:p>
            <a:pPr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r>
              <a:rPr lang="hr-HR" sz="1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ferbt2_002.ppt</a:t>
            </a:r>
          </a:p>
        </p:txBody>
      </p:sp>
      <p:sp>
        <p:nvSpPr>
          <p:cNvPr id="209" name="Date Placeholder 4"/>
          <p:cNvSpPr/>
          <p:nvPr/>
        </p:nvSpPr>
        <p:spPr>
          <a:xfrm>
            <a:off x="4919760" y="0"/>
            <a:ext cx="3765600" cy="31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t">
            <a:noAutofit/>
          </a:bodyPr>
          <a:lstStyle/>
          <a:p>
            <a:pPr algn="r"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r>
              <a:rPr lang="hr-HR" sz="1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12.03.2013.04.10.2011.</a:t>
            </a:r>
          </a:p>
        </p:txBody>
      </p:sp>
      <p:sp>
        <p:nvSpPr>
          <p:cNvPr id="210" name="Footer Placeholder 5"/>
          <p:cNvSpPr/>
          <p:nvPr/>
        </p:nvSpPr>
        <p:spPr>
          <a:xfrm>
            <a:off x="0" y="6080040"/>
            <a:ext cx="3765600" cy="31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b">
            <a:noAutofit/>
          </a:bodyPr>
          <a:lstStyle/>
          <a:p>
            <a:pPr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r>
              <a:rPr lang="hr-HR" sz="1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http://amdg.eu/fer-bt2www.ffdi.unizg.hr/amdg</a:t>
            </a:r>
          </a:p>
        </p:txBody>
      </p:sp>
      <p:sp>
        <p:nvSpPr>
          <p:cNvPr id="211" name="Slide Number Placeholder 6"/>
          <p:cNvSpPr/>
          <p:nvPr/>
        </p:nvSpPr>
        <p:spPr>
          <a:xfrm>
            <a:off x="4919760" y="6080040"/>
            <a:ext cx="3765600" cy="31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b">
            <a:noAutofit/>
          </a:bodyPr>
          <a:lstStyle/>
          <a:p>
            <a:pPr algn="r"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fld id="{5C335141-19CD-449F-B4E8-608D0050FCBF}" type="slidenum">
              <a:rPr lang="hr-HR" sz="1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11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32893-C55E-0F28-E08D-1AD3669C1F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676302-1C7E-B97B-6582-76C9926931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37234E-989A-1B6B-A51C-6756CA4A345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7D096BF-FF6E-4749-8E1E-42D61668C517}" type="datetime">
              <a:rPr lang="hr-HR" sz="10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8.10.2025.</a:t>
            </a:fld>
            <a:r>
              <a:rPr lang="de-DE" sz="10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04.10.2011</a:t>
            </a:r>
            <a:endParaRPr lang="hr-HR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AA93D7-9B15-68A4-0EB8-569663CE7E1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0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http://amdg.eu/fer-bt2www.ffdi.unizg.hr/amdg</a:t>
            </a:r>
            <a:endParaRPr lang="hr-HR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13E6C-EB4D-6606-725C-819AD8F424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216000"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B986E65-8894-4629-8C26-81CB6FCE3CBE}" type="slidenum">
              <a:rPr lang="de-DE" sz="1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‹#›</a:t>
            </a:fld>
            <a:endParaRPr lang="hr-HR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3792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B93EF-9F4E-81D9-B06F-2D3CD6A812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D3F123-59E0-3D72-7B92-54A3D76315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0D1D0E-351B-9B0F-FB7B-94362D7EADB7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62D29D-FEBE-3720-D6BB-20B38967036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257C20A-79D2-462D-BFB8-7AFA4A14B990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1241DAD-7D80-3240-0DBD-10774431965E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216000"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5FC1FAC-ABA9-427F-A70D-A973FE8DAB2E}" type="datetime"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8.10.2025.</a:t>
            </a:fld>
            <a:r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05.11.13</a:t>
            </a:r>
          </a:p>
        </p:txBody>
      </p:sp>
    </p:spTree>
    <p:extLst>
      <p:ext uri="{BB962C8B-B14F-4D97-AF65-F5344CB8AC3E}">
        <p14:creationId xmlns:p14="http://schemas.microsoft.com/office/powerpoint/2010/main" val="4241402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C0D89-118A-D8A0-8D56-A8669C1E73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12F54A-E4A7-61E6-F8A3-28B1C8AF1E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788813-C21C-6D9D-F3BD-C4BA885B58E9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39F9F6-17C1-378F-15DE-304C2FC6671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1334BC4-AC8A-4DE6-AD16-6DEFC31C42CF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CC9784F-2FA1-D762-AD6A-F478E93A8C43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216000"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0CBE013-3EB9-491C-A935-A29A1BD48E98}" type="datetime"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8.10.2025.</a:t>
            </a:fld>
            <a:r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05.11.13</a:t>
            </a:r>
          </a:p>
        </p:txBody>
      </p:sp>
    </p:spTree>
    <p:extLst>
      <p:ext uri="{BB962C8B-B14F-4D97-AF65-F5344CB8AC3E}">
        <p14:creationId xmlns:p14="http://schemas.microsoft.com/office/powerpoint/2010/main" val="2464715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25281-0A55-AF1F-1248-EA39A04362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FBFD24-7B1B-379A-6ADC-2662BAF557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8B61C-B9F0-A124-FA70-345EF7CC51E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04.10.13.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C0F02-791C-3B2B-69BB-6B1C69502AE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4E73C-08D6-044C-8039-51E7BA2E7D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2165502-76FB-470E-BDD2-337AA25F18E7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1356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53ACF-D039-29B0-A720-DF8912F016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E3E4EC-0C82-2407-9B2B-D2550F34B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21887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1C62A-1E0A-E7BB-8B9F-603D5EBFBB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FE286D-51F2-193A-2692-66E2E5C40C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35902-9007-4E24-A57D-6D81C839A83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D02BED9-D859-4973-8FC2-F6359FCC8D8F}" type="datetime">
              <a:rPr lang="hr-HR" sz="10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8.10.2025.</a:t>
            </a:fld>
            <a:r>
              <a:rPr lang="de-DE" sz="10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04.10.2011</a:t>
            </a:r>
            <a:endParaRPr lang="hr-HR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B2F0E-9F19-1514-80B4-0004156DCD6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0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http://amdg.eu/fer-bt2www.ffdi.unizg.hr/amdg</a:t>
            </a:r>
            <a:endParaRPr lang="hr-HR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096BB-6F23-A3DB-5551-2655124D1C7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216000"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7082C54-8CD4-4391-A5D6-E43B173DE752}" type="slidenum">
              <a:rPr lang="de-DE" sz="1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‹#›</a:t>
            </a:fld>
            <a:endParaRPr lang="hr-HR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909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95FE8-F98A-09A6-6D38-836D9740E7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F67148-C064-FA52-C707-92D869AED2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CF9C4-E1CB-ED8A-3798-35C9644FC2E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04.10.13.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63AA2-52C9-AB1D-9030-FF982EEBBA9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367D4-9A9A-5BFA-57CB-EC71F4B1D2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B3801CF-7677-4DEE-8A6F-C4FC04FF47B2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4288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9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0"/>
          </p:nvPr>
        </p:nvSpPr>
        <p:spPr/>
        <p:txBody>
          <a:bodyPr/>
          <a:lstStyle/>
          <a:p>
            <a:fld id="{C8CDEE64-DD5F-4496-BA9B-AB2D1901AC6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2"/>
          </p:nvPr>
        </p:nvSpPr>
        <p:spPr/>
        <p:txBody>
          <a:bodyPr/>
          <a:lstStyle/>
          <a:p>
            <a:fld id="{31C69FC5-B0DB-47A4-A487-28B7908DE08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7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sp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spcBef>
                <a:spcPts val="7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4FC0F78-157B-4D0D-B271-14E3CC2EA95F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5990F87-DEF3-489D-84A4-5D7F338862D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A6D38-C2A8-7971-C947-FFEDA416C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9210E-2B61-791B-B46D-D401AC6F2A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1AC39-A75C-2287-B033-65FC4B3F56C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15.04.13.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D670A-6235-B912-CCA4-5DCA0E896C6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amdg.eu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EF9DF-B546-E303-6AF8-A9CB9B744F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FC1B351-A6CC-401A-A7C6-4618D2C3AA8D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5451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7C455-EA13-FF6D-07AE-E5511FDDC1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0C201E-66EC-E01B-D1C8-712FAD62A3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C1FDD8-8473-6F00-29AC-D129D781CE5F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C9EC6E-16B3-0C19-4214-103380B02FA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20FEA0B-EA4A-4240-91DA-0E67597105EA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6660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E4C48-FA55-0B67-3B60-90FFC1A23B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9A0FDE-D589-821F-821A-3750052FCA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05A885-928D-61DB-59D5-82A7F106DD93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D012D5-814B-52FD-2B62-168E8ECF09A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E5126A5-7DE4-4820-8861-A68464235116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C237BB9-31F4-283E-941A-45E3B20C5B98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216000"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147DDC3-1616-4BE0-A0B8-E2EEF923CD90}" type="datetime"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8.10.2025.</a:t>
            </a:fld>
            <a:r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05.11.13</a:t>
            </a:r>
          </a:p>
        </p:txBody>
      </p:sp>
    </p:spTree>
    <p:extLst>
      <p:ext uri="{BB962C8B-B14F-4D97-AF65-F5344CB8AC3E}">
        <p14:creationId xmlns:p14="http://schemas.microsoft.com/office/powerpoint/2010/main" val="2380183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BCC26-04B2-B827-CE17-5A48AEFA20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1B266A-A0F4-110D-077B-F253071A19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32806-EEE7-D2A4-CD52-8CB2C0086E2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216000"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EC278B8-2D99-412B-9660-4BD6FB304D85}" type="datetime">
              <a:rPr lang="hr-HR" sz="1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8.10.2025.</a:t>
            </a:fld>
            <a:endParaRPr lang="hr-HR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6B92D6-47E7-DB5F-F000-71BC61D9C15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216000"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http://amdg.eu/fer-bt2</a:t>
            </a:r>
            <a:endParaRPr lang="hr-HR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B1540-4E1A-0333-9ADD-E416D50B59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216000"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C4EB554-F4E2-4AD1-821C-11B399F4A5FC}" type="slidenum">
              <a:rPr lang="de-DE" sz="10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‹#›</a:t>
            </a:fld>
            <a:endParaRPr lang="hr-HR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7117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05BDB2E9-AAD3-43AB-9AFC-4BE573451BC9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00A38-2268-B86B-E013-6BEFCEAECE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4E93FE-C60E-40D1-4BD4-60A06572EA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452376-C937-62F6-3F3D-407C7D1FE1EB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2F35E9-EA31-6081-8BD3-180CD43277E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93D369D-F734-4BFD-A494-AB5F7B720B74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05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1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2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4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5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6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7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400" b="0" u="none" strike="noStrike">
                <a:solidFill>
                  <a:srgbClr val="999900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00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743040" lvl="1" indent="-285840">
              <a:spcBef>
                <a:spcPts val="601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143000" lvl="2" indent="-228600">
              <a:spcBef>
                <a:spcPts val="499"/>
              </a:spcBef>
              <a:buClr>
                <a:srgbClr val="99CC00"/>
              </a:buClr>
              <a:buSzPct val="65000"/>
              <a:buFont typeface="Wingdings" charset="2"/>
              <a:buChar char="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600200" lvl="3" indent="-228600">
              <a:spcBef>
                <a:spcPts val="451"/>
              </a:spcBef>
              <a:buClr>
                <a:srgbClr val="666600"/>
              </a:buClr>
              <a:buFont typeface="Wingdings" charset="2"/>
              <a:buChar char="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057400" lvl="4" indent="-228600">
              <a:spcBef>
                <a:spcPts val="451"/>
              </a:spcBef>
              <a:buClr>
                <a:srgbClr val="999900"/>
              </a:buClr>
              <a:buSzPct val="80000"/>
              <a:buFont typeface="Wingdings" charset="2"/>
              <a:buChar char=""/>
              <a:tabLst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057400" lvl="5" indent="-228600">
              <a:spcBef>
                <a:spcPts val="451"/>
              </a:spcBef>
              <a:buClr>
                <a:srgbClr val="000000"/>
              </a:buClr>
              <a:buSzPct val="80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2057400" lvl="6" indent="-228600">
              <a:spcBef>
                <a:spcPts val="451"/>
              </a:spcBef>
              <a:buClr>
                <a:srgbClr val="000000"/>
              </a:buClr>
              <a:buSzPct val="80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456840" y="624852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000" b="0" u="none" strike="noStrike">
                <a:solidFill>
                  <a:srgbClr val="000000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7D096BF-FF6E-4749-8E1E-42D61668C517}" type="datetime">
              <a:rPr lang="hr-HR" sz="10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8.10.2025.</a:t>
            </a:fld>
            <a:r>
              <a:rPr lang="de-DE" sz="10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04.10.2011</a:t>
            </a:r>
            <a:endParaRPr lang="hr-HR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000" b="0" u="none" strike="noStrike">
                <a:solidFill>
                  <a:srgbClr val="000000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0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http://amdg.eu/fer-bt2www.ffdi.unizg.hr/amdg</a:t>
            </a:r>
            <a:endParaRPr lang="hr-HR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552720" y="624852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marL="216000"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marL="216000"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B986E65-8894-4629-8C26-81CB6FCE3CBE}" type="slidenum">
              <a:rPr lang="de-DE" sz="1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‹#›</a:t>
            </a:fld>
            <a:endParaRPr lang="hr-HR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81200" lvl="4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81200" lvl="5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81200" lvl="6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61" name="PlaceHolder 3"/>
          <p:cNvSpPr>
            <a:spLocks noGrp="1"/>
          </p:cNvSpPr>
          <p:nvPr>
            <p:ph type="ftr" idx="26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sldNum" idx="27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1334BC4-AC8A-4DE6-AD16-6DEFC31C42CF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" name="Freeform 7"/>
          <p:cNvSpPr/>
          <p:nvPr/>
        </p:nvSpPr>
        <p:spPr>
          <a:xfrm>
            <a:off x="380880" y="228600"/>
            <a:ext cx="8229600" cy="60948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4" name="Line 8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5" name="PlaceHolder 5"/>
          <p:cNvSpPr>
            <a:spLocks noGrp="1"/>
          </p:cNvSpPr>
          <p:nvPr>
            <p:ph type="dt" idx="28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marL="216000"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marL="216000"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0CBE013-3EB9-491C-A935-A29A1BD48E98}" type="datetime"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8.10.2025.</a:t>
            </a:fld>
            <a:r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05.11.13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81200" lvl="4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81200" lvl="5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81200" lvl="6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68" name="PlaceHolder 3"/>
          <p:cNvSpPr>
            <a:spLocks noGrp="1"/>
          </p:cNvSpPr>
          <p:nvPr>
            <p:ph type="dt" idx="29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04.10.13.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ftr" idx="30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sldNum" idx="31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2165502-76FB-470E-BDD2-337AA25F18E7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" name="Freeform 7"/>
          <p:cNvSpPr/>
          <p:nvPr/>
        </p:nvSpPr>
        <p:spPr>
          <a:xfrm>
            <a:off x="380880" y="228600"/>
            <a:ext cx="8229600" cy="60948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2" name="Line 8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2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4" name="Freeform 17" descr="CITTEXT"/>
            <p:cNvSpPr/>
            <p:nvPr/>
          </p:nvSpPr>
          <p:spPr>
            <a:xfrm>
              <a:off x="0" y="0"/>
              <a:ext cx="2895480" cy="6858000"/>
            </a:xfrm>
            <a:custGeom>
              <a:avLst/>
              <a:gdLst>
                <a:gd name="GluePoint1X" fmla="*/ 0 w 1824"/>
                <a:gd name="GluePoint1Y" fmla="*/ 8759 h 3840"/>
                <a:gd name="GluePoint2X" fmla="*/ 0 w 1824"/>
                <a:gd name="GluePoint2Y" fmla="*/ 0 h 3840"/>
                <a:gd name="GluePoint3X" fmla="*/ 1824 w 1824"/>
                <a:gd name="GluePoint3Y" fmla="*/ 0 h 3840"/>
                <a:gd name="GluePoint4X" fmla="*/ 583 w 1824"/>
                <a:gd name="GluePoint4Y" fmla="*/ 8759 h 3840"/>
                <a:gd name="GluePoint5X" fmla="*/ 0 w 1824"/>
                <a:gd name="GluePoint5Y" fmla="*/ 8759 h 384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l" t="t" r="r" b="b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rotWithShape="0">
              <a:blip r:embed="rId3"/>
              <a:srcRect/>
              <a:tile tx="0" ty="0" sx="100000" sy="100000" algn="ctr"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5" name="Rectangle 7"/>
            <p:cNvSpPr/>
            <p:nvPr/>
          </p:nvSpPr>
          <p:spPr>
            <a:xfrm>
              <a:off x="1600200" y="0"/>
              <a:ext cx="7543800" cy="380880"/>
            </a:xfrm>
            <a:prstGeom prst="rect">
              <a:avLst/>
            </a:prstGeom>
            <a:solidFill>
              <a:srgbClr val="FF822D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pic>
          <p:nvPicPr>
            <p:cNvPr id="76" name="Picture 8" descr="CITBANND"/>
            <p:cNvPicPr/>
            <p:nvPr/>
          </p:nvPicPr>
          <p:blipFill>
            <a:blip r:embed="rId4"/>
            <a:srcRect l="30665" r="5335" b="86713"/>
            <a:stretch/>
          </p:blipFill>
          <p:spPr>
            <a:xfrm>
              <a:off x="2514600" y="0"/>
              <a:ext cx="6629400" cy="1382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77" name="Rectangle 9"/>
            <p:cNvSpPr/>
            <p:nvPr/>
          </p:nvSpPr>
          <p:spPr>
            <a:xfrm>
              <a:off x="1600200" y="380880"/>
              <a:ext cx="7543800" cy="76320"/>
            </a:xfrm>
            <a:prstGeom prst="rect">
              <a:avLst/>
            </a:prstGeom>
            <a:solidFill>
              <a:srgbClr val="00CC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29520" rIns="90000" bIns="29520" anchor="ctr">
              <a:noAutofit/>
            </a:bodyPr>
            <a:lstStyle/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78" name="Group 20"/>
            <p:cNvGrpSpPr/>
            <p:nvPr/>
          </p:nvGrpSpPr>
          <p:grpSpPr>
            <a:xfrm>
              <a:off x="0" y="3581280"/>
              <a:ext cx="5781600" cy="149040"/>
              <a:chOff x="0" y="3581280"/>
              <a:chExt cx="5781600" cy="149040"/>
            </a:xfrm>
          </p:grpSpPr>
          <p:sp>
            <p:nvSpPr>
              <p:cNvPr id="79" name="Freeform 10"/>
              <p:cNvSpPr/>
              <p:nvPr/>
            </p:nvSpPr>
            <p:spPr>
              <a:xfrm>
                <a:off x="0" y="3666960"/>
                <a:ext cx="5781600" cy="1800"/>
              </a:xfrm>
              <a:custGeom>
                <a:avLst/>
                <a:gdLst>
                  <a:gd name="GluePoint1X" fmla="*/ 0 w 3642"/>
                  <a:gd name="GluePoint1Y" fmla="*/ 0 h 1"/>
                  <a:gd name="GluePoint2X" fmla="*/ 3642 w 3642"/>
                  <a:gd name="GluePoint2Y" fmla="*/ 0 h 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</a:cxnLst>
                <a:rect l="l" t="t" r="r" b="b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360">
                <a:solidFill>
                  <a:srgbClr val="00CC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-45000" rIns="90000" bIns="-45000" anchor="ctr">
                <a:noAutofit/>
              </a:bodyPr>
              <a:lstStyle/>
              <a:p>
                <a:endParaRPr lang="hr-HR" sz="1800" b="0" u="none" strike="noStrik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80" name="Group 15"/>
              <p:cNvGrpSpPr/>
              <p:nvPr/>
            </p:nvGrpSpPr>
            <p:grpSpPr>
              <a:xfrm>
                <a:off x="1523880" y="3581280"/>
                <a:ext cx="2663640" cy="149040"/>
                <a:chOff x="1523880" y="3581280"/>
                <a:chExt cx="2663640" cy="149040"/>
              </a:xfrm>
            </p:grpSpPr>
            <p:sp>
              <p:nvSpPr>
                <p:cNvPr id="81" name="Oval 20"/>
                <p:cNvSpPr/>
                <p:nvPr/>
              </p:nvSpPr>
              <p:spPr>
                <a:xfrm>
                  <a:off x="15238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82" name="Oval 21"/>
                <p:cNvSpPr/>
                <p:nvPr/>
              </p:nvSpPr>
              <p:spPr>
                <a:xfrm>
                  <a:off x="236196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83" name="Oval 22"/>
                <p:cNvSpPr/>
                <p:nvPr/>
              </p:nvSpPr>
              <p:spPr>
                <a:xfrm>
                  <a:off x="320004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84" name="Oval 23"/>
                <p:cNvSpPr/>
                <p:nvPr/>
              </p:nvSpPr>
              <p:spPr>
                <a:xfrm>
                  <a:off x="40384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</p:grpSp>
      </p:grpSp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3352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4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Click to edit the title text format</a:t>
            </a: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533520" y="213372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99"/>
              </a:spcBef>
              <a:buClr>
                <a:srgbClr val="FF63B1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Click to edit the outline text format</a:t>
            </a:r>
          </a:p>
          <a:p>
            <a:pPr marL="743040" lvl="1" indent="-285840">
              <a:spcBef>
                <a:spcPts val="700"/>
              </a:spcBef>
              <a:buClr>
                <a:srgbClr val="FF822D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Second Outline Level</a:t>
            </a:r>
          </a:p>
          <a:p>
            <a:pPr marL="1143000" lvl="2" indent="-228600">
              <a:spcBef>
                <a:spcPts val="601"/>
              </a:spcBef>
              <a:buClr>
                <a:srgbClr val="00CC00"/>
              </a:buClr>
              <a:buFont typeface="Tahoma"/>
              <a:buChar char="•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Third Outline Level</a:t>
            </a:r>
          </a:p>
          <a:p>
            <a:pPr marL="1600200" lvl="3" indent="-228600">
              <a:spcBef>
                <a:spcPts val="499"/>
              </a:spcBef>
              <a:buClr>
                <a:srgbClr val="B2B2B2"/>
              </a:buClr>
              <a:buFont typeface="Tahoma"/>
              <a:buChar char="•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Fourth Outline Level</a:t>
            </a:r>
          </a:p>
          <a:p>
            <a:pPr marL="2057400" lvl="4" indent="-228600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Fifth Outline Level</a:t>
            </a:r>
          </a:p>
          <a:p>
            <a:pPr marL="2057400" lvl="5" indent="-228600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Sixth Outline Level</a:t>
            </a:r>
          </a:p>
          <a:p>
            <a:pPr marL="2057400" lvl="6" indent="-228600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7"/>
          <p:cNvGrpSpPr/>
          <p:nvPr/>
        </p:nvGrpSpPr>
        <p:grpSpPr>
          <a:xfrm>
            <a:off x="228600" y="2889360"/>
            <a:ext cx="8610480" cy="201600"/>
            <a:chOff x="228600" y="2889360"/>
            <a:chExt cx="8610480" cy="201600"/>
          </a:xfrm>
        </p:grpSpPr>
        <p:sp>
          <p:nvSpPr>
            <p:cNvPr id="88" name="Rectangle 8"/>
            <p:cNvSpPr/>
            <p:nvPr/>
          </p:nvSpPr>
          <p:spPr>
            <a:xfrm>
              <a:off x="228600" y="2889360"/>
              <a:ext cx="2870280" cy="201600"/>
            </a:xfrm>
            <a:prstGeom prst="rect">
              <a:avLst/>
            </a:prstGeom>
            <a:solidFill>
              <a:srgbClr val="6666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9" name="Rectangle 9"/>
            <p:cNvSpPr/>
            <p:nvPr/>
          </p:nvSpPr>
          <p:spPr>
            <a:xfrm>
              <a:off x="3098880" y="2889360"/>
              <a:ext cx="2870280" cy="201600"/>
            </a:xfrm>
            <a:prstGeom prst="rect">
              <a:avLst/>
            </a:prstGeom>
            <a:solidFill>
              <a:srgbClr val="99CC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0" name="Rectangle 10"/>
            <p:cNvSpPr/>
            <p:nvPr/>
          </p:nvSpPr>
          <p:spPr>
            <a:xfrm>
              <a:off x="5969160" y="2889360"/>
              <a:ext cx="2869920" cy="201600"/>
            </a:xfrm>
            <a:prstGeom prst="rect">
              <a:avLst/>
            </a:prstGeom>
            <a:solidFill>
              <a:srgbClr val="9999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400" b="0" u="none" strike="noStrike">
                <a:solidFill>
                  <a:srgbClr val="999900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00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743040" lvl="1" indent="-285840">
              <a:spcBef>
                <a:spcPts val="601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143000" lvl="2" indent="-228600">
              <a:spcBef>
                <a:spcPts val="499"/>
              </a:spcBef>
              <a:buClr>
                <a:srgbClr val="99CC00"/>
              </a:buClr>
              <a:buSzPct val="65000"/>
              <a:buFont typeface="Wingdings" charset="2"/>
              <a:buChar char="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600200" lvl="3" indent="-228600">
              <a:spcBef>
                <a:spcPts val="451"/>
              </a:spcBef>
              <a:buClr>
                <a:srgbClr val="666600"/>
              </a:buClr>
              <a:buFont typeface="Wingdings" charset="2"/>
              <a:buChar char="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057400" lvl="4" indent="-228600">
              <a:spcBef>
                <a:spcPts val="451"/>
              </a:spcBef>
              <a:buClr>
                <a:srgbClr val="999900"/>
              </a:buClr>
              <a:buSzPct val="80000"/>
              <a:buFont typeface="Wingdings" charset="2"/>
              <a:buChar char=""/>
              <a:tabLst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057400" lvl="5" indent="-228600">
              <a:spcBef>
                <a:spcPts val="451"/>
              </a:spcBef>
              <a:buClr>
                <a:srgbClr val="000000"/>
              </a:buClr>
              <a:buSzPct val="80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2057400" lvl="6" indent="-228600">
              <a:spcBef>
                <a:spcPts val="451"/>
              </a:spcBef>
              <a:buClr>
                <a:srgbClr val="000000"/>
              </a:buClr>
              <a:buSzPct val="80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93" name="PlaceHolder 3"/>
          <p:cNvSpPr>
            <a:spLocks noGrp="1"/>
          </p:cNvSpPr>
          <p:nvPr>
            <p:ph type="dt" idx="32"/>
          </p:nvPr>
        </p:nvSpPr>
        <p:spPr>
          <a:xfrm>
            <a:off x="456840" y="624852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000" b="0" u="none" strike="noStrike">
                <a:solidFill>
                  <a:srgbClr val="000000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D02BED9-D859-4973-8FC2-F6359FCC8D8F}" type="datetime">
              <a:rPr lang="hr-HR" sz="10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8.10.2025.</a:t>
            </a:fld>
            <a:r>
              <a:rPr lang="de-DE" sz="10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04.10.2011</a:t>
            </a:r>
            <a:endParaRPr lang="hr-HR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ftr" idx="33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000" b="0" u="none" strike="noStrike">
                <a:solidFill>
                  <a:srgbClr val="000000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0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http://amdg.eu/fer-bt2www.ffdi.unizg.hr/amdg</a:t>
            </a:r>
            <a:endParaRPr lang="hr-HR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5" name="PlaceHolder 5"/>
          <p:cNvSpPr>
            <a:spLocks noGrp="1"/>
          </p:cNvSpPr>
          <p:nvPr>
            <p:ph type="sldNum" idx="34"/>
          </p:nvPr>
        </p:nvSpPr>
        <p:spPr>
          <a:xfrm>
            <a:off x="6552720" y="624852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marL="216000"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marL="216000"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7082C54-8CD4-4391-A5D6-E43B173DE752}" type="slidenum">
              <a:rPr lang="de-DE" sz="1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‹#›</a:t>
            </a:fld>
            <a:endParaRPr lang="hr-HR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Freeform 7"/>
          <p:cNvSpPr/>
          <p:nvPr/>
        </p:nvSpPr>
        <p:spPr>
          <a:xfrm>
            <a:off x="609480" y="1219320"/>
            <a:ext cx="7925040" cy="91440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7" name="Line 8"/>
          <p:cNvSpPr/>
          <p:nvPr/>
        </p:nvSpPr>
        <p:spPr>
          <a:xfrm>
            <a:off x="1981080" y="39625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81200" lvl="4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81200" lvl="5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81200" lvl="6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100" name="PlaceHolder 3"/>
          <p:cNvSpPr>
            <a:spLocks noGrp="1"/>
          </p:cNvSpPr>
          <p:nvPr>
            <p:ph type="dt" idx="35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04.10.13.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ftr" idx="36"/>
          </p:nvPr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 type="sldNum" idx="37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B3801CF-7677-4DEE-8A6F-C4FC04FF47B2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Freeform 7"/>
          <p:cNvSpPr/>
          <p:nvPr/>
        </p:nvSpPr>
        <p:spPr>
          <a:xfrm>
            <a:off x="609480" y="1219320"/>
            <a:ext cx="7925040" cy="91440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4" name="Line 8"/>
          <p:cNvSpPr/>
          <p:nvPr/>
        </p:nvSpPr>
        <p:spPr>
          <a:xfrm>
            <a:off x="1981080" y="39625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81200" lvl="4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81200" lvl="5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81200" lvl="6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107" name="PlaceHolder 3"/>
          <p:cNvSpPr>
            <a:spLocks noGrp="1"/>
          </p:cNvSpPr>
          <p:nvPr>
            <p:ph type="dt" idx="38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04.10.13.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ftr" idx="39"/>
          </p:nvPr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sldNum" idx="40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68AB0B3-7168-46C9-B8ED-CAE2700A82C0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81200" lvl="4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81200" lvl="5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81200" lvl="6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112" name="PlaceHolder 3"/>
          <p:cNvSpPr>
            <a:spLocks noGrp="1"/>
          </p:cNvSpPr>
          <p:nvPr>
            <p:ph type="ftr" idx="41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sldNum" idx="42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D5BAE80-D797-4010-A6AD-C0EECBC58A36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4" name="Freeform 7"/>
          <p:cNvSpPr/>
          <p:nvPr/>
        </p:nvSpPr>
        <p:spPr>
          <a:xfrm>
            <a:off x="380880" y="228600"/>
            <a:ext cx="8229600" cy="60948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5" name="Line 8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2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17" name="Freeform 17" descr="CITTEXT"/>
            <p:cNvSpPr/>
            <p:nvPr/>
          </p:nvSpPr>
          <p:spPr>
            <a:xfrm>
              <a:off x="0" y="0"/>
              <a:ext cx="2895480" cy="6858000"/>
            </a:xfrm>
            <a:custGeom>
              <a:avLst/>
              <a:gdLst>
                <a:gd name="GluePoint1X" fmla="*/ 0 w 1824"/>
                <a:gd name="GluePoint1Y" fmla="*/ 9854 h 3840"/>
                <a:gd name="GluePoint2X" fmla="*/ 0 w 1824"/>
                <a:gd name="GluePoint2Y" fmla="*/ 0 h 3840"/>
                <a:gd name="GluePoint3X" fmla="*/ 1824 w 1824"/>
                <a:gd name="GluePoint3Y" fmla="*/ 0 h 3840"/>
                <a:gd name="GluePoint4X" fmla="*/ 583 w 1824"/>
                <a:gd name="GluePoint4Y" fmla="*/ 9854 h 3840"/>
                <a:gd name="GluePoint5X" fmla="*/ 0 w 1824"/>
                <a:gd name="GluePoint5Y" fmla="*/ 9854 h 384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l" t="t" r="r" b="b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rotWithShape="0">
              <a:blip r:embed="rId3"/>
              <a:srcRect/>
              <a:tile tx="0" ty="0" sx="100000" sy="100000" algn="ctr"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8" name="Rectangle 7"/>
            <p:cNvSpPr/>
            <p:nvPr/>
          </p:nvSpPr>
          <p:spPr>
            <a:xfrm>
              <a:off x="1600200" y="0"/>
              <a:ext cx="7543800" cy="380880"/>
            </a:xfrm>
            <a:prstGeom prst="rect">
              <a:avLst/>
            </a:prstGeom>
            <a:solidFill>
              <a:srgbClr val="FF822D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pic>
          <p:nvPicPr>
            <p:cNvPr id="119" name="Picture 8" descr="CITBANND"/>
            <p:cNvPicPr/>
            <p:nvPr/>
          </p:nvPicPr>
          <p:blipFill>
            <a:blip r:embed="rId4"/>
            <a:srcRect l="30665" r="5335" b="86713"/>
            <a:stretch/>
          </p:blipFill>
          <p:spPr>
            <a:xfrm>
              <a:off x="2514600" y="0"/>
              <a:ext cx="6629400" cy="1382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20" name="Rectangle 9"/>
            <p:cNvSpPr/>
            <p:nvPr/>
          </p:nvSpPr>
          <p:spPr>
            <a:xfrm>
              <a:off x="1600200" y="380880"/>
              <a:ext cx="7543800" cy="76320"/>
            </a:xfrm>
            <a:prstGeom prst="rect">
              <a:avLst/>
            </a:prstGeom>
            <a:solidFill>
              <a:srgbClr val="00CC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29520" rIns="90000" bIns="29520" anchor="ctr">
              <a:noAutofit/>
            </a:bodyPr>
            <a:lstStyle/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121" name="Group 20"/>
            <p:cNvGrpSpPr/>
            <p:nvPr/>
          </p:nvGrpSpPr>
          <p:grpSpPr>
            <a:xfrm>
              <a:off x="0" y="3581280"/>
              <a:ext cx="5781600" cy="149040"/>
              <a:chOff x="0" y="3581280"/>
              <a:chExt cx="5781600" cy="149040"/>
            </a:xfrm>
          </p:grpSpPr>
          <p:sp>
            <p:nvSpPr>
              <p:cNvPr id="122" name="Freeform 10"/>
              <p:cNvSpPr/>
              <p:nvPr/>
            </p:nvSpPr>
            <p:spPr>
              <a:xfrm>
                <a:off x="0" y="3666960"/>
                <a:ext cx="5781600" cy="1800"/>
              </a:xfrm>
              <a:custGeom>
                <a:avLst/>
                <a:gdLst>
                  <a:gd name="GluePoint1X" fmla="*/ 0 w 3642"/>
                  <a:gd name="GluePoint1Y" fmla="*/ 0 h 1"/>
                  <a:gd name="GluePoint2X" fmla="*/ 3642 w 3642"/>
                  <a:gd name="GluePoint2Y" fmla="*/ 0 h 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</a:cxnLst>
                <a:rect l="l" t="t" r="r" b="b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360">
                <a:solidFill>
                  <a:srgbClr val="00CC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-45000" rIns="90000" bIns="-45000" anchor="ctr">
                <a:noAutofit/>
              </a:bodyPr>
              <a:lstStyle/>
              <a:p>
                <a:endParaRPr lang="hr-HR" sz="1800" b="0" u="none" strike="noStrik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123" name="Group 15"/>
              <p:cNvGrpSpPr/>
              <p:nvPr/>
            </p:nvGrpSpPr>
            <p:grpSpPr>
              <a:xfrm>
                <a:off x="1523880" y="3581280"/>
                <a:ext cx="2663640" cy="149040"/>
                <a:chOff x="1523880" y="3581280"/>
                <a:chExt cx="2663640" cy="149040"/>
              </a:xfrm>
            </p:grpSpPr>
            <p:sp>
              <p:nvSpPr>
                <p:cNvPr id="124" name="Oval 20"/>
                <p:cNvSpPr/>
                <p:nvPr/>
              </p:nvSpPr>
              <p:spPr>
                <a:xfrm>
                  <a:off x="15238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25" name="Oval 21"/>
                <p:cNvSpPr/>
                <p:nvPr/>
              </p:nvSpPr>
              <p:spPr>
                <a:xfrm>
                  <a:off x="236196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26" name="Oval 22"/>
                <p:cNvSpPr/>
                <p:nvPr/>
              </p:nvSpPr>
              <p:spPr>
                <a:xfrm>
                  <a:off x="320004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27" name="Oval 23"/>
                <p:cNvSpPr/>
                <p:nvPr/>
              </p:nvSpPr>
              <p:spPr>
                <a:xfrm>
                  <a:off x="40384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</p:grpSp>
      </p:grpSp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53352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4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Click to edit the title text format</a:t>
            </a: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533520" y="213372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99"/>
              </a:spcBef>
              <a:buClr>
                <a:srgbClr val="FF63B1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Click to edit the outline text format</a:t>
            </a:r>
          </a:p>
          <a:p>
            <a:pPr marL="743040" lvl="1" indent="-285840">
              <a:spcBef>
                <a:spcPts val="700"/>
              </a:spcBef>
              <a:buClr>
                <a:srgbClr val="FF822D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Second Outline Level</a:t>
            </a:r>
          </a:p>
          <a:p>
            <a:pPr marL="1143000" lvl="2" indent="-228600">
              <a:spcBef>
                <a:spcPts val="601"/>
              </a:spcBef>
              <a:buClr>
                <a:srgbClr val="00CC00"/>
              </a:buClr>
              <a:buFont typeface="Tahoma"/>
              <a:buChar char="•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Third Outline Level</a:t>
            </a:r>
          </a:p>
          <a:p>
            <a:pPr marL="1600200" lvl="3" indent="-228600">
              <a:spcBef>
                <a:spcPts val="499"/>
              </a:spcBef>
              <a:buClr>
                <a:srgbClr val="B2B2B2"/>
              </a:buClr>
              <a:buFont typeface="Tahoma"/>
              <a:buChar char="•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Fourth Outline Level</a:t>
            </a:r>
          </a:p>
          <a:p>
            <a:pPr marL="2057400" lvl="4" indent="-228600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Fifth Outline Level</a:t>
            </a:r>
          </a:p>
          <a:p>
            <a:pPr marL="2057400" lvl="5" indent="-228600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Sixth Outline Level</a:t>
            </a:r>
          </a:p>
          <a:p>
            <a:pPr marL="2057400" lvl="6" indent="-228600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>
          <a:xfrm>
            <a:off x="609480" y="1219320"/>
            <a:ext cx="7925040" cy="914400"/>
          </a:xfrm>
          <a:custGeom>
            <a:avLst/>
            <a:gdLst>
              <a:gd name="GluePoint1X" fmla="*/ 0 w 1000"/>
              <a:gd name="GluePoint1Y" fmla="*/ 1000 h 1000"/>
              <a:gd name="GluePoint2X" fmla="*/ 0 w 1000"/>
              <a:gd name="GluePoint2Y" fmla="*/ 0 h 1000"/>
              <a:gd name="GluePoint3X" fmla="*/ 10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Line 8"/>
          <p:cNvSpPr/>
          <p:nvPr/>
        </p:nvSpPr>
        <p:spPr>
          <a:xfrm>
            <a:off x="1981080" y="39625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81200" lvl="4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81200" lvl="5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81200" lvl="6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9" name="PlaceHolder 3"/>
          <p:cNvSpPr>
            <a:spLocks noGrp="1"/>
          </p:cNvSpPr>
          <p:nvPr>
            <p:ph type="dt" idx="4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15.04.13.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ftr" idx="5"/>
          </p:nvPr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amdg.eu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sldNum" idx="6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ECCC698-CF06-4967-93AA-D656B4A68C6E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81200" lvl="4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81200" lvl="5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81200" lvl="6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16" name="PlaceHolder 3"/>
          <p:cNvSpPr>
            <a:spLocks noGrp="1"/>
          </p:cNvSpPr>
          <p:nvPr>
            <p:ph type="dt" idx="7"/>
          </p:nvPr>
        </p:nvSpPr>
        <p:spPr>
          <a:xfrm>
            <a:off x="468000" y="623736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15.04.13.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ftr" idx="8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amdg.eu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" name="PlaceHolder 5"/>
          <p:cNvSpPr>
            <a:spLocks noGrp="1"/>
          </p:cNvSpPr>
          <p:nvPr>
            <p:ph type="sldNum" idx="9"/>
          </p:nvPr>
        </p:nvSpPr>
        <p:spPr>
          <a:xfrm>
            <a:off x="6587640" y="623736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FC1B351-A6CC-401A-A7C6-4618D2C3AA8D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" name="Freeform 7"/>
          <p:cNvSpPr/>
          <p:nvPr/>
        </p:nvSpPr>
        <p:spPr>
          <a:xfrm>
            <a:off x="380880" y="228600"/>
            <a:ext cx="8229600" cy="609480"/>
          </a:xfrm>
          <a:custGeom>
            <a:avLst/>
            <a:gdLst>
              <a:gd name="GluePoint1X" fmla="*/ 0 w 1000"/>
              <a:gd name="GluePoint1Y" fmla="*/ 1000 h 1000"/>
              <a:gd name="GluePoint2X" fmla="*/ 0 w 1000"/>
              <a:gd name="GluePoint2Y" fmla="*/ 0 h 1000"/>
              <a:gd name="GluePoint3X" fmla="*/ 10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" name="Line 8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7"/>
          <p:cNvSpPr/>
          <p:nvPr/>
        </p:nvSpPr>
        <p:spPr>
          <a:xfrm>
            <a:off x="609480" y="1219320"/>
            <a:ext cx="7925040" cy="914400"/>
          </a:xfrm>
          <a:custGeom>
            <a:avLst/>
            <a:gdLst>
              <a:gd name="GluePoint1X" fmla="*/ 0 w 1000"/>
              <a:gd name="GluePoint1Y" fmla="*/ 1000 h 1000"/>
              <a:gd name="GluePoint2X" fmla="*/ 0 w 1000"/>
              <a:gd name="GluePoint2Y" fmla="*/ 0 h 1000"/>
              <a:gd name="GluePoint3X" fmla="*/ 10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" name="Line 8"/>
          <p:cNvSpPr/>
          <p:nvPr/>
        </p:nvSpPr>
        <p:spPr>
          <a:xfrm>
            <a:off x="1981080" y="39625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81200" lvl="4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81200" lvl="5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81200" lvl="6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25" name="PlaceHolder 3"/>
          <p:cNvSpPr>
            <a:spLocks noGrp="1"/>
          </p:cNvSpPr>
          <p:nvPr>
            <p:ph type="ftr" idx="10"/>
          </p:nvPr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sldNum" idx="11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20FEA0B-EA4A-4240-91DA-0E67597105EA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81200" lvl="4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81200" lvl="5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81200" lvl="6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29" name="PlaceHolder 3"/>
          <p:cNvSpPr>
            <a:spLocks noGrp="1"/>
          </p:cNvSpPr>
          <p:nvPr>
            <p:ph type="ftr" idx="12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sldNum" idx="13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E5126A5-7DE4-4820-8861-A68464235116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" name="Freeform 7"/>
          <p:cNvSpPr/>
          <p:nvPr/>
        </p:nvSpPr>
        <p:spPr>
          <a:xfrm>
            <a:off x="380880" y="228600"/>
            <a:ext cx="8229600" cy="609480"/>
          </a:xfrm>
          <a:custGeom>
            <a:avLst/>
            <a:gdLst>
              <a:gd name="GluePoint1X" fmla="*/ 0 w 1000"/>
              <a:gd name="GluePoint1Y" fmla="*/ 1000 h 1000"/>
              <a:gd name="GluePoint2X" fmla="*/ 0 w 1000"/>
              <a:gd name="GluePoint2Y" fmla="*/ 0 h 1000"/>
              <a:gd name="GluePoint3X" fmla="*/ 10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" name="Line 8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dt" idx="14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marL="216000"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marL="216000"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147DDC3-1616-4BE0-A0B8-E2EEF923CD90}" type="datetime"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8.10.2025.</a:t>
            </a:fld>
            <a:r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05.11.13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53316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400" b="0" u="none" strike="noStrike">
                <a:solidFill>
                  <a:srgbClr val="420000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828800"/>
            <a:ext cx="8229600" cy="4302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469800" indent="-469800">
              <a:spcBef>
                <a:spcPts val="799"/>
              </a:spcBef>
              <a:buClr>
                <a:srgbClr val="660000"/>
              </a:buClr>
              <a:buSzPct val="70000"/>
              <a:buFont typeface="Wingdings" charset="2"/>
              <a:buChar char="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907920" lvl="1" indent="-436320">
              <a:spcBef>
                <a:spcPts val="700"/>
              </a:spcBef>
              <a:buClr>
                <a:srgbClr val="999966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378080" lvl="2" indent="-468360">
              <a:spcBef>
                <a:spcPts val="601"/>
              </a:spcBef>
              <a:buClr>
                <a:srgbClr val="660000"/>
              </a:buClr>
              <a:buSzPct val="65000"/>
              <a:buFont typeface="Wingdings" charset="2"/>
              <a:buChar char="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827360" lvl="3" indent="-438120">
              <a:spcBef>
                <a:spcPts val="499"/>
              </a:spcBef>
              <a:buClr>
                <a:srgbClr val="999966"/>
              </a:buClr>
              <a:buSzPct val="7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297160" lvl="4" indent="-468360">
              <a:spcBef>
                <a:spcPts val="499"/>
              </a:spcBef>
              <a:buClr>
                <a:srgbClr val="CCCC00"/>
              </a:buClr>
              <a:buSzPct val="50000"/>
              <a:buFont typeface="Wingdings" charset="2"/>
              <a:buChar char=""/>
              <a:tabLst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297160" lvl="5" indent="-468360">
              <a:spcBef>
                <a:spcPts val="499"/>
              </a:spcBef>
              <a:buClr>
                <a:srgbClr val="000000"/>
              </a:buClr>
              <a:buSzPct val="50000"/>
              <a:buFont typeface="Wingdings" charset="2"/>
              <a:buChar char="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2297160" lvl="6" indent="-468360">
              <a:spcBef>
                <a:spcPts val="499"/>
              </a:spcBef>
              <a:buClr>
                <a:srgbClr val="000000"/>
              </a:buClr>
              <a:buSzPct val="50000"/>
              <a:buFont typeface="Wingdings" charset="2"/>
              <a:buChar char="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36" name="PlaceHolder 3"/>
          <p:cNvSpPr>
            <a:spLocks noGrp="1"/>
          </p:cNvSpPr>
          <p:nvPr>
            <p:ph type="dt" idx="15"/>
          </p:nvPr>
        </p:nvSpPr>
        <p:spPr>
          <a:xfrm>
            <a:off x="456840" y="624852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marL="216000"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marL="216000"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EC278B8-2D99-412B-9660-4BD6FB304D85}" type="datetime">
              <a:rPr lang="hr-HR" sz="1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8.10.2025.</a:t>
            </a:fld>
            <a:endParaRPr lang="hr-HR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ftr" idx="16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marL="216000"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marL="216000"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http://amdg.eu/fer-bt2</a:t>
            </a:r>
            <a:endParaRPr lang="hr-HR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sldNum" idx="17"/>
          </p:nvPr>
        </p:nvSpPr>
        <p:spPr>
          <a:xfrm>
            <a:off x="6552720" y="624852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marL="216000"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000" b="1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marL="216000"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C4EB554-F4E2-4AD1-821C-11B399F4A5FC}" type="slidenum">
              <a:rPr lang="de-DE" sz="10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‹#›</a:t>
            </a:fld>
            <a:endParaRPr lang="hr-HR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81200" lvl="4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81200" lvl="5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81200" lvl="6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41" name="PlaceHolder 3"/>
          <p:cNvSpPr>
            <a:spLocks noGrp="1"/>
          </p:cNvSpPr>
          <p:nvPr>
            <p:ph type="dt" idx="18"/>
          </p:nvPr>
        </p:nvSpPr>
        <p:spPr>
          <a:xfrm>
            <a:off x="468000" y="623736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15.04.13.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 idx="19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amdg.eu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 idx="20"/>
          </p:nvPr>
        </p:nvSpPr>
        <p:spPr>
          <a:xfrm>
            <a:off x="6587640" y="623736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61B9F20-40CA-47BC-B38D-176BF5443D4B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" name="Freeform 7"/>
          <p:cNvSpPr/>
          <p:nvPr/>
        </p:nvSpPr>
        <p:spPr>
          <a:xfrm>
            <a:off x="380880" y="228600"/>
            <a:ext cx="8229600" cy="60948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" name="Line 8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7"/>
          <p:cNvSpPr/>
          <p:nvPr/>
        </p:nvSpPr>
        <p:spPr>
          <a:xfrm>
            <a:off x="609480" y="1219320"/>
            <a:ext cx="7925040" cy="91440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" name="Line 8"/>
          <p:cNvSpPr/>
          <p:nvPr/>
        </p:nvSpPr>
        <p:spPr>
          <a:xfrm>
            <a:off x="1981080" y="39625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81200" lvl="4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81200" lvl="5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81200" lvl="6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50" name="PlaceHolder 3"/>
          <p:cNvSpPr>
            <a:spLocks noGrp="1"/>
          </p:cNvSpPr>
          <p:nvPr>
            <p:ph type="ftr" idx="21"/>
          </p:nvPr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sldNum" idx="22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93D369D-F734-4BFD-A494-AB5F7B720B74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81200" lvl="4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81200" lvl="5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81200" lvl="6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54" name="PlaceHolder 3"/>
          <p:cNvSpPr>
            <a:spLocks noGrp="1"/>
          </p:cNvSpPr>
          <p:nvPr>
            <p:ph type="ftr" idx="23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sldNum" idx="24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257C20A-79D2-462D-BFB8-7AFA4A14B990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" name="Freeform 7"/>
          <p:cNvSpPr/>
          <p:nvPr/>
        </p:nvSpPr>
        <p:spPr>
          <a:xfrm>
            <a:off x="380880" y="228600"/>
            <a:ext cx="8229600" cy="609480"/>
          </a:xfrm>
          <a:custGeom>
            <a:avLst/>
            <a:gdLst>
              <a:gd name="GluePoint1X" fmla="*/ 0 w 1000"/>
              <a:gd name="GluePoint1Y" fmla="*/ 1000 h 1000"/>
              <a:gd name="GluePoint2X" fmla="*/ 0 w 1000"/>
              <a:gd name="GluePoint2Y" fmla="*/ 0 h 1000"/>
              <a:gd name="GluePoint3X" fmla="*/ 10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" name="Line 8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" name="PlaceHolder 5"/>
          <p:cNvSpPr>
            <a:spLocks noGrp="1"/>
          </p:cNvSpPr>
          <p:nvPr>
            <p:ph type="dt" idx="25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marL="216000"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marL="216000"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5FC1FAC-ABA9-427F-A70D-A973FE8DAB2E}" type="datetime"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8.10.2025.</a:t>
            </a:fld>
            <a:r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05.11.13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85800" y="1267920"/>
            <a:ext cx="7773840" cy="2521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66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Čovjek na </a:t>
            </a:r>
            <a:br>
              <a:rPr sz="6600"/>
            </a:br>
            <a:r>
              <a:rPr lang="hr-HR" sz="66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sliku Božju</a:t>
            </a:r>
            <a:endParaRPr lang="hr-HR" sz="66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subTitle"/>
          </p:nvPr>
        </p:nvSpPr>
        <p:spPr>
          <a:xfrm>
            <a:off x="1979640" y="4005360"/>
            <a:ext cx="5897520" cy="1752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spcBef>
                <a:spcPts val="104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 prvim</a:t>
            </a:r>
            <a:br>
              <a:rPr sz="4200"/>
            </a:br>
            <a:r>
              <a:rPr lang="hr-HR" sz="4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stranicama Pisma</a:t>
            </a:r>
            <a:endParaRPr lang="hr-HR" sz="4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9" name="Text Box 8"/>
          <p:cNvSpPr/>
          <p:nvPr/>
        </p:nvSpPr>
        <p:spPr>
          <a:xfrm>
            <a:off x="1187280" y="189000"/>
            <a:ext cx="4680000" cy="102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spcBef>
                <a:spcPts val="106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7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Filozofsko-teološki institut Družbe Isusove</a:t>
            </a:r>
            <a:br>
              <a:rPr sz="1700"/>
            </a:br>
            <a:r>
              <a:rPr lang="hr-HR" sz="17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Jordanovac 110</a:t>
            </a:r>
            <a:endParaRPr lang="hr-HR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Studij filozofije i teologije </a:t>
            </a: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40" name="Picture 7"/>
          <p:cNvPicPr/>
          <p:nvPr/>
        </p:nvPicPr>
        <p:blipFill>
          <a:blip r:embed="rId2"/>
          <a:stretch/>
        </p:blipFill>
        <p:spPr>
          <a:xfrm>
            <a:off x="179280" y="189000"/>
            <a:ext cx="936720" cy="936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1" name="Picture 3" descr="See the source image"/>
          <p:cNvPicPr/>
          <p:nvPr/>
        </p:nvPicPr>
        <p:blipFill>
          <a:blip r:embed="rId3"/>
          <a:stretch/>
        </p:blipFill>
        <p:spPr>
          <a:xfrm>
            <a:off x="5907600" y="360"/>
            <a:ext cx="3236760" cy="43196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395280" y="26028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Ambivalentan</a:t>
            </a:r>
            <a:endParaRPr lang="hr-HR" sz="5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/>
          </p:nvPr>
        </p:nvSpPr>
        <p:spPr>
          <a:xfrm>
            <a:off x="457200" y="1125360"/>
            <a:ext cx="8229600" cy="5005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669960" lvl="1" indent="-325440">
              <a:lnSpc>
                <a:spcPct val="9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Majka o rođenju (Post </a:t>
            </a:r>
            <a:r>
              <a:rPr lang="hr-HR" sz="2200" b="1" u="none" strike="noStrik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4,1</a:t>
            </a: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)?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stečen  </a:t>
            </a:r>
            <a:r>
              <a:rPr lang="he-IL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את יהוה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6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’et ’Adonaj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(s Bogom)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prvorođenac (v2 ) </a:t>
            </a:r>
            <a:r>
              <a:rPr lang="he-IL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בכור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6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</a:t>
            </a:r>
            <a:r>
              <a:rPr lang="hr-HR" sz="2600" b="0" i="1" u="none" strike="noStrike" baseline="3000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e</a:t>
            </a:r>
            <a:r>
              <a:rPr lang="hr-HR" sz="26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kôr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“meni pripadaju” (Izl </a:t>
            </a:r>
            <a:r>
              <a:rPr lang="hr-HR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13,2</a:t>
            </a: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usp. Post 4,4) 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Zanimanje u Post </a:t>
            </a:r>
            <a:r>
              <a:rPr lang="hr-HR" sz="2200" b="1" u="none" strike="noStrike">
                <a:solidFill>
                  <a:srgbClr val="996600"/>
                </a:solidFill>
                <a:effectLst/>
                <a:uFillTx/>
                <a:latin typeface="Times New Roman"/>
                <a:ea typeface="Times New Roman"/>
              </a:rPr>
              <a:t>4,2</a:t>
            </a: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?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zadaća iz 2,5: </a:t>
            </a:r>
            <a:r>
              <a:rPr lang="he-IL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עבד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6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‘ābad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– opsluživatelj tla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prvi prinos Bogu od plodova zemlje (4,3)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zemlja prokleta (Post </a:t>
            </a:r>
            <a:r>
              <a:rPr lang="hr-HR" sz="2200" b="1" u="none" strike="noStrik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3,17</a:t>
            </a: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nakon očeva </a:t>
            </a:r>
            <a:r>
              <a:rPr lang="hr-HR" sz="26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straha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(3,9) osjećaj u 4,5?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“uskipio” (</a:t>
            </a:r>
            <a:r>
              <a:rPr lang="hr-HR" sz="2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4,5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 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</a:t>
            </a: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Božja sloboda: </a:t>
            </a:r>
            <a:r>
              <a:rPr lang="he-IL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שׁעה</a:t>
            </a: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2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ša‘â</a:t>
            </a: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– “paziti”  (v4s)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Mlađi brat “napredniji” – pastir (Post </a:t>
            </a:r>
            <a:r>
              <a:rPr lang="hr-HR" sz="2200" b="1" u="none" strike="noStrike">
                <a:solidFill>
                  <a:srgbClr val="996600"/>
                </a:solidFill>
                <a:effectLst/>
                <a:uFillTx/>
                <a:latin typeface="Times New Roman"/>
                <a:ea typeface="Times New Roman"/>
              </a:rPr>
              <a:t>4,2</a:t>
            </a: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76" name="Picture 7"/>
          <p:cNvPicPr/>
          <p:nvPr/>
        </p:nvPicPr>
        <p:blipFill>
          <a:blip r:embed="rId2"/>
          <a:stretch/>
        </p:blipFill>
        <p:spPr>
          <a:xfrm>
            <a:off x="6669000" y="7920"/>
            <a:ext cx="2565360" cy="32050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500"/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2" dur="500"/>
                                        <p:tgtEl>
                                          <p:spTgt spid="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Effect">
                      <p:stCondLst>
                        <p:cond delay="indefinite"/>
                      </p:stCondLst>
                      <p:childTnLst>
                        <p:par>
                          <p:cTn id="2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7" dur="500"/>
                                        <p:tgtEl>
                                          <p:spTgt spid="1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Effect">
                      <p:stCondLst>
                        <p:cond delay="indefinite"/>
                      </p:stCondLst>
                      <p:childTnLst>
                        <p:par>
                          <p:cTn id="2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2" dur="500"/>
                                        <p:tgtEl>
                                          <p:spTgt spid="1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Effect">
                      <p:stCondLst>
                        <p:cond delay="indefinite"/>
                      </p:stCondLst>
                      <p:childTnLst>
                        <p:par>
                          <p:cTn id="3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7" dur="500"/>
                                        <p:tgtEl>
                                          <p:spTgt spid="1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Effect">
                      <p:stCondLst>
                        <p:cond delay="indefinite"/>
                      </p:stCondLst>
                      <p:childTnLst>
                        <p:par>
                          <p:cTn id="3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42" dur="500"/>
                                        <p:tgtEl>
                                          <p:spTgt spid="1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Effect">
                      <p:stCondLst>
                        <p:cond delay="indefinite"/>
                      </p:stCondLst>
                      <p:childTnLst>
                        <p:par>
                          <p:cTn id="4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47" dur="500"/>
                                        <p:tgtEl>
                                          <p:spTgt spid="1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Rezervirano mjesto broja slajda 6"/>
          <p:cNvSpPr/>
          <p:nvPr/>
        </p:nvSpPr>
        <p:spPr>
          <a:xfrm>
            <a:off x="6781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B342262-3FD0-4BD1-A148-C41C62C80D94}" type="slidenum">
              <a:rPr lang="de-DE" sz="1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11</a:t>
            </a:fld>
            <a:endParaRPr lang="hr-HR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59920"/>
            <a:ext cx="8229600" cy="847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Božji interes</a:t>
            </a:r>
            <a:endParaRPr lang="hr-HR" sz="5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456840" y="1125000"/>
            <a:ext cx="5267160" cy="504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669960" lvl="1" indent="-325440">
              <a:lnSpc>
                <a:spcPct val="10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Kome </a:t>
            </a:r>
            <a:r>
              <a:rPr lang="hr-HR" sz="2200" b="1" u="sng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Bog</a:t>
            </a: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govori u Post </a:t>
            </a:r>
            <a:r>
              <a:rPr lang="hr-HR" sz="2200" b="1" u="none" strike="noStrike">
                <a:solidFill>
                  <a:srgbClr val="996600"/>
                </a:solidFill>
                <a:effectLst/>
                <a:uFillTx/>
                <a:latin typeface="Times New Roman"/>
                <a:ea typeface="Times New Roman"/>
              </a:rPr>
              <a:t>4,6</a:t>
            </a:r>
            <a:r>
              <a:rPr lang="sr-Latn-RS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?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sng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Kajinu</a:t>
            </a:r>
            <a:r>
              <a:rPr lang="sr-Latn-RS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, što?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1. Pita o osjećaju i stavu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uskipio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, palo lice – usp. v5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e-IL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למה</a:t>
            </a: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2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l</a:t>
            </a:r>
            <a:r>
              <a:rPr lang="en-US" sz="22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ā</a:t>
            </a:r>
            <a:r>
              <a:rPr lang="hr-HR" sz="22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mm</a:t>
            </a:r>
            <a:r>
              <a:rPr lang="en-US" sz="22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ā</a:t>
            </a:r>
            <a:r>
              <a:rPr lang="hr-HR" sz="22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– “za što”? (6)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Usp. Ps 22,2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2. Daje mudrosnu </a:t>
            </a:r>
            <a:br>
              <a:rPr sz="2600"/>
            </a:b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pouku o ljudskoj slobodi (</a:t>
            </a:r>
            <a:r>
              <a:rPr lang="hr-HR" sz="2600" b="1" u="none" strike="noStrik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v7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Grijeh</a:t>
            </a: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e-IL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חטא</a:t>
            </a: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2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haṭṭa’</a:t>
            </a: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(v7)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Prihvaća li Kajin dijalog (v8)?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Što s “</a:t>
            </a:r>
            <a:r>
              <a:rPr lang="sr-Latn-RS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uskipjelošću” (</a:t>
            </a:r>
            <a:r>
              <a:rPr lang="sr-Latn-RS" sz="2200" b="1" u="none" strike="noStrike">
                <a:solidFill>
                  <a:srgbClr val="3B812F"/>
                </a:solidFill>
                <a:effectLst/>
                <a:uFillTx/>
                <a:latin typeface="Times New Roman"/>
                <a:ea typeface="Times New Roman"/>
              </a:rPr>
              <a:t>v8</a:t>
            </a:r>
            <a:r>
              <a:rPr lang="sr-Latn-RS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)?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/>
          </p:nvPr>
        </p:nvSpPr>
        <p:spPr>
          <a:xfrm>
            <a:off x="5148000" y="3645000"/>
            <a:ext cx="3995640" cy="252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Svoje stanje usmjerava na brata (</a:t>
            </a:r>
            <a:r>
              <a:rPr lang="hr-HR" sz="2600" b="1" u="sng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v8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 kakvu odnosu s prijestupom u Post 3?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Neposluh </a:t>
            </a: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</a:t>
            </a: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krvoproliće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81" name="Picture 7"/>
          <p:cNvPicPr/>
          <p:nvPr/>
        </p:nvPicPr>
        <p:blipFill>
          <a:blip r:embed="rId3"/>
          <a:stretch/>
        </p:blipFill>
        <p:spPr>
          <a:xfrm>
            <a:off x="5292720" y="0"/>
            <a:ext cx="3851280" cy="36147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14" dur="2000"/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1" dur="1000"/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6" dur="2000"/>
                                        <p:tgtEl>
                                          <p:spTgt spid="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7" dur="2000" fill="hold"/>
                                        <p:tgtEl>
                                          <p:spTgt spid="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2000" fill="hold"/>
                                        <p:tgtEl>
                                          <p:spTgt spid="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2000" fill="hold"/>
                                        <p:tgtEl>
                                          <p:spTgt spid="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 additive="repl">
                                        <p:cTn id="34" dur="500"/>
                                        <p:tgtEl>
                                          <p:spTgt spid="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39" dur="500"/>
                                        <p:tgtEl>
                                          <p:spTgt spid="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6" dur="1000"/>
                                        <p:tgtEl>
                                          <p:spTgt spid="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" dur="1000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1000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3" dur="1000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8" dur="1000" fill="hold"/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9" dur="1000" fill="hold"/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0" dur="1000"/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Rezervirano mjesto broja slajda 3"/>
          <p:cNvSpPr/>
          <p:nvPr/>
        </p:nvSpPr>
        <p:spPr>
          <a:xfrm>
            <a:off x="6781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38A98B0-E47B-462A-9094-3C669AA2CCA0}" type="slidenum">
              <a:rPr lang="de-DE" sz="1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12</a:t>
            </a:fld>
            <a:endParaRPr lang="hr-HR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395280" y="115920"/>
            <a:ext cx="8229600" cy="99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Dijalog</a:t>
            </a:r>
            <a:endParaRPr lang="hr-HR" sz="5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/>
          </p:nvPr>
        </p:nvSpPr>
        <p:spPr>
          <a:xfrm>
            <a:off x="457200" y="1267920"/>
            <a:ext cx="8229600" cy="4862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Nov Božji pokušaj (</a:t>
            </a:r>
            <a:r>
              <a:rPr lang="hr-HR" sz="3000" b="1" u="none" strike="noStrike">
                <a:solidFill>
                  <a:srgbClr val="3B812F"/>
                </a:solidFill>
                <a:effectLst/>
                <a:uFillTx/>
                <a:latin typeface="Times New Roman"/>
                <a:ea typeface="Times New Roman"/>
              </a:rPr>
              <a:t>4,9</a:t>
            </a: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):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odgovornost za drugoga (v9)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Usp. “Gdje si” u </a:t>
            </a:r>
            <a:r>
              <a:rPr lang="hr-HR" sz="2600" b="1" u="none" strike="noStrike">
                <a:solidFill>
                  <a:srgbClr val="3B812F"/>
                </a:solidFill>
                <a:effectLst/>
                <a:uFillTx/>
                <a:latin typeface="Times New Roman"/>
                <a:ea typeface="Times New Roman"/>
              </a:rPr>
              <a:t>3,9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Reagira li Kajin? (4,9)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pitanje o činu </a:t>
            </a:r>
            <a:r>
              <a:rPr lang="hr-HR" sz="2600" b="1" u="none" strike="noStrik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v10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(kao </a:t>
            </a:r>
            <a:r>
              <a:rPr lang="hr-HR" sz="2600" b="1" u="none" strike="noStrik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3,13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novo – teško – prokletstvo u </a:t>
            </a:r>
            <a:r>
              <a:rPr lang="hr-HR" sz="3000" b="1" u="none" strike="noStrike">
                <a:solidFill>
                  <a:srgbClr val="996600"/>
                </a:solidFill>
                <a:effectLst/>
                <a:uFillTx/>
                <a:latin typeface="Times New Roman"/>
                <a:ea typeface="Times New Roman"/>
              </a:rPr>
              <a:t>4,11</a:t>
            </a: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(usp. 3,14.17)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Zmija, zemlja, </a:t>
            </a:r>
            <a:r>
              <a:rPr lang="hr-HR" sz="3000" b="1" u="sng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čovjek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Osuda u Post 4,</a:t>
            </a:r>
            <a:r>
              <a:rPr lang="hr-HR" sz="3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12.14</a:t>
            </a: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: </a:t>
            </a:r>
            <a:r>
              <a:rPr lang="he-IL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נוע </a:t>
            </a: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,</a:t>
            </a:r>
            <a:r>
              <a:rPr lang="he-IL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נוד</a:t>
            </a: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</a:t>
            </a:r>
            <a:r>
              <a:rPr lang="hr-HR" sz="30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nu</a:t>
            </a:r>
            <a:r>
              <a:rPr lang="hr-HR" sz="3000" b="0" i="1" u="none" strike="noStrike" baseline="3000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</a:t>
            </a:r>
            <a:r>
              <a:rPr lang="hr-HR" sz="30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‘, nôd</a:t>
            </a: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 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Vječni skitalica, lutalica (KS), lutati i bježati (Šarić)</a:t>
            </a:r>
            <a:r>
              <a:rPr lang="hr-HR" sz="26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nestalnost</a:t>
            </a: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i </a:t>
            </a:r>
            <a:r>
              <a:rPr lang="hr-HR" sz="30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lutanje</a:t>
            </a: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85" name="Picture 5" descr="See the source image"/>
          <p:cNvPicPr/>
          <p:nvPr/>
        </p:nvPicPr>
        <p:blipFill>
          <a:blip r:embed="rId2"/>
          <a:stretch/>
        </p:blipFill>
        <p:spPr>
          <a:xfrm>
            <a:off x="6186600" y="0"/>
            <a:ext cx="2957400" cy="35002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3" dur="1000"/>
                                        <p:tgtEl>
                                          <p:spTgt spid="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1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1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0" dur="500"/>
                                        <p:tgtEl>
                                          <p:spTgt spid="1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35" dur="500"/>
                                        <p:tgtEl>
                                          <p:spTgt spid="1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40" dur="500"/>
                                        <p:tgtEl>
                                          <p:spTgt spid="1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Rezervirano mjesto broja slajda 3"/>
          <p:cNvSpPr/>
          <p:nvPr/>
        </p:nvSpPr>
        <p:spPr>
          <a:xfrm>
            <a:off x="6781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313E885-1FC3-4455-9922-9EE97A49B230}" type="slidenum">
              <a:rPr lang="de-DE" sz="1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13</a:t>
            </a:fld>
            <a:endParaRPr lang="hr-HR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847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Krivnja</a:t>
            </a:r>
            <a:endParaRPr lang="hr-HR" sz="5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/>
          </p:nvPr>
        </p:nvSpPr>
        <p:spPr>
          <a:xfrm>
            <a:off x="457200" y="1125360"/>
            <a:ext cx="8229600" cy="5005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lnSpcReduction="9999"/>
          </a:bodyPr>
          <a:lstStyle/>
          <a:p>
            <a:pPr marL="669960" lvl="1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“Hajdemo napolje!” </a:t>
            </a:r>
            <a:br>
              <a:rPr sz="2600"/>
            </a:br>
            <a:r>
              <a:rPr lang="en-US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LXX Post 4,8</a:t>
            </a:r>
            <a:r>
              <a:rPr lang="en-US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Bez dijaloga među braćom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Govor Bogu u </a:t>
            </a:r>
            <a:r>
              <a:rPr lang="sr-Latn-RS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4,</a:t>
            </a:r>
            <a:r>
              <a:rPr lang="hr-HR" sz="2600" b="1" u="none" strike="noStrik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13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?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Jadikovka o preteškoj </a:t>
            </a:r>
            <a:r>
              <a:rPr lang="hr-HR" sz="30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krivnji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Kakav strah u </a:t>
            </a:r>
            <a:r>
              <a:rPr lang="hr-HR" sz="2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4,14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?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Od ubojstva </a:t>
            </a:r>
            <a:r>
              <a:rPr lang="he-IL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הרג</a:t>
            </a: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</a:t>
            </a:r>
            <a:r>
              <a:rPr lang="hr-HR" sz="30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h</a:t>
            </a:r>
            <a:r>
              <a:rPr lang="en-US" sz="30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ā</a:t>
            </a:r>
            <a:r>
              <a:rPr lang="hr-HR" sz="30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rag </a:t>
            </a: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4,8.14)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e-IL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גרשׁ</a:t>
            </a: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</a:t>
            </a:r>
            <a:r>
              <a:rPr lang="hr-HR" sz="30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g</a:t>
            </a:r>
            <a:r>
              <a:rPr lang="en-US" sz="30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ā</a:t>
            </a:r>
            <a:r>
              <a:rPr lang="hr-HR" sz="30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raš</a:t>
            </a:r>
            <a:r>
              <a:rPr lang="hr-HR" sz="30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Post 4,14 usp. Jon 2,5</a:t>
            </a:r>
            <a:r>
              <a:rPr lang="de-DE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 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“Tjeraš me” (KS), “izgoniš me” (Š.)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Sam odlazi (Post 4,16)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89" name="Picture 4"/>
          <p:cNvPicPr/>
          <p:nvPr/>
        </p:nvPicPr>
        <p:blipFill>
          <a:blip r:embed="rId2"/>
          <a:stretch/>
        </p:blipFill>
        <p:spPr>
          <a:xfrm>
            <a:off x="5292720" y="0"/>
            <a:ext cx="3851280" cy="2948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0" name="Text Box 5"/>
          <p:cNvSpPr/>
          <p:nvPr/>
        </p:nvSpPr>
        <p:spPr>
          <a:xfrm>
            <a:off x="6156360" y="2924280"/>
            <a:ext cx="2987640" cy="42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1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Tintoretto</a:t>
            </a:r>
            <a:r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1518 – 1594</a:t>
            </a:r>
            <a:r>
              <a:rPr lang="hr-HR" sz="1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, </a:t>
            </a:r>
            <a:r>
              <a:rPr lang="hr-HR" sz="11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Kajin i Abel</a:t>
            </a:r>
            <a:r>
              <a:rPr lang="hr-HR" sz="1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; ulje na platnu </a:t>
            </a:r>
            <a:r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(149 × 196 cm) — 1550-53 </a:t>
            </a:r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Effect">
                      <p:stCondLst>
                        <p:cond delay="indefinite"/>
                      </p:stCondLst>
                      <p:childTnLst>
                        <p:par>
                          <p:cTn id="1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Effect">
                      <p:stCondLst>
                        <p:cond delay="indefinite"/>
                      </p:stCondLst>
                      <p:childTnLst>
                        <p:par>
                          <p:cTn id="2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Effect">
                      <p:stCondLst>
                        <p:cond delay="indefinite"/>
                      </p:stCondLst>
                      <p:childTnLst>
                        <p:par>
                          <p:cTn id="3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Effect">
                      <p:stCondLst>
                        <p:cond delay="indefinite"/>
                      </p:stCondLst>
                      <p:childTnLst>
                        <p:par>
                          <p:cTn id="3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Rezervirano mjesto broja slajda 3"/>
          <p:cNvSpPr/>
          <p:nvPr/>
        </p:nvSpPr>
        <p:spPr>
          <a:xfrm>
            <a:off x="6781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1319B40-ED86-4D76-BFE7-4066A792D9C9}" type="slidenum">
              <a:rPr lang="de-DE" sz="1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14</a:t>
            </a:fld>
            <a:endParaRPr lang="hr-HR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847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Posljedice</a:t>
            </a:r>
            <a:endParaRPr lang="hr-HR" sz="5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pic>
        <p:nvPicPr>
          <p:cNvPr id="193" name="Picture 4" descr="Cormon_F_Cain"/>
          <p:cNvPicPr/>
          <p:nvPr/>
        </p:nvPicPr>
        <p:blipFill>
          <a:blip r:embed="rId2"/>
          <a:stretch/>
        </p:blipFill>
        <p:spPr>
          <a:xfrm>
            <a:off x="3851280" y="0"/>
            <a:ext cx="5292720" cy="2951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4" name="Text Box 5"/>
          <p:cNvSpPr/>
          <p:nvPr/>
        </p:nvSpPr>
        <p:spPr>
          <a:xfrm>
            <a:off x="6804000" y="2997360"/>
            <a:ext cx="2340000" cy="399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spcBef>
                <a:spcPts val="62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000" b="0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Fernand Cormon (1880), Kajin u zemlji Nod, Paris</a:t>
            </a:r>
            <a:endParaRPr lang="hr-HR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/>
          </p:nvPr>
        </p:nvSpPr>
        <p:spPr>
          <a:xfrm>
            <a:off x="457200" y="1773360"/>
            <a:ext cx="8229600" cy="4357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669960" lvl="1" indent="-325440">
              <a:lnSpc>
                <a:spcPct val="100000"/>
              </a:lnSpc>
              <a:spcBef>
                <a:spcPts val="75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Kamo? 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Zemlja </a:t>
            </a:r>
            <a:r>
              <a:rPr lang="he-IL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נוד</a:t>
            </a: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</a:t>
            </a:r>
            <a:r>
              <a:rPr lang="hr-HR" sz="3200" b="1" u="none" strike="noStrik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4,16,</a:t>
            </a: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br>
              <a:rPr sz="3200"/>
            </a:b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usp. 4,12.14)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75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Smjer?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“istočno od raja” – kao i roditelji 3,24; 4,16 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75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Kakva zaštita u </a:t>
            </a:r>
            <a:r>
              <a:rPr lang="hr-HR" sz="3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4,15</a:t>
            </a: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?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Prima </a:t>
            </a:r>
            <a:r>
              <a:rPr lang="hr-HR" sz="32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znak</a:t>
            </a: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e-IL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אות</a:t>
            </a: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32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ôt</a:t>
            </a:r>
            <a:r>
              <a:rPr lang="hr-HR" sz="32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(!) – teološka riječ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13" dur="500"/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8" dur="500"/>
                                        <p:tgtEl>
                                          <p:spTgt spid="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Rezervirano mjesto broja slajda 3"/>
          <p:cNvSpPr/>
          <p:nvPr/>
        </p:nvSpPr>
        <p:spPr>
          <a:xfrm>
            <a:off x="6781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371A6C6-A3FD-4294-92A2-8F67ADE8464A}" type="slidenum">
              <a:rPr lang="de-DE" sz="1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15</a:t>
            </a:fld>
            <a:endParaRPr lang="hr-HR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395280" y="260280"/>
            <a:ext cx="8229600" cy="936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Umnažanje z</a:t>
            </a:r>
            <a:r>
              <a:rPr lang="sr-Latn-RS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la</a:t>
            </a:r>
            <a:endParaRPr lang="hr-HR" sz="5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/>
          </p:nvPr>
        </p:nvSpPr>
        <p:spPr>
          <a:xfrm>
            <a:off x="457200" y="1196640"/>
            <a:ext cx="8507520" cy="4933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669960" lvl="1" indent="-325440">
              <a:lnSpc>
                <a:spcPct val="100000"/>
              </a:lnSpc>
              <a:spcBef>
                <a:spcPts val="75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Kod Lameka </a:t>
            </a:r>
            <a:br>
              <a:rPr sz="3000"/>
            </a:b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(Post 4,24):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70 puta veća prijetnja (usp. 4,15)</a:t>
            </a:r>
            <a:endParaRPr lang="hr-HR" sz="3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75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“krvna osveta”  </a:t>
            </a:r>
            <a:br>
              <a:rPr sz="3000"/>
            </a:br>
            <a:r>
              <a:rPr lang="sr-Latn-RS" sz="3000" b="1" u="none" strike="noStrik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</a:t>
            </a:r>
            <a:r>
              <a:rPr lang="sr-Latn-RS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Isus Petru: oprosti </a:t>
            </a:r>
            <a:r>
              <a:rPr lang="sr-Latn-RS" sz="3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“</a:t>
            </a:r>
            <a:r>
              <a:rPr lang="sr-Latn-RS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70 x 7 puta</a:t>
            </a:r>
            <a:r>
              <a:rPr lang="sr-Latn-RS" sz="3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”</a:t>
            </a:r>
            <a:r>
              <a:rPr lang="sr-Latn-RS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(Mt 18,22)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75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Novozavjetna ocjena u Heb 11,4</a:t>
            </a:r>
            <a:r>
              <a:rPr lang="en-US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i</a:t>
            </a: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1 Iv 3,12: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Abelova žrtva pravedna (Heb 11,4)</a:t>
            </a:r>
            <a:endParaRPr lang="hr-HR" sz="3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Kajin od Zloga (1 Iv 3,12)</a:t>
            </a:r>
            <a:endParaRPr lang="hr-HR" sz="3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99" name="Picture 5" descr="See the source image"/>
          <p:cNvPicPr/>
          <p:nvPr/>
        </p:nvPicPr>
        <p:blipFill>
          <a:blip r:embed="rId2"/>
          <a:stretch/>
        </p:blipFill>
        <p:spPr>
          <a:xfrm>
            <a:off x="5076720" y="0"/>
            <a:ext cx="4067280" cy="21859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" dur="500"/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" dur="500"/>
                                        <p:tgtEl>
                                          <p:spTgt spid="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" dur="500"/>
                                        <p:tgtEl>
                                          <p:spTgt spid="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141"/>
          <p:cNvSpPr/>
          <p:nvPr/>
        </p:nvSpPr>
        <p:spPr>
          <a:xfrm>
            <a:off x="533520" y="609480"/>
            <a:ext cx="7772400" cy="114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hr-HR" sz="5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Uzdam se (Ps 52)</a:t>
            </a:r>
            <a:endParaRPr lang="hr-HR" sz="5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43" name="Picture 142"/>
          <p:cNvPicPr/>
          <p:nvPr/>
        </p:nvPicPr>
        <p:blipFill>
          <a:blip r:embed="rId2"/>
          <a:stretch/>
        </p:blipFill>
        <p:spPr>
          <a:xfrm>
            <a:off x="0" y="2349360"/>
            <a:ext cx="9144000" cy="31766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1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D77E9E5-C903-48D9-A5F4-77559CD6B7A5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3</a:t>
            </a:fld>
            <a:endParaRPr lang="hr-HR" sz="1200" b="1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540000" y="1799280"/>
            <a:ext cx="7839000" cy="21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6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Petoknjižje i </a:t>
            </a:r>
            <a:br>
              <a:rPr sz="6600"/>
            </a:br>
            <a:r>
              <a:rPr lang="hr-HR" sz="6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Povijesne knjige</a:t>
            </a:r>
            <a:endParaRPr lang="hr-HR" sz="66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subTitle"/>
          </p:nvPr>
        </p:nvSpPr>
        <p:spPr>
          <a:xfrm>
            <a:off x="1980720" y="3962160"/>
            <a:ext cx="7162920" cy="2895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90000"/>
              </a:lnSpc>
              <a:spcBef>
                <a:spcPts val="7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amdg.eu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	 → Nastava: FTI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		→  Petoknjižje i Povijesne knjige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7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7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Literatura, Audio i video udžbenik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47" name="Picture 6"/>
          <p:cNvPicPr/>
          <p:nvPr/>
        </p:nvPicPr>
        <p:blipFill>
          <a:blip r:embed="rId3"/>
          <a:stretch/>
        </p:blipFill>
        <p:spPr>
          <a:xfrm>
            <a:off x="179280" y="189000"/>
            <a:ext cx="936720" cy="936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8" name="Text Box 2"/>
          <p:cNvSpPr/>
          <p:nvPr/>
        </p:nvSpPr>
        <p:spPr>
          <a:xfrm>
            <a:off x="1187280" y="189000"/>
            <a:ext cx="4680000" cy="102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spcBef>
                <a:spcPts val="106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7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Filozofsko-teološki institut Družbe Isusove</a:t>
            </a:r>
            <a:br>
              <a:rPr sz="1700"/>
            </a:br>
            <a:r>
              <a:rPr lang="hr-HR" sz="17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Jordanovac 110 </a:t>
            </a:r>
          </a:p>
          <a:p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Studij filozofije i teologije </a:t>
            </a:r>
          </a:p>
        </p:txBody>
      </p:sp>
      <p:pic>
        <p:nvPicPr>
          <p:cNvPr id="149" name="Picture 148"/>
          <p:cNvPicPr/>
          <p:nvPr/>
        </p:nvPicPr>
        <p:blipFill>
          <a:blip r:embed="rId4"/>
          <a:stretch/>
        </p:blipFill>
        <p:spPr>
          <a:xfrm>
            <a:off x="6297840" y="0"/>
            <a:ext cx="2899440" cy="32400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lide Number Placeholder 2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72677A6-B853-4FA4-98D3-527D5302A783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4</a:t>
            </a:fld>
            <a:endParaRPr lang="hr-HR" sz="1200" b="1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68360" y="18900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Slika Božja – </a:t>
            </a:r>
            <a:r>
              <a:rPr lang="hr-HR" sz="42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jedina</a:t>
            </a: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468360" y="836640"/>
            <a:ext cx="5362560" cy="540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e-IL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צלם אלהים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4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ṣélem ’elohîm </a:t>
            </a:r>
            <a:br>
              <a:rPr sz="2400"/>
            </a:b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(Post 1,27; 9,6)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</a:t>
            </a: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“Ne pravi sebi lika!” (</a:t>
            </a:r>
            <a:r>
              <a:rPr lang="hr-HR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Izl 20,4</a:t>
            </a: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“Bogu Božje” (Mk 12,17)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Bliskost u </a:t>
            </a:r>
            <a:r>
              <a:rPr lang="hr-HR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Post 5,3</a:t>
            </a: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?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Dijete roditelju 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Zajedništvo: načini</a:t>
            </a:r>
            <a:r>
              <a:rPr lang="hr-HR" sz="2600" b="1" i="1" u="none" strike="noStrik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mo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! 1,26 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</a:t>
            </a: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stvori </a:t>
            </a:r>
            <a:r>
              <a:rPr lang="hr-HR" sz="2200" b="1" i="1" u="none" strike="noStrik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ih</a:t>
            </a: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v27 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Nije dobro da je sam (2,18)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e-IL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קרא</a:t>
            </a:r>
            <a:r>
              <a:rPr lang="en-US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en-US" sz="26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qār</a:t>
            </a:r>
            <a:r>
              <a:rPr lang="hr-HR" sz="26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á</a:t>
            </a:r>
            <a:r>
              <a:rPr lang="en-US" sz="26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’</a:t>
            </a:r>
            <a:r>
              <a:rPr lang="en-US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2,19; 3,20</a:t>
            </a:r>
            <a:r>
              <a:rPr lang="en-US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prozvati (usp. 1,5.8.10)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sve životinje; Eva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dan, noć (1,5); nebo (8); </a:t>
            </a:r>
            <a:br>
              <a:rPr sz="2200"/>
            </a:b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zemlja, more (10)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/>
          </p:nvPr>
        </p:nvSpPr>
        <p:spPr>
          <a:xfrm>
            <a:off x="4572000" y="3933720"/>
            <a:ext cx="4572000" cy="2232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3080" indent="-343080">
              <a:lnSpc>
                <a:spcPct val="90000"/>
              </a:lnSpc>
              <a:spcBef>
                <a:spcPts val="60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Čovjek u Post </a:t>
            </a: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1,28; 5,2; 9,1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0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Blagoslovljen 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0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“Ti ćeš biti blagoslov” (</a:t>
            </a: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12,2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49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Abraham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0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Melkisedek blagoslivlja (14,19)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54" name="Picture 10"/>
          <p:cNvPicPr/>
          <p:nvPr/>
        </p:nvPicPr>
        <p:blipFill>
          <a:blip r:embed="rId2"/>
          <a:stretch/>
        </p:blipFill>
        <p:spPr>
          <a:xfrm>
            <a:off x="5830920" y="0"/>
            <a:ext cx="3313080" cy="37162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" dur="500"/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4" dur="1000"/>
                                        <p:tgtEl>
                                          <p:spTgt spid="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29" dur="500"/>
                                        <p:tgtEl>
                                          <p:spTgt spid="1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0" dur="2000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55" dur="500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60" dur="500"/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lide Number Placeholder 3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75BB494-84D3-4EBE-8587-E39A3706DE89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5</a:t>
            </a:fld>
            <a:endParaRPr lang="hr-HR" sz="1200" b="1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Plodnost</a:t>
            </a: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457200" y="981000"/>
            <a:ext cx="8507520" cy="5184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669960" lvl="1" indent="-325440">
              <a:lnSpc>
                <a:spcPct val="90000"/>
              </a:lnSpc>
              <a:spcBef>
                <a:spcPts val="7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Prva zapovijed u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Post </a:t>
            </a:r>
            <a:r>
              <a:rPr lang="hr-HR" sz="2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1,28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: 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7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= blagoslov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Budite plodni i rastite! 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e-IL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פּרי</a:t>
            </a: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</a:t>
            </a:r>
            <a:r>
              <a:rPr lang="hr-HR" sz="32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</a:t>
            </a:r>
            <a:r>
              <a:rPr lang="hr-HR" sz="3200" b="0" i="1" u="none" strike="noStrike" baseline="3000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e</a:t>
            </a:r>
            <a:r>
              <a:rPr lang="hr-HR" sz="32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rî</a:t>
            </a: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 plod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7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Voćka „plod donosi” (LXX: </a:t>
            </a:r>
            <a:r>
              <a:rPr lang="el-G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καρπός 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Ps 1,3)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e-IL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רב</a:t>
            </a: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</a:t>
            </a:r>
            <a:r>
              <a:rPr lang="hr-HR" sz="32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rab</a:t>
            </a: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 puno, veliko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7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 Post </a:t>
            </a:r>
            <a:r>
              <a:rPr lang="hr-HR" sz="2800" b="1" u="none" strike="noStrik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9,1; 35,11: 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Noa – u množini (KS: „Plodite se!” 9,1)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Jakov – u jednini  (KS: „Budi rodan!” 35,11)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58" name="Picture 12" descr="4671-tree-water-300x225"/>
          <p:cNvPicPr/>
          <p:nvPr/>
        </p:nvPicPr>
        <p:blipFill>
          <a:blip r:embed="rId2"/>
          <a:stretch/>
        </p:blipFill>
        <p:spPr>
          <a:xfrm>
            <a:off x="4861080" y="0"/>
            <a:ext cx="4282920" cy="32130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2" dur="500"/>
                                        <p:tgtEl>
                                          <p:spTgt spid="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Effect">
                      <p:stCondLst>
                        <p:cond delay="indefinite"/>
                      </p:stCondLst>
                      <p:childTnLst>
                        <p:par>
                          <p:cTn id="2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7" dur="500"/>
                                        <p:tgtEl>
                                          <p:spTgt spid="1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Effect">
                      <p:stCondLst>
                        <p:cond delay="indefinite"/>
                      </p:stCondLst>
                      <p:childTnLst>
                        <p:par>
                          <p:cTn id="2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2" dur="500"/>
                                        <p:tgtEl>
                                          <p:spTgt spid="1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Effect">
                      <p:stCondLst>
                        <p:cond delay="indefinite"/>
                      </p:stCondLst>
                      <p:childTnLst>
                        <p:par>
                          <p:cTn id="3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7" dur="500"/>
                                        <p:tgtEl>
                                          <p:spTgt spid="1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395280" y="18900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Kristova</a:t>
            </a:r>
            <a:r>
              <a:rPr lang="hr-HR" sz="4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primjena </a:t>
            </a:r>
            <a:endParaRPr lang="hr-HR" sz="48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/>
          </p:nvPr>
        </p:nvSpPr>
        <p:spPr>
          <a:xfrm>
            <a:off x="457200" y="1123920"/>
            <a:ext cx="8229600" cy="5006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669960" lvl="1" indent="-325440">
              <a:lnSpc>
                <a:spcPct val="90000"/>
              </a:lnSpc>
              <a:spcBef>
                <a:spcPts val="7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Metoda u Iv </a:t>
            </a:r>
            <a:r>
              <a:rPr lang="hr-HR" sz="2800" b="1" u="none" strike="noStrik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15,5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?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Tko ostaje u meni, taj donosi </a:t>
            </a:r>
            <a:br>
              <a:rPr sz="3200"/>
            </a:br>
            <a:r>
              <a:rPr lang="hr-HR" sz="32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mnogo roda</a:t>
            </a: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</a:t>
            </a:r>
            <a:r>
              <a:rPr lang="el-G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καρπός </a:t>
            </a: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15,5)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79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Slika iz prirode (Iv 15,5):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Loza na trsu (15,5)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7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Svrha izabranja u Iv 15,16: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Izabrao sam vas – </a:t>
            </a:r>
            <a:br>
              <a:rPr sz="3200"/>
            </a:b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da plod donosite… (</a:t>
            </a:r>
            <a:r>
              <a:rPr lang="hr-HR" sz="3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15,16</a:t>
            </a: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Plod koji ostaje (</a:t>
            </a:r>
            <a:r>
              <a:rPr lang="el-G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καρπός </a:t>
            </a: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15,16)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61" name="Picture 13"/>
          <p:cNvPicPr/>
          <p:nvPr/>
        </p:nvPicPr>
        <p:blipFill>
          <a:blip r:embed="rId2"/>
          <a:stretch/>
        </p:blipFill>
        <p:spPr>
          <a:xfrm>
            <a:off x="5973840" y="0"/>
            <a:ext cx="3170160" cy="48690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14" dur="500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19" dur="500"/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Effect">
                      <p:stCondLst>
                        <p:cond delay="indefinite"/>
                      </p:stCondLst>
                      <p:childTnLst>
                        <p:par>
                          <p:cTn id="2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24" dur="500"/>
                                        <p:tgtEl>
                                          <p:spTgt spid="1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 Placeholder 7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42F742A-C7BF-4C16-BDF3-A286CBCC7E8B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7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Obilat rod</a:t>
            </a: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/>
          </p:nvPr>
        </p:nvSpPr>
        <p:spPr>
          <a:xfrm>
            <a:off x="457200" y="907920"/>
            <a:ext cx="8229600" cy="522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669960" lvl="1" indent="-325440">
              <a:lnSpc>
                <a:spcPct val="100000"/>
              </a:lnSpc>
              <a:spcBef>
                <a:spcPts val="7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Obilat rod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 Iv </a:t>
            </a:r>
            <a:r>
              <a:rPr lang="hr-HR" sz="2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12,24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?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Pšenično zrno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7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Rast: </a:t>
            </a:r>
            <a:r>
              <a:rPr lang="hr-HR" sz="2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Ef 4,13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Savršen čovjek (4,13):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uzrast punine </a:t>
            </a:r>
            <a:br>
              <a:rPr sz="3200"/>
            </a:b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Kristove (4,13)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7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Slika Božja u Iv 15,4s: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Ja u vama (4)/ ja u njemu (5)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65" name="Picture 14"/>
          <p:cNvPicPr/>
          <p:nvPr/>
        </p:nvPicPr>
        <p:blipFill>
          <a:blip r:embed="rId2"/>
          <a:stretch/>
        </p:blipFill>
        <p:spPr>
          <a:xfrm>
            <a:off x="4572000" y="0"/>
            <a:ext cx="4572000" cy="30607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Rectangle 165"/>
          <p:cNvSpPr/>
          <p:nvPr/>
        </p:nvSpPr>
        <p:spPr>
          <a:xfrm>
            <a:off x="533520" y="609480"/>
            <a:ext cx="7772400" cy="114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he-IL" sz="54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יהוה רעי לא אחסר</a:t>
            </a:r>
            <a:r>
              <a:rPr lang="de-DE" sz="4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4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(Ps 23)</a:t>
            </a:r>
            <a:br>
              <a:rPr sz="4000"/>
            </a:br>
            <a:r>
              <a:rPr lang="hr-HR" sz="4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[adonaj ro’i lo ehsar]</a:t>
            </a:r>
            <a:endParaRPr lang="hr-HR" sz="4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533520" y="5084640"/>
            <a:ext cx="7772400" cy="116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marL="343080" indent="-343080" algn="ctr">
              <a:lnSpc>
                <a:spcPct val="100000"/>
              </a:lnSpc>
              <a:spcBef>
                <a:spcPts val="7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Gospodin je pastir moj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ni u čem ja ne oskudijevam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68" name="Picture 167"/>
          <p:cNvPicPr/>
          <p:nvPr/>
        </p:nvPicPr>
        <p:blipFill>
          <a:blip r:embed="rId2"/>
          <a:stretch/>
        </p:blipFill>
        <p:spPr>
          <a:xfrm>
            <a:off x="0" y="2349360"/>
            <a:ext cx="9144000" cy="24955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685800" y="1267920"/>
            <a:ext cx="7773840" cy="2521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82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Kajinov </a:t>
            </a:r>
            <a:br>
              <a:rPr sz="8200"/>
            </a:br>
            <a:r>
              <a:rPr lang="hr-HR" sz="82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	sindrom</a:t>
            </a:r>
            <a:endParaRPr lang="hr-HR" sz="8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subTitle"/>
          </p:nvPr>
        </p:nvSpPr>
        <p:spPr>
          <a:xfrm>
            <a:off x="1979640" y="4005360"/>
            <a:ext cx="5897520" cy="1752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spcBef>
                <a:spcPts val="104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Zaštićeni </a:t>
            </a:r>
            <a:br>
              <a:rPr sz="4200"/>
            </a:br>
            <a:r>
              <a:rPr lang="hr-HR" sz="4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prokletnik u Post 4</a:t>
            </a:r>
            <a:endParaRPr lang="hr-HR" sz="4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71" name="Picture 1" descr="ANd9GcTZdvzZJ0mxBtG-vl8bDYZpmXCx9RBTXCQFeg0DjSB7D_pc6RjJ"/>
          <p:cNvPicPr/>
          <p:nvPr/>
        </p:nvPicPr>
        <p:blipFill>
          <a:blip r:embed="rId2"/>
          <a:stretch/>
        </p:blipFill>
        <p:spPr>
          <a:xfrm>
            <a:off x="5695920" y="0"/>
            <a:ext cx="3448080" cy="4610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2" name="Text Box 1"/>
          <p:cNvSpPr/>
          <p:nvPr/>
        </p:nvSpPr>
        <p:spPr>
          <a:xfrm>
            <a:off x="1187280" y="189000"/>
            <a:ext cx="4680000" cy="102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spcBef>
                <a:spcPts val="106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7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Filozofsko-teološki institut Družbe Isusove</a:t>
            </a:r>
            <a:br>
              <a:rPr sz="1700"/>
            </a:br>
            <a:r>
              <a:rPr lang="hr-HR" sz="17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Jordanovac 110</a:t>
            </a:r>
            <a:endParaRPr lang="hr-HR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Studij filozofije i teologije </a:t>
            </a: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73" name="Picture 2"/>
          <p:cNvPicPr/>
          <p:nvPr/>
        </p:nvPicPr>
        <p:blipFill>
          <a:blip r:embed="rId3"/>
          <a:stretch/>
        </p:blipFill>
        <p:spPr>
          <a:xfrm>
            <a:off x="179280" y="189000"/>
            <a:ext cx="936720" cy="9363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706</TotalTime>
  <Application>Microsoft Office PowerPoint</Application>
  <PresentationFormat>On-screen Show (4:3)</PresentationFormat>
  <Slides>15</Slides>
  <Notes>2</Notes>
  <HiddenSlides>0</HiddenSlides>
  <ScaleCrop>false</ScaleCrop>
  <HeadingPairs>
    <vt:vector size="4" baseType="variant">
      <vt:variant>
        <vt:lpstr>Theme</vt:lpstr>
      </vt:variant>
      <vt:variant>
        <vt:i4>17</vt:i4>
      </vt:variant>
      <vt:variant>
        <vt:lpstr>Slide Titles</vt:lpstr>
      </vt:variant>
      <vt:variant>
        <vt:i4>15</vt:i4>
      </vt:variant>
    </vt:vector>
  </HeadingPairs>
  <TitlesOfParts>
    <vt:vector size="32" baseType="lpstr">
      <vt:lpstr>Office</vt:lpstr>
      <vt:lpstr>Office</vt:lpstr>
      <vt:lpstr>Office</vt:lpstr>
      <vt:lpstr>Office</vt:lpstr>
      <vt:lpstr>Office</vt:lpstr>
      <vt:lpstr>Office</vt:lpstr>
      <vt:lpstr>Office</vt:lpstr>
      <vt:lpstr>Office</vt:lpstr>
      <vt:lpstr>Office</vt:lpstr>
      <vt:lpstr>Office</vt:lpstr>
      <vt:lpstr>Office</vt:lpstr>
      <vt:lpstr>Office</vt:lpstr>
      <vt:lpstr>Office</vt:lpstr>
      <vt:lpstr>Office</vt:lpstr>
      <vt:lpstr>Office</vt:lpstr>
      <vt:lpstr>Office</vt:lpstr>
      <vt:lpstr>Office</vt:lpstr>
      <vt:lpstr>Čovjek na  sliku Božju</vt:lpstr>
      <vt:lpstr>PowerPoint Presentation</vt:lpstr>
      <vt:lpstr>Petoknjižje i  Povijesne knjige</vt:lpstr>
      <vt:lpstr>Slika Božja – jedina</vt:lpstr>
      <vt:lpstr>Plodnost</vt:lpstr>
      <vt:lpstr>Kristova primjena </vt:lpstr>
      <vt:lpstr>Obilat rod</vt:lpstr>
      <vt:lpstr>PowerPoint Presentation</vt:lpstr>
      <vt:lpstr>Kajinov   sindrom</vt:lpstr>
      <vt:lpstr>Ambivalentan</vt:lpstr>
      <vt:lpstr>Božji interes</vt:lpstr>
      <vt:lpstr>Dijalog</vt:lpstr>
      <vt:lpstr>Krivnja</vt:lpstr>
      <vt:lpstr>Posljedice</vt:lpstr>
      <vt:lpstr>Umnažanje zla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subject/>
  <dc:creator>Niko</dc:creator>
  <dc:description/>
  <cp:lastModifiedBy/>
  <cp:revision>125</cp:revision>
  <cp:lastPrinted>2025-10-08T17:21:27Z</cp:lastPrinted>
  <dcterms:created xsi:type="dcterms:W3CDTF">2011-10-04T12:33:59Z</dcterms:created>
  <dcterms:modified xsi:type="dcterms:W3CDTF">2025-10-08T15:24:04Z</dcterms:modified>
  <dc:language>hr-HR</dc:language>
</cp:coreProperties>
</file>