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Default Extension="fntdata" ContentType="application/x-fontdata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26.xml" ContentType="application/vnd.openxmlformats-officedocument.theme+xml"/>
  <Override PartName="/ppt/theme/theme4.xml" ContentType="application/vnd.openxmlformats-officedocument.theme+xml"/>
  <Override PartName="/ppt/theme/theme23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0.xml" ContentType="application/vnd.openxmlformats-officedocument.theme+xml"/>
  <Override PartName="/ppt/theme/theme2.xml" ContentType="application/vnd.openxmlformats-officedocument.theme+xml"/>
  <Override PartName="/ppt/theme/theme29.xml" ContentType="application/vnd.openxmlformats-officedocument.theme+xml"/>
  <Override PartName="/ppt/theme/theme21.xml" ContentType="application/vnd.openxmlformats-officedocument.theme+xml"/>
  <Override PartName="/ppt/theme/theme3.xml" ContentType="application/vnd.openxmlformats-officedocument.theme+xml"/>
  <Override PartName="/ppt/theme/theme24.xml" ContentType="application/vnd.openxmlformats-officedocument.theme+xml"/>
  <Override PartName="/ppt/theme/theme6.xml" ContentType="application/vnd.openxmlformats-officedocument.theme+xml"/>
  <Override PartName="/ppt/theme/theme25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2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_rels/slideMaster2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_rels/slideLayout2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media/image11.jpeg" ContentType="image/jpeg"/>
  <Override PartName="/ppt/media/image8.jpeg" ContentType="image/jpeg"/>
  <Override PartName="/ppt/media/image1.png" ContentType="image/png"/>
  <Override PartName="/ppt/media/image2.png" ContentType="image/png"/>
  <Override PartName="/ppt/media/image3.jpeg" ContentType="image/jpeg"/>
  <Override PartName="/ppt/media/image5.png" ContentType="image/png"/>
  <Override PartName="/ppt/media/image4.jpeg" ContentType="image/jpeg"/>
  <Override PartName="/ppt/media/image6.png" ContentType="image/png"/>
  <Override PartName="/ppt/media/image7.png" ContentType="image/png"/>
  <Override PartName="/ppt/media/image10.jpeg" ContentType="image/jpeg"/>
  <Override PartName="/ppt/media/image9.jpeg" ContentType="image/jpeg"/>
  <Override PartName="/ppt/media/image13.png" ContentType="image/png"/>
  <Override PartName="/ppt/media/image12.jpeg" ContentType="image/jpeg"/>
  <Override PartName="/ppt/media/image14.jpeg" ContentType="image/jpeg"/>
  <Override PartName="/ppt/media/image15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1" r:id="rId3"/>
    <p:sldMasterId id="2147483653" r:id="rId4"/>
    <p:sldMasterId id="2147483655" r:id="rId5"/>
    <p:sldMasterId id="2147483657" r:id="rId6"/>
    <p:sldMasterId id="2147483659" r:id="rId7"/>
    <p:sldMasterId id="2147483661" r:id="rId8"/>
    <p:sldMasterId id="2147483663" r:id="rId9"/>
    <p:sldMasterId id="2147483665" r:id="rId10"/>
    <p:sldMasterId id="2147483667" r:id="rId11"/>
    <p:sldMasterId id="2147483669" r:id="rId12"/>
    <p:sldMasterId id="2147483671" r:id="rId13"/>
    <p:sldMasterId id="2147483674" r:id="rId14"/>
    <p:sldMasterId id="2147483676" r:id="rId15"/>
    <p:sldMasterId id="2147483678" r:id="rId16"/>
    <p:sldMasterId id="2147483680" r:id="rId17"/>
    <p:sldMasterId id="2147483682" r:id="rId18"/>
    <p:sldMasterId id="2147483684" r:id="rId19"/>
    <p:sldMasterId id="2147483686" r:id="rId20"/>
    <p:sldMasterId id="2147483688" r:id="rId21"/>
    <p:sldMasterId id="2147483691" r:id="rId22"/>
    <p:sldMasterId id="2147483693" r:id="rId23"/>
    <p:sldMasterId id="2147483695" r:id="rId24"/>
    <p:sldMasterId id="2147483697" r:id="rId25"/>
    <p:sldMasterId id="2147483699" r:id="rId26"/>
    <p:sldMasterId id="2147483701" r:id="rId27"/>
    <p:sldMasterId id="2147483703" r:id="rId28"/>
    <p:sldMasterId id="2147483705" r:id="rId29"/>
    <p:sldMasterId id="2147483707" r:id="rId30"/>
    <p:sldMasterId id="2147483709" r:id="rId31"/>
    <p:sldMasterId id="2147483711" r:id="rId32"/>
    <p:sldMasterId id="2147483713" r:id="rId33"/>
    <p:sldMasterId id="2147483715" r:id="rId34"/>
    <p:sldMasterId id="2147483717" r:id="rId35"/>
    <p:sldMasterId id="2147483719" r:id="rId36"/>
    <p:sldMasterId id="2147483722" r:id="rId37"/>
  </p:sldMasterIdLst>
  <p:sldIdLst>
    <p:sldId id="256" r:id="rId38"/>
    <p:sldId id="257" r:id="rId39"/>
    <p:sldId id="258" r:id="rId40"/>
    <p:sldId id="259" r:id="rId41"/>
    <p:sldId id="260" r:id="rId42"/>
    <p:sldId id="261" r:id="rId43"/>
    <p:sldId id="262" r:id="rId44"/>
    <p:sldId id="263" r:id="rId45"/>
    <p:sldId id="264" r:id="rId46"/>
    <p:sldId id="265" r:id="rId47"/>
    <p:sldId id="266" r:id="rId48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" Target="slides/slide1.xml"/><Relationship Id="rId39" Type="http://schemas.openxmlformats.org/officeDocument/2006/relationships/slide" Target="slides/slide2.xml"/><Relationship Id="rId40" Type="http://schemas.openxmlformats.org/officeDocument/2006/relationships/slide" Target="slides/slide3.xml"/><Relationship Id="rId41" Type="http://schemas.openxmlformats.org/officeDocument/2006/relationships/slide" Target="slides/slide4.xml"/><Relationship Id="rId42" Type="http://schemas.openxmlformats.org/officeDocument/2006/relationships/slide" Target="slides/slide5.xml"/><Relationship Id="rId43" Type="http://schemas.openxmlformats.org/officeDocument/2006/relationships/slide" Target="slides/slide6.xml"/><Relationship Id="rId44" Type="http://schemas.openxmlformats.org/officeDocument/2006/relationships/slide" Target="slides/slide7.xml"/><Relationship Id="rId45" Type="http://schemas.openxmlformats.org/officeDocument/2006/relationships/slide" Target="slides/slide8.xml"/><Relationship Id="rId46" Type="http://schemas.openxmlformats.org/officeDocument/2006/relationships/slide" Target="slides/slide9.xml"/><Relationship Id="rId47" Type="http://schemas.openxmlformats.org/officeDocument/2006/relationships/slide" Target="slides/slide10.xml"/><Relationship Id="rId48" Type="http://schemas.openxmlformats.org/officeDocument/2006/relationships/slide" Target="slides/slide11.xml"/><Relationship Id="rId4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0EA2F0B-61BC-4154-8A50-8A2AF15D8B3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78E62BBF-4C7F-4D3F-8854-F2F1DE9B700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F53EF75B-8497-43C6-9960-04551F709A9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F6B565D9-F159-4D1F-9212-C5CCF2BC6B8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2452FDC-950C-4481-9FFA-0C7F80DAFA6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E54E1A0E-055E-4300-8E23-42A2B241FB8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6392C0A4-7DC1-4967-959C-D153E3B9260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7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2"/>
          </p:nvPr>
        </p:nvSpPr>
        <p:spPr/>
        <p:txBody>
          <a:bodyPr/>
          <a:p>
            <a:fld id="{7B6D5659-EFC0-444F-A51C-80140C41D1B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0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D941461F-A303-4D13-AED2-3A3F12E339E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C939A78-9780-4293-B419-E4F7A858047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8"/>
          </p:nvPr>
        </p:nvSpPr>
        <p:spPr/>
        <p:txBody>
          <a:bodyPr/>
          <a:p>
            <a:fld id="{B55A95A7-0BCD-45E5-8C0D-2701A1A57DD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6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1"/>
          </p:nvPr>
        </p:nvSpPr>
        <p:spPr/>
        <p:txBody>
          <a:bodyPr/>
          <a:p>
            <a:fld id="{85CAAA8D-ACC5-4B5B-B317-D9B247AB541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9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4"/>
          </p:nvPr>
        </p:nvSpPr>
        <p:spPr/>
        <p:txBody>
          <a:bodyPr/>
          <a:p>
            <a:fld id="{857719FC-A1F8-4F1C-9E92-0C26D937877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2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7"/>
          </p:nvPr>
        </p:nvSpPr>
        <p:spPr/>
        <p:txBody>
          <a:bodyPr/>
          <a:p>
            <a:fld id="{D81F2733-3D66-4B4E-9EDE-DA849C27AE3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5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0"/>
          </p:nvPr>
        </p:nvSpPr>
        <p:spPr/>
        <p:txBody>
          <a:bodyPr/>
          <a:p>
            <a:fld id="{6F1ADDB4-DDF5-42D1-A487-089D37A2C2B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8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3"/>
          </p:nvPr>
        </p:nvSpPr>
        <p:spPr/>
        <p:txBody>
          <a:bodyPr/>
          <a:p>
            <a:fld id="{1665C298-8956-4457-8A0F-3F92249B160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6"/>
          </p:nvPr>
        </p:nvSpPr>
        <p:spPr/>
        <p:txBody>
          <a:bodyPr/>
          <a:p>
            <a:fld id="{889E69D3-E7D2-4DBB-BCD4-AEC078E2AB8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4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9"/>
          </p:nvPr>
        </p:nvSpPr>
        <p:spPr/>
        <p:txBody>
          <a:bodyPr/>
          <a:p>
            <a:fld id="{93882923-6CFB-41B2-B856-F025C48C19C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7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2"/>
          </p:nvPr>
        </p:nvSpPr>
        <p:spPr/>
        <p:txBody>
          <a:bodyPr/>
          <a:p>
            <a:fld id="{57A3C4FA-5ECE-450E-8CCF-758B6DB12FE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0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2"/>
          </p:nvPr>
        </p:nvSpPr>
        <p:spPr/>
        <p:txBody>
          <a:bodyPr/>
          <a:p>
            <a:fld id="{20A99520-E68B-4190-82BE-398CA67740F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0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C15575F-946C-478C-B226-DA5343A80CB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5"/>
          </p:nvPr>
        </p:nvSpPr>
        <p:spPr/>
        <p:txBody>
          <a:bodyPr/>
          <a:p>
            <a:fld id="{6ED35BA9-6660-438A-9CF2-93DB067C34B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3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7882CE2-5147-4312-B59E-45F1407E85B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D0BEB16F-EF05-44AB-A651-D361C2A84DB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76665AEC-7754-44A9-A984-7C4323AC08F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575BC0A8-273D-41F0-B581-BE343714A54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2479AE3C-F30E-4C50-A348-D3ED1B750A3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1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5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6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7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8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9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0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3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4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5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6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7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8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9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30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31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3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4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3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4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5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6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37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40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5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6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7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8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 hidden="1"/>
          <p:cNvSpPr/>
          <p:nvPr/>
        </p:nvSpPr>
        <p:spPr>
          <a:xfrm>
            <a:off x="380880" y="228600"/>
            <a:ext cx="8229240" cy="609120"/>
          </a:xfrm>
          <a:custGeom>
            <a:avLst/>
            <a:gdLst>
              <a:gd name="textAreaLeft" fmla="*/ 0 w 8229240"/>
              <a:gd name="textAreaRight" fmla="*/ 8229600 w 8229240"/>
              <a:gd name="textAreaTop" fmla="*/ 0 h 609120"/>
              <a:gd name="textAreaBottom" fmla="*/ 609480 h 609120"/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" name="Line 8"/>
          <p:cNvSpPr/>
          <p:nvPr/>
        </p:nvSpPr>
        <p:spPr>
          <a:xfrm>
            <a:off x="457200" y="6172200"/>
            <a:ext cx="8229600" cy="36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1523880"/>
            <a:ext cx="7622640" cy="1752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hr-HR" sz="5000" strike="noStrike" u="none">
                <a:solidFill>
                  <a:schemeClr val="dk2"/>
                </a:solidFill>
                <a:effectLst/>
                <a:uFillTx/>
                <a:latin typeface="Garamond"/>
              </a:rPr>
              <a:t>Click to edit Master title style</a:t>
            </a:r>
            <a:endParaRPr b="0" lang="hr-HR" sz="5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dt" idx="1"/>
          </p:nvPr>
        </p:nvSpPr>
        <p:spPr>
          <a:xfrm>
            <a:off x="45720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ftr" idx="2"/>
          </p:nvPr>
        </p:nvSpPr>
        <p:spPr>
          <a:xfrm>
            <a:off x="3124080" y="6243480"/>
            <a:ext cx="289512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sldNum" idx="3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267D200-4F90-4C40-86B8-0819CC9DAF76}" type="slidenum">
              <a: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09480" y="1219320"/>
            <a:ext cx="7924320" cy="914040"/>
          </a:xfrm>
          <a:custGeom>
            <a:avLst/>
            <a:gdLst>
              <a:gd name="textAreaLeft" fmla="*/ 0 w 7924320"/>
              <a:gd name="textAreaRight" fmla="*/ 7924680 w 7924320"/>
              <a:gd name="textAreaTop" fmla="*/ 0 h 914040"/>
              <a:gd name="textAreaBottom" fmla="*/ 914400 h 914040"/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" name="Line 8"/>
          <p:cNvSpPr/>
          <p:nvPr/>
        </p:nvSpPr>
        <p:spPr>
          <a:xfrm>
            <a:off x="1981080" y="3962160"/>
            <a:ext cx="6512040" cy="36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hr-HR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reeform 7"/>
          <p:cNvSpPr/>
          <p:nvPr/>
        </p:nvSpPr>
        <p:spPr>
          <a:xfrm>
            <a:off x="380880" y="228600"/>
            <a:ext cx="8229240" cy="609120"/>
          </a:xfrm>
          <a:custGeom>
            <a:avLst/>
            <a:gdLst>
              <a:gd name="textAreaLeft" fmla="*/ 0 w 8229240"/>
              <a:gd name="textAreaRight" fmla="*/ 8229600 w 8229240"/>
              <a:gd name="textAreaTop" fmla="*/ 0 h 609120"/>
              <a:gd name="textAreaBottom" fmla="*/ 609480 h 609120"/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89" name="Line 8"/>
          <p:cNvSpPr/>
          <p:nvPr/>
        </p:nvSpPr>
        <p:spPr>
          <a:xfrm>
            <a:off x="457200" y="6172200"/>
            <a:ext cx="8229600" cy="36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30360" y="457200"/>
            <a:ext cx="2949120" cy="1599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chemeClr val="dk2"/>
                </a:solidFill>
                <a:effectLst/>
                <a:uFillTx/>
                <a:latin typeface="Garamond"/>
              </a:rPr>
              <a:t>Click to edit Master title style</a:t>
            </a:r>
            <a:endParaRPr b="0" lang="hr-HR" sz="3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3887640" y="987480"/>
            <a:ext cx="462888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hr-HR" sz="3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hr-H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30360" y="2057400"/>
            <a:ext cx="2949120" cy="3811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hr-HR" sz="1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dt" idx="28"/>
          </p:nvPr>
        </p:nvSpPr>
        <p:spPr>
          <a:xfrm>
            <a:off x="45720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ftr" idx="29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PlaceHolder 6"/>
          <p:cNvSpPr>
            <a:spLocks noGrp="1"/>
          </p:cNvSpPr>
          <p:nvPr>
            <p:ph type="sldNum" idx="30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33349FA-5D24-4B8B-AEC9-7671931A3E45}" type="slidenum">
              <a: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Freeform 7"/>
          <p:cNvSpPr/>
          <p:nvPr/>
        </p:nvSpPr>
        <p:spPr>
          <a:xfrm>
            <a:off x="380880" y="228600"/>
            <a:ext cx="8229240" cy="609120"/>
          </a:xfrm>
          <a:custGeom>
            <a:avLst/>
            <a:gdLst>
              <a:gd name="textAreaLeft" fmla="*/ 0 w 8229240"/>
              <a:gd name="textAreaRight" fmla="*/ 8229600 w 8229240"/>
              <a:gd name="textAreaTop" fmla="*/ 0 h 609120"/>
              <a:gd name="textAreaBottom" fmla="*/ 609480 h 609120"/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9" name="Line 8"/>
          <p:cNvSpPr/>
          <p:nvPr/>
        </p:nvSpPr>
        <p:spPr>
          <a:xfrm>
            <a:off x="457200" y="6172200"/>
            <a:ext cx="8229600" cy="36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30360" y="457200"/>
            <a:ext cx="2949120" cy="1599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chemeClr val="dk2"/>
                </a:solidFill>
                <a:effectLst/>
                <a:uFillTx/>
                <a:latin typeface="Garamond"/>
              </a:rPr>
              <a:t>Click to edit Master title style</a:t>
            </a:r>
            <a:endParaRPr b="0" lang="hr-HR" sz="3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887640" y="987480"/>
            <a:ext cx="462888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hr-HR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30360" y="2057400"/>
            <a:ext cx="2949120" cy="3811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hr-HR" sz="1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dt" idx="31"/>
          </p:nvPr>
        </p:nvSpPr>
        <p:spPr>
          <a:xfrm>
            <a:off x="45720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PlaceHolder 5"/>
          <p:cNvSpPr>
            <a:spLocks noGrp="1"/>
          </p:cNvSpPr>
          <p:nvPr>
            <p:ph type="ftr" idx="32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PlaceHolder 6"/>
          <p:cNvSpPr>
            <a:spLocks noGrp="1"/>
          </p:cNvSpPr>
          <p:nvPr>
            <p:ph type="sldNum" idx="33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BC8CBF8-1951-4123-A5CD-D874E0767EA6}" type="slidenum">
              <a: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2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09" name="Freeform 17" descr="CITTEXT"/>
            <p:cNvSpPr/>
            <p:nvPr/>
          </p:nvSpPr>
          <p:spPr>
            <a:xfrm>
              <a:off x="0" y="0"/>
              <a:ext cx="2895120" cy="6857640"/>
            </a:xfrm>
            <a:custGeom>
              <a:avLst/>
              <a:gdLst>
                <a:gd name="textAreaLeft" fmla="*/ 0 w 2895120"/>
                <a:gd name="textAreaRight" fmla="*/ 2895480 w 2895120"/>
                <a:gd name="textAreaTop" fmla="*/ 0 h 6857640"/>
                <a:gd name="textAreaBottom" fmla="*/ 6858000 h 6857640"/>
                <a:gd name="GluePoint1X" fmla="logwidth"/>
                <a:gd name="GluePoint1Y" fmla="*/ 3840 h 0"/>
                <a:gd name="GluePoint2X" fmla="logwidth"/>
                <a:gd name="GluePoint2Y" fmla="logwidth"/>
                <a:gd name="GluePoint3X" fmla="*/ 1824 w 0"/>
                <a:gd name="GluePoint3Y" fmla="logwidth"/>
                <a:gd name="GluePoint4X" fmla="*/ 583 w 0"/>
                <a:gd name="GluePoint4Y" fmla="*/ 3840 h 0"/>
                <a:gd name="GluePoint5X" fmla="logwidth"/>
                <a:gd name="GluePoint5Y" fmla="*/ 384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tl"/>
            </a:blip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110" name="Rectangle 7"/>
            <p:cNvSpPr/>
            <p:nvPr/>
          </p:nvSpPr>
          <p:spPr>
            <a:xfrm>
              <a:off x="1600200" y="0"/>
              <a:ext cx="7543440" cy="380520"/>
            </a:xfrm>
            <a:prstGeom prst="rect">
              <a:avLst/>
            </a:prstGeom>
            <a:solidFill>
              <a:schemeClr val="accent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pic>
          <p:nvPicPr>
            <p:cNvPr id="111" name="Picture 8" descr="CITBANND"/>
            <p:cNvPicPr/>
            <p:nvPr/>
          </p:nvPicPr>
          <p:blipFill>
            <a:blip r:embed="rId3"/>
            <a:srcRect l="30669" t="0" r="5331" b="86693"/>
            <a:stretch/>
          </p:blipFill>
          <p:spPr>
            <a:xfrm>
              <a:off x="2514600" y="0"/>
              <a:ext cx="6629040" cy="137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12" name="Rectangle 9"/>
            <p:cNvSpPr/>
            <p:nvPr/>
          </p:nvSpPr>
          <p:spPr>
            <a:xfrm>
              <a:off x="1600200" y="380880"/>
              <a:ext cx="7543440" cy="75960"/>
            </a:xfrm>
            <a:prstGeom prst="rect">
              <a:avLst/>
            </a:prstGeom>
            <a:solidFill>
              <a:schemeClr val="accen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1320" bIns="3132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grpSp>
          <p:nvGrpSpPr>
            <p:cNvPr id="113" name="Group 20"/>
            <p:cNvGrpSpPr/>
            <p:nvPr/>
          </p:nvGrpSpPr>
          <p:grpSpPr>
            <a:xfrm>
              <a:off x="0" y="3581280"/>
              <a:ext cx="5781240" cy="149040"/>
              <a:chOff x="0" y="3581280"/>
              <a:chExt cx="5781240" cy="149040"/>
            </a:xfrm>
          </p:grpSpPr>
          <p:sp>
            <p:nvSpPr>
              <p:cNvPr id="114" name="Freeform 10"/>
              <p:cNvSpPr/>
              <p:nvPr/>
            </p:nvSpPr>
            <p:spPr>
              <a:xfrm>
                <a:off x="0" y="3666960"/>
                <a:ext cx="5781240" cy="1080"/>
              </a:xfrm>
              <a:custGeom>
                <a:avLst/>
                <a:gdLst>
                  <a:gd name="textAreaLeft" fmla="*/ 0 w 5781240"/>
                  <a:gd name="textAreaRight" fmla="*/ 5781600 w 5781240"/>
                  <a:gd name="textAreaTop" fmla="*/ 0 h 1080"/>
                  <a:gd name="textAreaBottom" fmla="*/ 1440 h 1080"/>
                  <a:gd name="GluePoint1X" fmla="logwidth"/>
                  <a:gd name="GluePoint1Y" fmla="logwidth"/>
                  <a:gd name="GluePoint2X" fmla="*/ 3642 w 0"/>
                  <a:gd name="GluePoint2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textAreaLeft" t="textAreaTop" r="textAreaRight" b="textAreaBottom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chemeClr val="accent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3560" bIns="-43560" anchor="ctr">
                <a:noAutofit/>
              </a:bodyPr>
              <a:p>
                <a:endParaRPr b="1" lang="hr-HR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grpSp>
            <p:nvGrpSpPr>
              <p:cNvPr id="115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116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117" name="Oval 21"/>
                <p:cNvSpPr/>
                <p:nvPr/>
              </p:nvSpPr>
              <p:spPr>
                <a:xfrm>
                  <a:off x="236232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118" name="Oval 22"/>
                <p:cNvSpPr/>
                <p:nvPr/>
              </p:nvSpPr>
              <p:spPr>
                <a:xfrm>
                  <a:off x="320040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119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</p:grpSp>
        </p:grpSp>
      </p:grpSp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6000" strike="noStrike" u="none">
                <a:solidFill>
                  <a:schemeClr val="dk2"/>
                </a:solidFill>
                <a:effectLst/>
                <a:uFillTx/>
                <a:latin typeface="Tahoma"/>
              </a:rPr>
              <a:t>Click to edit Master title style</a:t>
            </a:r>
            <a:endParaRPr b="0" lang="hr-HR" sz="6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4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Second Outline Level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Third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Fourth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Fifth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Sixth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Seventh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4"/>
    <p:sldLayoutId id="2147483673" r:id="rId5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2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25" name="Freeform 17" descr="CITTEXT"/>
            <p:cNvSpPr/>
            <p:nvPr/>
          </p:nvSpPr>
          <p:spPr>
            <a:xfrm>
              <a:off x="0" y="0"/>
              <a:ext cx="2895120" cy="6857640"/>
            </a:xfrm>
            <a:custGeom>
              <a:avLst/>
              <a:gdLst>
                <a:gd name="textAreaLeft" fmla="*/ 0 w 2895120"/>
                <a:gd name="textAreaRight" fmla="*/ 2895480 w 2895120"/>
                <a:gd name="textAreaTop" fmla="*/ 0 h 6857640"/>
                <a:gd name="textAreaBottom" fmla="*/ 6858000 h 6857640"/>
                <a:gd name="GluePoint1X" fmla="logwidth"/>
                <a:gd name="GluePoint1Y" fmla="*/ 3840 h 0"/>
                <a:gd name="GluePoint2X" fmla="logwidth"/>
                <a:gd name="GluePoint2Y" fmla="logwidth"/>
                <a:gd name="GluePoint3X" fmla="*/ 1824 w 0"/>
                <a:gd name="GluePoint3Y" fmla="logwidth"/>
                <a:gd name="GluePoint4X" fmla="*/ 583 w 0"/>
                <a:gd name="GluePoint4Y" fmla="*/ 3840 h 0"/>
                <a:gd name="GluePoint5X" fmla="logwidth"/>
                <a:gd name="GluePoint5Y" fmla="*/ 384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tl"/>
            </a:blip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126" name="Rectangle 7"/>
            <p:cNvSpPr/>
            <p:nvPr/>
          </p:nvSpPr>
          <p:spPr>
            <a:xfrm>
              <a:off x="1600200" y="0"/>
              <a:ext cx="7543440" cy="380520"/>
            </a:xfrm>
            <a:prstGeom prst="rect">
              <a:avLst/>
            </a:prstGeom>
            <a:solidFill>
              <a:schemeClr val="accent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pic>
          <p:nvPicPr>
            <p:cNvPr id="127" name="Picture 8" descr="CITBANND"/>
            <p:cNvPicPr/>
            <p:nvPr/>
          </p:nvPicPr>
          <p:blipFill>
            <a:blip r:embed="rId3"/>
            <a:srcRect l="30669" t="0" r="5331" b="86693"/>
            <a:stretch/>
          </p:blipFill>
          <p:spPr>
            <a:xfrm>
              <a:off x="2514600" y="0"/>
              <a:ext cx="6629040" cy="137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28" name="Rectangle 9"/>
            <p:cNvSpPr/>
            <p:nvPr/>
          </p:nvSpPr>
          <p:spPr>
            <a:xfrm>
              <a:off x="1600200" y="380880"/>
              <a:ext cx="7543440" cy="75960"/>
            </a:xfrm>
            <a:prstGeom prst="rect">
              <a:avLst/>
            </a:prstGeom>
            <a:solidFill>
              <a:schemeClr val="accen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1320" bIns="3132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grpSp>
          <p:nvGrpSpPr>
            <p:cNvPr id="129" name="Group 20"/>
            <p:cNvGrpSpPr/>
            <p:nvPr/>
          </p:nvGrpSpPr>
          <p:grpSpPr>
            <a:xfrm>
              <a:off x="0" y="3581280"/>
              <a:ext cx="5781240" cy="149040"/>
              <a:chOff x="0" y="3581280"/>
              <a:chExt cx="5781240" cy="149040"/>
            </a:xfrm>
          </p:grpSpPr>
          <p:sp>
            <p:nvSpPr>
              <p:cNvPr id="130" name="Freeform 10"/>
              <p:cNvSpPr/>
              <p:nvPr/>
            </p:nvSpPr>
            <p:spPr>
              <a:xfrm>
                <a:off x="0" y="3666960"/>
                <a:ext cx="5781240" cy="1080"/>
              </a:xfrm>
              <a:custGeom>
                <a:avLst/>
                <a:gdLst>
                  <a:gd name="textAreaLeft" fmla="*/ 0 w 5781240"/>
                  <a:gd name="textAreaRight" fmla="*/ 5781600 w 5781240"/>
                  <a:gd name="textAreaTop" fmla="*/ 0 h 1080"/>
                  <a:gd name="textAreaBottom" fmla="*/ 1440 h 1080"/>
                  <a:gd name="GluePoint1X" fmla="logwidth"/>
                  <a:gd name="GluePoint1Y" fmla="logwidth"/>
                  <a:gd name="GluePoint2X" fmla="*/ 3642 w 0"/>
                  <a:gd name="GluePoint2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textAreaLeft" t="textAreaTop" r="textAreaRight" b="textAreaBottom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chemeClr val="accent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3560" bIns="-43560" anchor="ctr">
                <a:noAutofit/>
              </a:bodyPr>
              <a:p>
                <a:endParaRPr b="1" lang="hr-HR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grpSp>
            <p:nvGrpSpPr>
              <p:cNvPr id="131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132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133" name="Oval 21"/>
                <p:cNvSpPr/>
                <p:nvPr/>
              </p:nvSpPr>
              <p:spPr>
                <a:xfrm>
                  <a:off x="236232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134" name="Oval 22"/>
                <p:cNvSpPr/>
                <p:nvPr/>
              </p:nvSpPr>
              <p:spPr>
                <a:xfrm>
                  <a:off x="320040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135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</p:grpSp>
        </p:grpSp>
      </p:grpSp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3352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Tahoma"/>
              </a:rPr>
              <a:t>Click to edit Master title style</a:t>
            </a: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Click to edit Master text styles</a:t>
            </a: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1" marL="864000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Second level</a:t>
            </a:r>
            <a:endParaRPr b="0" lang="hr-HR" sz="2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2" marL="1296000" indent="-288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Third level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3" marL="172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Fourth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4" marL="2160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Fifth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4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2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41" name="Freeform 17" descr="CITTEXT"/>
            <p:cNvSpPr/>
            <p:nvPr/>
          </p:nvSpPr>
          <p:spPr>
            <a:xfrm>
              <a:off x="0" y="0"/>
              <a:ext cx="2895120" cy="6857640"/>
            </a:xfrm>
            <a:custGeom>
              <a:avLst/>
              <a:gdLst>
                <a:gd name="textAreaLeft" fmla="*/ 0 w 2895120"/>
                <a:gd name="textAreaRight" fmla="*/ 2895480 w 2895120"/>
                <a:gd name="textAreaTop" fmla="*/ 0 h 6857640"/>
                <a:gd name="textAreaBottom" fmla="*/ 6858000 h 6857640"/>
                <a:gd name="GluePoint1X" fmla="logwidth"/>
                <a:gd name="GluePoint1Y" fmla="*/ 3840 h 0"/>
                <a:gd name="GluePoint2X" fmla="logwidth"/>
                <a:gd name="GluePoint2Y" fmla="logwidth"/>
                <a:gd name="GluePoint3X" fmla="*/ 1824 w 0"/>
                <a:gd name="GluePoint3Y" fmla="logwidth"/>
                <a:gd name="GluePoint4X" fmla="*/ 583 w 0"/>
                <a:gd name="GluePoint4Y" fmla="*/ 3840 h 0"/>
                <a:gd name="GluePoint5X" fmla="logwidth"/>
                <a:gd name="GluePoint5Y" fmla="*/ 384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tl"/>
            </a:blip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142" name="Rectangle 7"/>
            <p:cNvSpPr/>
            <p:nvPr/>
          </p:nvSpPr>
          <p:spPr>
            <a:xfrm>
              <a:off x="1600200" y="0"/>
              <a:ext cx="7543440" cy="380520"/>
            </a:xfrm>
            <a:prstGeom prst="rect">
              <a:avLst/>
            </a:prstGeom>
            <a:solidFill>
              <a:schemeClr val="accent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pic>
          <p:nvPicPr>
            <p:cNvPr id="143" name="Picture 8" descr="CITBANND"/>
            <p:cNvPicPr/>
            <p:nvPr/>
          </p:nvPicPr>
          <p:blipFill>
            <a:blip r:embed="rId3"/>
            <a:srcRect l="30669" t="0" r="5331" b="86693"/>
            <a:stretch/>
          </p:blipFill>
          <p:spPr>
            <a:xfrm>
              <a:off x="2514600" y="0"/>
              <a:ext cx="6629040" cy="137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44" name="Rectangle 9"/>
            <p:cNvSpPr/>
            <p:nvPr/>
          </p:nvSpPr>
          <p:spPr>
            <a:xfrm>
              <a:off x="1600200" y="380880"/>
              <a:ext cx="7543440" cy="75960"/>
            </a:xfrm>
            <a:prstGeom prst="rect">
              <a:avLst/>
            </a:prstGeom>
            <a:solidFill>
              <a:schemeClr val="accen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1320" bIns="3132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grpSp>
          <p:nvGrpSpPr>
            <p:cNvPr id="145" name="Group 20"/>
            <p:cNvGrpSpPr/>
            <p:nvPr/>
          </p:nvGrpSpPr>
          <p:grpSpPr>
            <a:xfrm>
              <a:off x="0" y="3581280"/>
              <a:ext cx="5781240" cy="149040"/>
              <a:chOff x="0" y="3581280"/>
              <a:chExt cx="5781240" cy="149040"/>
            </a:xfrm>
          </p:grpSpPr>
          <p:sp>
            <p:nvSpPr>
              <p:cNvPr id="146" name="Freeform 10"/>
              <p:cNvSpPr/>
              <p:nvPr/>
            </p:nvSpPr>
            <p:spPr>
              <a:xfrm>
                <a:off x="0" y="3666960"/>
                <a:ext cx="5781240" cy="1080"/>
              </a:xfrm>
              <a:custGeom>
                <a:avLst/>
                <a:gdLst>
                  <a:gd name="textAreaLeft" fmla="*/ 0 w 5781240"/>
                  <a:gd name="textAreaRight" fmla="*/ 5781600 w 5781240"/>
                  <a:gd name="textAreaTop" fmla="*/ 0 h 1080"/>
                  <a:gd name="textAreaBottom" fmla="*/ 1440 h 1080"/>
                  <a:gd name="GluePoint1X" fmla="logwidth"/>
                  <a:gd name="GluePoint1Y" fmla="logwidth"/>
                  <a:gd name="GluePoint2X" fmla="*/ 3642 w 0"/>
                  <a:gd name="GluePoint2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textAreaLeft" t="textAreaTop" r="textAreaRight" b="textAreaBottom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chemeClr val="accent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3560" bIns="-43560" anchor="ctr">
                <a:noAutofit/>
              </a:bodyPr>
              <a:p>
                <a:endParaRPr b="1" lang="hr-HR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grpSp>
            <p:nvGrpSpPr>
              <p:cNvPr id="147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148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149" name="Oval 21"/>
                <p:cNvSpPr/>
                <p:nvPr/>
              </p:nvSpPr>
              <p:spPr>
                <a:xfrm>
                  <a:off x="236232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150" name="Oval 22"/>
                <p:cNvSpPr/>
                <p:nvPr/>
              </p:nvSpPr>
              <p:spPr>
                <a:xfrm>
                  <a:off x="320040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151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</p:grpSp>
        </p:grpSp>
      </p:grpSp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362640" y="609480"/>
            <a:ext cx="1942920" cy="5638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anchorCtr="1" vert="eaVer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Tahoma"/>
              </a:rPr>
              <a:t>Click to edit Master title style</a:t>
            </a: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533520" y="609480"/>
            <a:ext cx="5676480" cy="5638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Click to edit Master text styles</a:t>
            </a: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1" marL="864000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Second level</a:t>
            </a:r>
            <a:endParaRPr b="0" lang="hr-HR" sz="2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2" marL="1296000" indent="-288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Third level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3" marL="172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Fourth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4" marL="2160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Fifth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4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2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57" name="Freeform 17" descr="CITTEXT"/>
            <p:cNvSpPr/>
            <p:nvPr/>
          </p:nvSpPr>
          <p:spPr>
            <a:xfrm>
              <a:off x="0" y="0"/>
              <a:ext cx="2895120" cy="6857640"/>
            </a:xfrm>
            <a:custGeom>
              <a:avLst/>
              <a:gdLst>
                <a:gd name="textAreaLeft" fmla="*/ 0 w 2895120"/>
                <a:gd name="textAreaRight" fmla="*/ 2895480 w 2895120"/>
                <a:gd name="textAreaTop" fmla="*/ 0 h 6857640"/>
                <a:gd name="textAreaBottom" fmla="*/ 6858000 h 6857640"/>
                <a:gd name="GluePoint1X" fmla="logwidth"/>
                <a:gd name="GluePoint1Y" fmla="*/ 3840 h 0"/>
                <a:gd name="GluePoint2X" fmla="logwidth"/>
                <a:gd name="GluePoint2Y" fmla="logwidth"/>
                <a:gd name="GluePoint3X" fmla="*/ 1824 w 0"/>
                <a:gd name="GluePoint3Y" fmla="logwidth"/>
                <a:gd name="GluePoint4X" fmla="*/ 583 w 0"/>
                <a:gd name="GluePoint4Y" fmla="*/ 3840 h 0"/>
                <a:gd name="GluePoint5X" fmla="logwidth"/>
                <a:gd name="GluePoint5Y" fmla="*/ 384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tl"/>
            </a:blip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158" name="Rectangle 7"/>
            <p:cNvSpPr/>
            <p:nvPr/>
          </p:nvSpPr>
          <p:spPr>
            <a:xfrm>
              <a:off x="1600200" y="0"/>
              <a:ext cx="7543440" cy="380520"/>
            </a:xfrm>
            <a:prstGeom prst="rect">
              <a:avLst/>
            </a:prstGeom>
            <a:solidFill>
              <a:schemeClr val="accent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pic>
          <p:nvPicPr>
            <p:cNvPr id="159" name="Picture 8" descr="CITBANND"/>
            <p:cNvPicPr/>
            <p:nvPr/>
          </p:nvPicPr>
          <p:blipFill>
            <a:blip r:embed="rId3"/>
            <a:srcRect l="30669" t="0" r="5331" b="86693"/>
            <a:stretch/>
          </p:blipFill>
          <p:spPr>
            <a:xfrm>
              <a:off x="2514600" y="0"/>
              <a:ext cx="6629040" cy="137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60" name="Rectangle 9"/>
            <p:cNvSpPr/>
            <p:nvPr/>
          </p:nvSpPr>
          <p:spPr>
            <a:xfrm>
              <a:off x="1600200" y="380880"/>
              <a:ext cx="7543440" cy="75960"/>
            </a:xfrm>
            <a:prstGeom prst="rect">
              <a:avLst/>
            </a:prstGeom>
            <a:solidFill>
              <a:schemeClr val="accen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1320" bIns="3132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grpSp>
          <p:nvGrpSpPr>
            <p:cNvPr id="161" name="Group 20"/>
            <p:cNvGrpSpPr/>
            <p:nvPr/>
          </p:nvGrpSpPr>
          <p:grpSpPr>
            <a:xfrm>
              <a:off x="0" y="3581280"/>
              <a:ext cx="5781240" cy="149040"/>
              <a:chOff x="0" y="3581280"/>
              <a:chExt cx="5781240" cy="149040"/>
            </a:xfrm>
          </p:grpSpPr>
          <p:sp>
            <p:nvSpPr>
              <p:cNvPr id="162" name="Freeform 10"/>
              <p:cNvSpPr/>
              <p:nvPr/>
            </p:nvSpPr>
            <p:spPr>
              <a:xfrm>
                <a:off x="0" y="3666960"/>
                <a:ext cx="5781240" cy="1080"/>
              </a:xfrm>
              <a:custGeom>
                <a:avLst/>
                <a:gdLst>
                  <a:gd name="textAreaLeft" fmla="*/ 0 w 5781240"/>
                  <a:gd name="textAreaRight" fmla="*/ 5781600 w 5781240"/>
                  <a:gd name="textAreaTop" fmla="*/ 0 h 1080"/>
                  <a:gd name="textAreaBottom" fmla="*/ 1440 h 1080"/>
                  <a:gd name="GluePoint1X" fmla="logwidth"/>
                  <a:gd name="GluePoint1Y" fmla="logwidth"/>
                  <a:gd name="GluePoint2X" fmla="*/ 3642 w 0"/>
                  <a:gd name="GluePoint2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textAreaLeft" t="textAreaTop" r="textAreaRight" b="textAreaBottom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chemeClr val="accent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3560" bIns="-43560" anchor="ctr">
                <a:noAutofit/>
              </a:bodyPr>
              <a:p>
                <a:endParaRPr b="1" lang="hr-HR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grpSp>
            <p:nvGrpSpPr>
              <p:cNvPr id="163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164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165" name="Oval 21"/>
                <p:cNvSpPr/>
                <p:nvPr/>
              </p:nvSpPr>
              <p:spPr>
                <a:xfrm>
                  <a:off x="236232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166" name="Oval 22"/>
                <p:cNvSpPr/>
                <p:nvPr/>
              </p:nvSpPr>
              <p:spPr>
                <a:xfrm>
                  <a:off x="320040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167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</p:grpSp>
        </p:grpSp>
      </p:grpSp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3352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Tahoma"/>
              </a:rPr>
              <a:t>Click to edit Master title style</a:t>
            </a: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Click to edit Master text styles</a:t>
            </a: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1" marL="864000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Second level</a:t>
            </a:r>
            <a:endParaRPr b="0" lang="hr-HR" sz="2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2" marL="1296000" indent="-288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Third level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3" marL="172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Fourth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4" marL="2160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Fifth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4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2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73" name="Freeform 17" descr="CITTEXT"/>
            <p:cNvSpPr/>
            <p:nvPr/>
          </p:nvSpPr>
          <p:spPr>
            <a:xfrm>
              <a:off x="0" y="0"/>
              <a:ext cx="2895120" cy="6857640"/>
            </a:xfrm>
            <a:custGeom>
              <a:avLst/>
              <a:gdLst>
                <a:gd name="textAreaLeft" fmla="*/ 0 w 2895120"/>
                <a:gd name="textAreaRight" fmla="*/ 2895480 w 2895120"/>
                <a:gd name="textAreaTop" fmla="*/ 0 h 6857640"/>
                <a:gd name="textAreaBottom" fmla="*/ 6858000 h 6857640"/>
                <a:gd name="GluePoint1X" fmla="logwidth"/>
                <a:gd name="GluePoint1Y" fmla="*/ 3840 h 0"/>
                <a:gd name="GluePoint2X" fmla="logwidth"/>
                <a:gd name="GluePoint2Y" fmla="logwidth"/>
                <a:gd name="GluePoint3X" fmla="*/ 1824 w 0"/>
                <a:gd name="GluePoint3Y" fmla="logwidth"/>
                <a:gd name="GluePoint4X" fmla="*/ 583 w 0"/>
                <a:gd name="GluePoint4Y" fmla="*/ 3840 h 0"/>
                <a:gd name="GluePoint5X" fmla="logwidth"/>
                <a:gd name="GluePoint5Y" fmla="*/ 384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tl"/>
            </a:blip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174" name="Rectangle 7"/>
            <p:cNvSpPr/>
            <p:nvPr/>
          </p:nvSpPr>
          <p:spPr>
            <a:xfrm>
              <a:off x="1600200" y="0"/>
              <a:ext cx="7543440" cy="380520"/>
            </a:xfrm>
            <a:prstGeom prst="rect">
              <a:avLst/>
            </a:prstGeom>
            <a:solidFill>
              <a:schemeClr val="accent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pic>
          <p:nvPicPr>
            <p:cNvPr id="175" name="Picture 8" descr="CITBANND"/>
            <p:cNvPicPr/>
            <p:nvPr/>
          </p:nvPicPr>
          <p:blipFill>
            <a:blip r:embed="rId3"/>
            <a:srcRect l="30669" t="0" r="5331" b="86693"/>
            <a:stretch/>
          </p:blipFill>
          <p:spPr>
            <a:xfrm>
              <a:off x="2514600" y="0"/>
              <a:ext cx="6629040" cy="137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76" name="Rectangle 9"/>
            <p:cNvSpPr/>
            <p:nvPr/>
          </p:nvSpPr>
          <p:spPr>
            <a:xfrm>
              <a:off x="1600200" y="380880"/>
              <a:ext cx="7543440" cy="75960"/>
            </a:xfrm>
            <a:prstGeom prst="rect">
              <a:avLst/>
            </a:prstGeom>
            <a:solidFill>
              <a:schemeClr val="accen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1320" bIns="3132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grpSp>
          <p:nvGrpSpPr>
            <p:cNvPr id="177" name="Group 20"/>
            <p:cNvGrpSpPr/>
            <p:nvPr/>
          </p:nvGrpSpPr>
          <p:grpSpPr>
            <a:xfrm>
              <a:off x="0" y="3581280"/>
              <a:ext cx="5781240" cy="149040"/>
              <a:chOff x="0" y="3581280"/>
              <a:chExt cx="5781240" cy="149040"/>
            </a:xfrm>
          </p:grpSpPr>
          <p:sp>
            <p:nvSpPr>
              <p:cNvPr id="178" name="Freeform 10"/>
              <p:cNvSpPr/>
              <p:nvPr/>
            </p:nvSpPr>
            <p:spPr>
              <a:xfrm>
                <a:off x="0" y="3666960"/>
                <a:ext cx="5781240" cy="1080"/>
              </a:xfrm>
              <a:custGeom>
                <a:avLst/>
                <a:gdLst>
                  <a:gd name="textAreaLeft" fmla="*/ 0 w 5781240"/>
                  <a:gd name="textAreaRight" fmla="*/ 5781600 w 5781240"/>
                  <a:gd name="textAreaTop" fmla="*/ 0 h 1080"/>
                  <a:gd name="textAreaBottom" fmla="*/ 1440 h 1080"/>
                  <a:gd name="GluePoint1X" fmla="logwidth"/>
                  <a:gd name="GluePoint1Y" fmla="logwidth"/>
                  <a:gd name="GluePoint2X" fmla="*/ 3642 w 0"/>
                  <a:gd name="GluePoint2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textAreaLeft" t="textAreaTop" r="textAreaRight" b="textAreaBottom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chemeClr val="accent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3560" bIns="-43560" anchor="ctr">
                <a:noAutofit/>
              </a:bodyPr>
              <a:p>
                <a:endParaRPr b="1" lang="hr-HR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grpSp>
            <p:nvGrpSpPr>
              <p:cNvPr id="179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180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181" name="Oval 21"/>
                <p:cNvSpPr/>
                <p:nvPr/>
              </p:nvSpPr>
              <p:spPr>
                <a:xfrm>
                  <a:off x="236232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182" name="Oval 22"/>
                <p:cNvSpPr/>
                <p:nvPr/>
              </p:nvSpPr>
              <p:spPr>
                <a:xfrm>
                  <a:off x="320040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183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</p:grpSp>
        </p:grpSp>
      </p:grpSp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23880" y="1709640"/>
            <a:ext cx="7886520" cy="285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6000" strike="noStrike" u="none">
                <a:solidFill>
                  <a:schemeClr val="dk2"/>
                </a:solidFill>
                <a:effectLst/>
                <a:uFillTx/>
                <a:latin typeface="Tahoma"/>
              </a:rPr>
              <a:t>Click to edit Master title style</a:t>
            </a:r>
            <a:endParaRPr b="0" lang="hr-HR" sz="6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23880" y="4589640"/>
            <a:ext cx="7886520" cy="149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32000" indent="-324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Click to edit Master text styles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4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oup 2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89" name="Freeform 17" descr="CITTEXT"/>
            <p:cNvSpPr/>
            <p:nvPr/>
          </p:nvSpPr>
          <p:spPr>
            <a:xfrm>
              <a:off x="0" y="0"/>
              <a:ext cx="2895120" cy="6857640"/>
            </a:xfrm>
            <a:custGeom>
              <a:avLst/>
              <a:gdLst>
                <a:gd name="textAreaLeft" fmla="*/ 0 w 2895120"/>
                <a:gd name="textAreaRight" fmla="*/ 2895480 w 2895120"/>
                <a:gd name="textAreaTop" fmla="*/ 0 h 6857640"/>
                <a:gd name="textAreaBottom" fmla="*/ 6858000 h 6857640"/>
                <a:gd name="GluePoint1X" fmla="logwidth"/>
                <a:gd name="GluePoint1Y" fmla="*/ 3840 h 0"/>
                <a:gd name="GluePoint2X" fmla="logwidth"/>
                <a:gd name="GluePoint2Y" fmla="logwidth"/>
                <a:gd name="GluePoint3X" fmla="*/ 1824 w 0"/>
                <a:gd name="GluePoint3Y" fmla="logwidth"/>
                <a:gd name="GluePoint4X" fmla="*/ 583 w 0"/>
                <a:gd name="GluePoint4Y" fmla="*/ 3840 h 0"/>
                <a:gd name="GluePoint5X" fmla="logwidth"/>
                <a:gd name="GluePoint5Y" fmla="*/ 384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tl"/>
            </a:blip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190" name="Rectangle 7"/>
            <p:cNvSpPr/>
            <p:nvPr/>
          </p:nvSpPr>
          <p:spPr>
            <a:xfrm>
              <a:off x="1600200" y="0"/>
              <a:ext cx="7543440" cy="380520"/>
            </a:xfrm>
            <a:prstGeom prst="rect">
              <a:avLst/>
            </a:prstGeom>
            <a:solidFill>
              <a:schemeClr val="accent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pic>
          <p:nvPicPr>
            <p:cNvPr id="191" name="Picture 8" descr="CITBANND"/>
            <p:cNvPicPr/>
            <p:nvPr/>
          </p:nvPicPr>
          <p:blipFill>
            <a:blip r:embed="rId3"/>
            <a:srcRect l="30669" t="0" r="5331" b="86693"/>
            <a:stretch/>
          </p:blipFill>
          <p:spPr>
            <a:xfrm>
              <a:off x="2514600" y="0"/>
              <a:ext cx="6629040" cy="137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92" name="Rectangle 9"/>
            <p:cNvSpPr/>
            <p:nvPr/>
          </p:nvSpPr>
          <p:spPr>
            <a:xfrm>
              <a:off x="1600200" y="380880"/>
              <a:ext cx="7543440" cy="75960"/>
            </a:xfrm>
            <a:prstGeom prst="rect">
              <a:avLst/>
            </a:prstGeom>
            <a:solidFill>
              <a:schemeClr val="accen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1320" bIns="3132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grpSp>
          <p:nvGrpSpPr>
            <p:cNvPr id="193" name="Group 20"/>
            <p:cNvGrpSpPr/>
            <p:nvPr/>
          </p:nvGrpSpPr>
          <p:grpSpPr>
            <a:xfrm>
              <a:off x="0" y="3581280"/>
              <a:ext cx="5781240" cy="149040"/>
              <a:chOff x="0" y="3581280"/>
              <a:chExt cx="5781240" cy="149040"/>
            </a:xfrm>
          </p:grpSpPr>
          <p:sp>
            <p:nvSpPr>
              <p:cNvPr id="194" name="Freeform 10"/>
              <p:cNvSpPr/>
              <p:nvPr/>
            </p:nvSpPr>
            <p:spPr>
              <a:xfrm>
                <a:off x="0" y="3666960"/>
                <a:ext cx="5781240" cy="1080"/>
              </a:xfrm>
              <a:custGeom>
                <a:avLst/>
                <a:gdLst>
                  <a:gd name="textAreaLeft" fmla="*/ 0 w 5781240"/>
                  <a:gd name="textAreaRight" fmla="*/ 5781600 w 5781240"/>
                  <a:gd name="textAreaTop" fmla="*/ 0 h 1080"/>
                  <a:gd name="textAreaBottom" fmla="*/ 1440 h 1080"/>
                  <a:gd name="GluePoint1X" fmla="logwidth"/>
                  <a:gd name="GluePoint1Y" fmla="logwidth"/>
                  <a:gd name="GluePoint2X" fmla="*/ 3642 w 0"/>
                  <a:gd name="GluePoint2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textAreaLeft" t="textAreaTop" r="textAreaRight" b="textAreaBottom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chemeClr val="accent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3560" bIns="-43560" anchor="ctr">
                <a:noAutofit/>
              </a:bodyPr>
              <a:p>
                <a:endParaRPr b="1" lang="hr-HR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grpSp>
            <p:nvGrpSpPr>
              <p:cNvPr id="195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196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197" name="Oval 21"/>
                <p:cNvSpPr/>
                <p:nvPr/>
              </p:nvSpPr>
              <p:spPr>
                <a:xfrm>
                  <a:off x="236232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198" name="Oval 22"/>
                <p:cNvSpPr/>
                <p:nvPr/>
              </p:nvSpPr>
              <p:spPr>
                <a:xfrm>
                  <a:off x="320040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199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</p:grpSp>
        </p:grpSp>
      </p:grpSp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3352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Tahoma"/>
              </a:rPr>
              <a:t>Click to edit Master title style</a:t>
            </a: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380952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Click to edit Master text styles</a:t>
            </a: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1" marL="864000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Second level</a:t>
            </a:r>
            <a:endParaRPr b="0" lang="hr-HR" sz="2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2" marL="1296000" indent="-288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Third level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3" marL="172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Fourth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4" marL="2160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Fifth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495680" y="2133720"/>
            <a:ext cx="380952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63b1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Click to edit Master text styles</a:t>
            </a: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822d"/>
              </a:buClr>
              <a:buFont typeface="Symbol" charset="2"/>
              <a:buChar char="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Second level</a:t>
            </a:r>
            <a:endParaRPr b="0" lang="hr-HR" sz="2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cc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Third level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b2b2b2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Fourth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Fifth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4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roup 2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206" name="Freeform 17" descr="CITTEXT"/>
            <p:cNvSpPr/>
            <p:nvPr/>
          </p:nvSpPr>
          <p:spPr>
            <a:xfrm>
              <a:off x="0" y="0"/>
              <a:ext cx="2895120" cy="6857640"/>
            </a:xfrm>
            <a:custGeom>
              <a:avLst/>
              <a:gdLst>
                <a:gd name="textAreaLeft" fmla="*/ 0 w 2895120"/>
                <a:gd name="textAreaRight" fmla="*/ 2895480 w 2895120"/>
                <a:gd name="textAreaTop" fmla="*/ 0 h 6857640"/>
                <a:gd name="textAreaBottom" fmla="*/ 6858000 h 6857640"/>
                <a:gd name="GluePoint1X" fmla="logwidth"/>
                <a:gd name="GluePoint1Y" fmla="*/ 3840 h 0"/>
                <a:gd name="GluePoint2X" fmla="logwidth"/>
                <a:gd name="GluePoint2Y" fmla="logwidth"/>
                <a:gd name="GluePoint3X" fmla="*/ 1824 w 0"/>
                <a:gd name="GluePoint3Y" fmla="logwidth"/>
                <a:gd name="GluePoint4X" fmla="*/ 583 w 0"/>
                <a:gd name="GluePoint4Y" fmla="*/ 3840 h 0"/>
                <a:gd name="GluePoint5X" fmla="logwidth"/>
                <a:gd name="GluePoint5Y" fmla="*/ 384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tl"/>
            </a:blip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207" name="Rectangle 7"/>
            <p:cNvSpPr/>
            <p:nvPr/>
          </p:nvSpPr>
          <p:spPr>
            <a:xfrm>
              <a:off x="1600200" y="0"/>
              <a:ext cx="7543440" cy="380520"/>
            </a:xfrm>
            <a:prstGeom prst="rect">
              <a:avLst/>
            </a:prstGeom>
            <a:solidFill>
              <a:schemeClr val="accent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pic>
          <p:nvPicPr>
            <p:cNvPr id="208" name="Picture 8" descr="CITBANND"/>
            <p:cNvPicPr/>
            <p:nvPr/>
          </p:nvPicPr>
          <p:blipFill>
            <a:blip r:embed="rId3"/>
            <a:srcRect l="30669" t="0" r="5331" b="86693"/>
            <a:stretch/>
          </p:blipFill>
          <p:spPr>
            <a:xfrm>
              <a:off x="2514600" y="0"/>
              <a:ext cx="6629040" cy="137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09" name="Rectangle 9"/>
            <p:cNvSpPr/>
            <p:nvPr/>
          </p:nvSpPr>
          <p:spPr>
            <a:xfrm>
              <a:off x="1600200" y="380880"/>
              <a:ext cx="7543440" cy="75960"/>
            </a:xfrm>
            <a:prstGeom prst="rect">
              <a:avLst/>
            </a:prstGeom>
            <a:solidFill>
              <a:schemeClr val="accen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1320" bIns="3132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grpSp>
          <p:nvGrpSpPr>
            <p:cNvPr id="210" name="Group 20"/>
            <p:cNvGrpSpPr/>
            <p:nvPr/>
          </p:nvGrpSpPr>
          <p:grpSpPr>
            <a:xfrm>
              <a:off x="0" y="3581280"/>
              <a:ext cx="5781240" cy="149040"/>
              <a:chOff x="0" y="3581280"/>
              <a:chExt cx="5781240" cy="149040"/>
            </a:xfrm>
          </p:grpSpPr>
          <p:sp>
            <p:nvSpPr>
              <p:cNvPr id="211" name="Freeform 10"/>
              <p:cNvSpPr/>
              <p:nvPr/>
            </p:nvSpPr>
            <p:spPr>
              <a:xfrm>
                <a:off x="0" y="3666960"/>
                <a:ext cx="5781240" cy="1080"/>
              </a:xfrm>
              <a:custGeom>
                <a:avLst/>
                <a:gdLst>
                  <a:gd name="textAreaLeft" fmla="*/ 0 w 5781240"/>
                  <a:gd name="textAreaRight" fmla="*/ 5781600 w 5781240"/>
                  <a:gd name="textAreaTop" fmla="*/ 0 h 1080"/>
                  <a:gd name="textAreaBottom" fmla="*/ 1440 h 1080"/>
                  <a:gd name="GluePoint1X" fmla="logwidth"/>
                  <a:gd name="GluePoint1Y" fmla="logwidth"/>
                  <a:gd name="GluePoint2X" fmla="*/ 3642 w 0"/>
                  <a:gd name="GluePoint2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textAreaLeft" t="textAreaTop" r="textAreaRight" b="textAreaBottom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chemeClr val="accent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3560" bIns="-43560" anchor="ctr">
                <a:noAutofit/>
              </a:bodyPr>
              <a:p>
                <a:endParaRPr b="1" lang="hr-HR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grpSp>
            <p:nvGrpSpPr>
              <p:cNvPr id="212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213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214" name="Oval 21"/>
                <p:cNvSpPr/>
                <p:nvPr/>
              </p:nvSpPr>
              <p:spPr>
                <a:xfrm>
                  <a:off x="236232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215" name="Oval 22"/>
                <p:cNvSpPr/>
                <p:nvPr/>
              </p:nvSpPr>
              <p:spPr>
                <a:xfrm>
                  <a:off x="320040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216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</p:grpSp>
        </p:grpSp>
      </p:grpSp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303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Tahoma"/>
              </a:rPr>
              <a:t>Click to edit Master title style</a:t>
            </a: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30360" y="1681200"/>
            <a:ext cx="3868200" cy="823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marL="432000" indent="-324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Click to edit Master text styles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630360" y="2505240"/>
            <a:ext cx="3868200" cy="3684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63b1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Click to edit Master text styles</a:t>
            </a: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822d"/>
              </a:buClr>
              <a:buFont typeface="Symbol" charset="2"/>
              <a:buChar char="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Second level</a:t>
            </a:r>
            <a:endParaRPr b="0" lang="hr-HR" sz="2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cc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Third level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b2b2b2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Fourth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Fifth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4629240" y="1681200"/>
            <a:ext cx="3887280" cy="823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Click to edit Master text styles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21" name="PlaceHolder 5"/>
          <p:cNvSpPr>
            <a:spLocks noGrp="1"/>
          </p:cNvSpPr>
          <p:nvPr>
            <p:ph type="body"/>
          </p:nvPr>
        </p:nvSpPr>
        <p:spPr>
          <a:xfrm>
            <a:off x="4629240" y="2505240"/>
            <a:ext cx="3887280" cy="3684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63b1"/>
              </a:buClr>
              <a:buFont typeface="Symbol" charset="2"/>
              <a:buChar char="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Click to edit Master text styles</a:t>
            </a: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822d"/>
              </a:buClr>
              <a:buFont typeface="Symbol" charset="2"/>
              <a:buChar char="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Second level</a:t>
            </a:r>
            <a:endParaRPr b="0" lang="hr-HR" sz="2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cc00"/>
              </a:buClr>
              <a:buFont typeface="Symbol" charset="2"/>
              <a:buChar char="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Third level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b2b2b2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Fourth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Fifth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4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roup 2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225" name="Freeform 17" descr="CITTEXT"/>
            <p:cNvSpPr/>
            <p:nvPr/>
          </p:nvSpPr>
          <p:spPr>
            <a:xfrm>
              <a:off x="0" y="0"/>
              <a:ext cx="2895120" cy="6857640"/>
            </a:xfrm>
            <a:custGeom>
              <a:avLst/>
              <a:gdLst>
                <a:gd name="textAreaLeft" fmla="*/ 0 w 2895120"/>
                <a:gd name="textAreaRight" fmla="*/ 2895480 w 2895120"/>
                <a:gd name="textAreaTop" fmla="*/ 0 h 6857640"/>
                <a:gd name="textAreaBottom" fmla="*/ 6858000 h 6857640"/>
                <a:gd name="GluePoint1X" fmla="logwidth"/>
                <a:gd name="GluePoint1Y" fmla="*/ 3840 h 0"/>
                <a:gd name="GluePoint2X" fmla="logwidth"/>
                <a:gd name="GluePoint2Y" fmla="logwidth"/>
                <a:gd name="GluePoint3X" fmla="*/ 1824 w 0"/>
                <a:gd name="GluePoint3Y" fmla="logwidth"/>
                <a:gd name="GluePoint4X" fmla="*/ 583 w 0"/>
                <a:gd name="GluePoint4Y" fmla="*/ 3840 h 0"/>
                <a:gd name="GluePoint5X" fmla="logwidth"/>
                <a:gd name="GluePoint5Y" fmla="*/ 384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tl"/>
            </a:blip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226" name="Rectangle 7"/>
            <p:cNvSpPr/>
            <p:nvPr/>
          </p:nvSpPr>
          <p:spPr>
            <a:xfrm>
              <a:off x="1600200" y="0"/>
              <a:ext cx="7543440" cy="380520"/>
            </a:xfrm>
            <a:prstGeom prst="rect">
              <a:avLst/>
            </a:prstGeom>
            <a:solidFill>
              <a:schemeClr val="accent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pic>
          <p:nvPicPr>
            <p:cNvPr id="227" name="Picture 8" descr="CITBANND"/>
            <p:cNvPicPr/>
            <p:nvPr/>
          </p:nvPicPr>
          <p:blipFill>
            <a:blip r:embed="rId3"/>
            <a:srcRect l="30669" t="0" r="5331" b="86693"/>
            <a:stretch/>
          </p:blipFill>
          <p:spPr>
            <a:xfrm>
              <a:off x="2514600" y="0"/>
              <a:ext cx="6629040" cy="137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28" name="Rectangle 9"/>
            <p:cNvSpPr/>
            <p:nvPr/>
          </p:nvSpPr>
          <p:spPr>
            <a:xfrm>
              <a:off x="1600200" y="380880"/>
              <a:ext cx="7543440" cy="75960"/>
            </a:xfrm>
            <a:prstGeom prst="rect">
              <a:avLst/>
            </a:prstGeom>
            <a:solidFill>
              <a:schemeClr val="accen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1320" bIns="3132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grpSp>
          <p:nvGrpSpPr>
            <p:cNvPr id="229" name="Group 20"/>
            <p:cNvGrpSpPr/>
            <p:nvPr/>
          </p:nvGrpSpPr>
          <p:grpSpPr>
            <a:xfrm>
              <a:off x="0" y="3581280"/>
              <a:ext cx="5781240" cy="149040"/>
              <a:chOff x="0" y="3581280"/>
              <a:chExt cx="5781240" cy="149040"/>
            </a:xfrm>
          </p:grpSpPr>
          <p:sp>
            <p:nvSpPr>
              <p:cNvPr id="230" name="Freeform 10"/>
              <p:cNvSpPr/>
              <p:nvPr/>
            </p:nvSpPr>
            <p:spPr>
              <a:xfrm>
                <a:off x="0" y="3666960"/>
                <a:ext cx="5781240" cy="1080"/>
              </a:xfrm>
              <a:custGeom>
                <a:avLst/>
                <a:gdLst>
                  <a:gd name="textAreaLeft" fmla="*/ 0 w 5781240"/>
                  <a:gd name="textAreaRight" fmla="*/ 5781600 w 5781240"/>
                  <a:gd name="textAreaTop" fmla="*/ 0 h 1080"/>
                  <a:gd name="textAreaBottom" fmla="*/ 1440 h 1080"/>
                  <a:gd name="GluePoint1X" fmla="logwidth"/>
                  <a:gd name="GluePoint1Y" fmla="logwidth"/>
                  <a:gd name="GluePoint2X" fmla="*/ 3642 w 0"/>
                  <a:gd name="GluePoint2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textAreaLeft" t="textAreaTop" r="textAreaRight" b="textAreaBottom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chemeClr val="accent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3560" bIns="-43560" anchor="ctr">
                <a:noAutofit/>
              </a:bodyPr>
              <a:p>
                <a:endParaRPr b="1" lang="hr-HR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grpSp>
            <p:nvGrpSpPr>
              <p:cNvPr id="231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232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233" name="Oval 21"/>
                <p:cNvSpPr/>
                <p:nvPr/>
              </p:nvSpPr>
              <p:spPr>
                <a:xfrm>
                  <a:off x="236232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234" name="Oval 22"/>
                <p:cNvSpPr/>
                <p:nvPr/>
              </p:nvSpPr>
              <p:spPr>
                <a:xfrm>
                  <a:off x="320040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235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</p:grpSp>
        </p:grpSp>
      </p:grpSp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53352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Tahoma"/>
              </a:rPr>
              <a:t>Click to edit Master title style</a:t>
            </a: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7"/>
          <p:cNvSpPr/>
          <p:nvPr/>
        </p:nvSpPr>
        <p:spPr>
          <a:xfrm>
            <a:off x="380880" y="228600"/>
            <a:ext cx="8229240" cy="609120"/>
          </a:xfrm>
          <a:custGeom>
            <a:avLst/>
            <a:gdLst>
              <a:gd name="textAreaLeft" fmla="*/ 0 w 8229240"/>
              <a:gd name="textAreaRight" fmla="*/ 8229600 w 8229240"/>
              <a:gd name="textAreaTop" fmla="*/ 0 h 609120"/>
              <a:gd name="textAreaBottom" fmla="*/ 609480 h 609120"/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6" name="Line 8"/>
          <p:cNvSpPr/>
          <p:nvPr/>
        </p:nvSpPr>
        <p:spPr>
          <a:xfrm>
            <a:off x="457200" y="6172200"/>
            <a:ext cx="8229600" cy="36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4200" strike="noStrike" u="none">
                <a:solidFill>
                  <a:schemeClr val="dk2"/>
                </a:solidFill>
                <a:effectLst/>
                <a:uFillTx/>
                <a:latin typeface="Garamond"/>
              </a:rPr>
              <a:t>Click to edit Master title style</a:t>
            </a:r>
            <a:endParaRPr b="0" lang="hr-HR" sz="4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432000" indent="-324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hr-H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hr-H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hr-HR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4"/>
          </p:nvPr>
        </p:nvSpPr>
        <p:spPr>
          <a:xfrm>
            <a:off x="45720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5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6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3358F6F-164D-44B0-8FAE-FE137FCAD9BD}" type="slidenum">
              <a: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roup 2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240" name="Freeform 17" descr="CITTEXT"/>
            <p:cNvSpPr/>
            <p:nvPr/>
          </p:nvSpPr>
          <p:spPr>
            <a:xfrm>
              <a:off x="0" y="0"/>
              <a:ext cx="2895120" cy="6857640"/>
            </a:xfrm>
            <a:custGeom>
              <a:avLst/>
              <a:gdLst>
                <a:gd name="textAreaLeft" fmla="*/ 0 w 2895120"/>
                <a:gd name="textAreaRight" fmla="*/ 2895480 w 2895120"/>
                <a:gd name="textAreaTop" fmla="*/ 0 h 6857640"/>
                <a:gd name="textAreaBottom" fmla="*/ 6858000 h 6857640"/>
                <a:gd name="GluePoint1X" fmla="logwidth"/>
                <a:gd name="GluePoint1Y" fmla="*/ 3840 h 0"/>
                <a:gd name="GluePoint2X" fmla="logwidth"/>
                <a:gd name="GluePoint2Y" fmla="logwidth"/>
                <a:gd name="GluePoint3X" fmla="*/ 1824 w 0"/>
                <a:gd name="GluePoint3Y" fmla="logwidth"/>
                <a:gd name="GluePoint4X" fmla="*/ 583 w 0"/>
                <a:gd name="GluePoint4Y" fmla="*/ 3840 h 0"/>
                <a:gd name="GluePoint5X" fmla="logwidth"/>
                <a:gd name="GluePoint5Y" fmla="*/ 384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tl"/>
            </a:blip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241" name="Rectangle 7"/>
            <p:cNvSpPr/>
            <p:nvPr/>
          </p:nvSpPr>
          <p:spPr>
            <a:xfrm>
              <a:off x="1600200" y="0"/>
              <a:ext cx="7543440" cy="380520"/>
            </a:xfrm>
            <a:prstGeom prst="rect">
              <a:avLst/>
            </a:prstGeom>
            <a:solidFill>
              <a:schemeClr val="accent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pic>
          <p:nvPicPr>
            <p:cNvPr id="242" name="Picture 8" descr="CITBANND"/>
            <p:cNvPicPr/>
            <p:nvPr/>
          </p:nvPicPr>
          <p:blipFill>
            <a:blip r:embed="rId3"/>
            <a:srcRect l="30669" t="0" r="5331" b="86693"/>
            <a:stretch/>
          </p:blipFill>
          <p:spPr>
            <a:xfrm>
              <a:off x="2514600" y="0"/>
              <a:ext cx="6629040" cy="137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43" name="Rectangle 9"/>
            <p:cNvSpPr/>
            <p:nvPr/>
          </p:nvSpPr>
          <p:spPr>
            <a:xfrm>
              <a:off x="1600200" y="380880"/>
              <a:ext cx="7543440" cy="75960"/>
            </a:xfrm>
            <a:prstGeom prst="rect">
              <a:avLst/>
            </a:prstGeom>
            <a:solidFill>
              <a:schemeClr val="accen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1320" bIns="3132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grpSp>
          <p:nvGrpSpPr>
            <p:cNvPr id="244" name="Group 20"/>
            <p:cNvGrpSpPr/>
            <p:nvPr/>
          </p:nvGrpSpPr>
          <p:grpSpPr>
            <a:xfrm>
              <a:off x="0" y="3581280"/>
              <a:ext cx="5781240" cy="149040"/>
              <a:chOff x="0" y="3581280"/>
              <a:chExt cx="5781240" cy="149040"/>
            </a:xfrm>
          </p:grpSpPr>
          <p:sp>
            <p:nvSpPr>
              <p:cNvPr id="245" name="Freeform 10"/>
              <p:cNvSpPr/>
              <p:nvPr/>
            </p:nvSpPr>
            <p:spPr>
              <a:xfrm>
                <a:off x="0" y="3666960"/>
                <a:ext cx="5781240" cy="1080"/>
              </a:xfrm>
              <a:custGeom>
                <a:avLst/>
                <a:gdLst>
                  <a:gd name="textAreaLeft" fmla="*/ 0 w 5781240"/>
                  <a:gd name="textAreaRight" fmla="*/ 5781600 w 5781240"/>
                  <a:gd name="textAreaTop" fmla="*/ 0 h 1080"/>
                  <a:gd name="textAreaBottom" fmla="*/ 1440 h 1080"/>
                  <a:gd name="GluePoint1X" fmla="logwidth"/>
                  <a:gd name="GluePoint1Y" fmla="logwidth"/>
                  <a:gd name="GluePoint2X" fmla="*/ 3642 w 0"/>
                  <a:gd name="GluePoint2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textAreaLeft" t="textAreaTop" r="textAreaRight" b="textAreaBottom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chemeClr val="accent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3560" bIns="-43560" anchor="ctr">
                <a:noAutofit/>
              </a:bodyPr>
              <a:p>
                <a:endParaRPr b="1" lang="hr-HR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grpSp>
            <p:nvGrpSpPr>
              <p:cNvPr id="246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247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248" name="Oval 21"/>
                <p:cNvSpPr/>
                <p:nvPr/>
              </p:nvSpPr>
              <p:spPr>
                <a:xfrm>
                  <a:off x="236232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249" name="Oval 22"/>
                <p:cNvSpPr/>
                <p:nvPr/>
              </p:nvSpPr>
              <p:spPr>
                <a:xfrm>
                  <a:off x="320040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250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</p:grpSp>
        </p:grpSp>
      </p:grpSp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hr-HR" sz="4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4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Second Outline Level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Third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Fourth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Fifth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Sixth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Seventh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4"/>
    <p:sldLayoutId id="2147483690" r:id="rId5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roup 2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256" name="Freeform 17" descr="CITTEXT"/>
            <p:cNvSpPr/>
            <p:nvPr/>
          </p:nvSpPr>
          <p:spPr>
            <a:xfrm>
              <a:off x="0" y="0"/>
              <a:ext cx="2895120" cy="6857640"/>
            </a:xfrm>
            <a:custGeom>
              <a:avLst/>
              <a:gdLst>
                <a:gd name="textAreaLeft" fmla="*/ 0 w 2895120"/>
                <a:gd name="textAreaRight" fmla="*/ 2895480 w 2895120"/>
                <a:gd name="textAreaTop" fmla="*/ 0 h 6857640"/>
                <a:gd name="textAreaBottom" fmla="*/ 6858000 h 6857640"/>
                <a:gd name="GluePoint1X" fmla="logwidth"/>
                <a:gd name="GluePoint1Y" fmla="*/ 3840 h 0"/>
                <a:gd name="GluePoint2X" fmla="logwidth"/>
                <a:gd name="GluePoint2Y" fmla="logwidth"/>
                <a:gd name="GluePoint3X" fmla="*/ 1824 w 0"/>
                <a:gd name="GluePoint3Y" fmla="logwidth"/>
                <a:gd name="GluePoint4X" fmla="*/ 583 w 0"/>
                <a:gd name="GluePoint4Y" fmla="*/ 3840 h 0"/>
                <a:gd name="GluePoint5X" fmla="logwidth"/>
                <a:gd name="GluePoint5Y" fmla="*/ 384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tl"/>
            </a:blip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257" name="Rectangle 7"/>
            <p:cNvSpPr/>
            <p:nvPr/>
          </p:nvSpPr>
          <p:spPr>
            <a:xfrm>
              <a:off x="1600200" y="0"/>
              <a:ext cx="7543440" cy="380520"/>
            </a:xfrm>
            <a:prstGeom prst="rect">
              <a:avLst/>
            </a:prstGeom>
            <a:solidFill>
              <a:schemeClr val="accent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pic>
          <p:nvPicPr>
            <p:cNvPr id="258" name="Picture 8" descr="CITBANND"/>
            <p:cNvPicPr/>
            <p:nvPr/>
          </p:nvPicPr>
          <p:blipFill>
            <a:blip r:embed="rId3"/>
            <a:srcRect l="30669" t="0" r="5331" b="86693"/>
            <a:stretch/>
          </p:blipFill>
          <p:spPr>
            <a:xfrm>
              <a:off x="2514600" y="0"/>
              <a:ext cx="6629040" cy="137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59" name="Rectangle 9"/>
            <p:cNvSpPr/>
            <p:nvPr/>
          </p:nvSpPr>
          <p:spPr>
            <a:xfrm>
              <a:off x="1600200" y="380880"/>
              <a:ext cx="7543440" cy="75960"/>
            </a:xfrm>
            <a:prstGeom prst="rect">
              <a:avLst/>
            </a:prstGeom>
            <a:solidFill>
              <a:schemeClr val="accen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1320" bIns="3132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grpSp>
          <p:nvGrpSpPr>
            <p:cNvPr id="260" name="Group 20"/>
            <p:cNvGrpSpPr/>
            <p:nvPr/>
          </p:nvGrpSpPr>
          <p:grpSpPr>
            <a:xfrm>
              <a:off x="0" y="3581280"/>
              <a:ext cx="5781240" cy="149040"/>
              <a:chOff x="0" y="3581280"/>
              <a:chExt cx="5781240" cy="149040"/>
            </a:xfrm>
          </p:grpSpPr>
          <p:sp>
            <p:nvSpPr>
              <p:cNvPr id="261" name="Freeform 10"/>
              <p:cNvSpPr/>
              <p:nvPr/>
            </p:nvSpPr>
            <p:spPr>
              <a:xfrm>
                <a:off x="0" y="3666960"/>
                <a:ext cx="5781240" cy="1080"/>
              </a:xfrm>
              <a:custGeom>
                <a:avLst/>
                <a:gdLst>
                  <a:gd name="textAreaLeft" fmla="*/ 0 w 5781240"/>
                  <a:gd name="textAreaRight" fmla="*/ 5781600 w 5781240"/>
                  <a:gd name="textAreaTop" fmla="*/ 0 h 1080"/>
                  <a:gd name="textAreaBottom" fmla="*/ 1440 h 1080"/>
                  <a:gd name="GluePoint1X" fmla="logwidth"/>
                  <a:gd name="GluePoint1Y" fmla="logwidth"/>
                  <a:gd name="GluePoint2X" fmla="*/ 3642 w 0"/>
                  <a:gd name="GluePoint2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textAreaLeft" t="textAreaTop" r="textAreaRight" b="textAreaBottom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chemeClr val="accent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3560" bIns="-43560" anchor="ctr">
                <a:noAutofit/>
              </a:bodyPr>
              <a:p>
                <a:endParaRPr b="1" lang="hr-HR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grpSp>
            <p:nvGrpSpPr>
              <p:cNvPr id="262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263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264" name="Oval 21"/>
                <p:cNvSpPr/>
                <p:nvPr/>
              </p:nvSpPr>
              <p:spPr>
                <a:xfrm>
                  <a:off x="236232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265" name="Oval 22"/>
                <p:cNvSpPr/>
                <p:nvPr/>
              </p:nvSpPr>
              <p:spPr>
                <a:xfrm>
                  <a:off x="320040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266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</p:grpSp>
        </p:grpSp>
      </p:grpSp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630360" y="457200"/>
            <a:ext cx="2949120" cy="1599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chemeClr val="dk2"/>
                </a:solidFill>
                <a:effectLst/>
                <a:uFillTx/>
                <a:latin typeface="Tahoma"/>
              </a:rPr>
              <a:t>Click to edit Master title style</a:t>
            </a:r>
            <a:endParaRPr b="0" lang="hr-HR" sz="3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3887640" y="987480"/>
            <a:ext cx="462888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Click to edit Master text styles</a:t>
            </a: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1" marL="864000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Second level</a:t>
            </a:r>
            <a:endParaRPr b="0" lang="hr-HR" sz="2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2" marL="1296000" indent="-288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Third level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3" marL="172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Fourth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4" marL="2160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Fifth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630360" y="2057400"/>
            <a:ext cx="2949120" cy="3811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Click to edit Master text styles</a:t>
            </a:r>
            <a:endParaRPr b="0" lang="hr-HR" sz="16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4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roup 2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273" name="Freeform 17" descr="CITTEXT"/>
            <p:cNvSpPr/>
            <p:nvPr/>
          </p:nvSpPr>
          <p:spPr>
            <a:xfrm>
              <a:off x="0" y="0"/>
              <a:ext cx="2895120" cy="6857640"/>
            </a:xfrm>
            <a:custGeom>
              <a:avLst/>
              <a:gdLst>
                <a:gd name="textAreaLeft" fmla="*/ 0 w 2895120"/>
                <a:gd name="textAreaRight" fmla="*/ 2895480 w 2895120"/>
                <a:gd name="textAreaTop" fmla="*/ 0 h 6857640"/>
                <a:gd name="textAreaBottom" fmla="*/ 6858000 h 6857640"/>
                <a:gd name="GluePoint1X" fmla="logwidth"/>
                <a:gd name="GluePoint1Y" fmla="*/ 3840 h 0"/>
                <a:gd name="GluePoint2X" fmla="logwidth"/>
                <a:gd name="GluePoint2Y" fmla="logwidth"/>
                <a:gd name="GluePoint3X" fmla="*/ 1824 w 0"/>
                <a:gd name="GluePoint3Y" fmla="logwidth"/>
                <a:gd name="GluePoint4X" fmla="*/ 583 w 0"/>
                <a:gd name="GluePoint4Y" fmla="*/ 3840 h 0"/>
                <a:gd name="GluePoint5X" fmla="logwidth"/>
                <a:gd name="GluePoint5Y" fmla="*/ 384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tl"/>
            </a:blip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274" name="Rectangle 7"/>
            <p:cNvSpPr/>
            <p:nvPr/>
          </p:nvSpPr>
          <p:spPr>
            <a:xfrm>
              <a:off x="1600200" y="0"/>
              <a:ext cx="7543440" cy="380520"/>
            </a:xfrm>
            <a:prstGeom prst="rect">
              <a:avLst/>
            </a:prstGeom>
            <a:solidFill>
              <a:schemeClr val="accent2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pic>
          <p:nvPicPr>
            <p:cNvPr id="275" name="Picture 8" descr="CITBANND"/>
            <p:cNvPicPr/>
            <p:nvPr/>
          </p:nvPicPr>
          <p:blipFill>
            <a:blip r:embed="rId3"/>
            <a:srcRect l="30669" t="0" r="5331" b="86693"/>
            <a:stretch/>
          </p:blipFill>
          <p:spPr>
            <a:xfrm>
              <a:off x="2514600" y="0"/>
              <a:ext cx="6629040" cy="137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76" name="Rectangle 9"/>
            <p:cNvSpPr/>
            <p:nvPr/>
          </p:nvSpPr>
          <p:spPr>
            <a:xfrm>
              <a:off x="1600200" y="380880"/>
              <a:ext cx="7543440" cy="75960"/>
            </a:xfrm>
            <a:prstGeom prst="rect">
              <a:avLst/>
            </a:prstGeom>
            <a:solidFill>
              <a:schemeClr val="accent1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1320" bIns="31320" anchor="ctr">
              <a:noAutofit/>
            </a:bodyPr>
            <a:p>
              <a:endParaRPr b="1" lang="hr-HR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grpSp>
          <p:nvGrpSpPr>
            <p:cNvPr id="277" name="Group 20"/>
            <p:cNvGrpSpPr/>
            <p:nvPr/>
          </p:nvGrpSpPr>
          <p:grpSpPr>
            <a:xfrm>
              <a:off x="0" y="3581280"/>
              <a:ext cx="5781240" cy="149040"/>
              <a:chOff x="0" y="3581280"/>
              <a:chExt cx="5781240" cy="149040"/>
            </a:xfrm>
          </p:grpSpPr>
          <p:sp>
            <p:nvSpPr>
              <p:cNvPr id="278" name="Freeform 10"/>
              <p:cNvSpPr/>
              <p:nvPr/>
            </p:nvSpPr>
            <p:spPr>
              <a:xfrm>
                <a:off x="0" y="3666960"/>
                <a:ext cx="5781240" cy="1080"/>
              </a:xfrm>
              <a:custGeom>
                <a:avLst/>
                <a:gdLst>
                  <a:gd name="textAreaLeft" fmla="*/ 0 w 5781240"/>
                  <a:gd name="textAreaRight" fmla="*/ 5781600 w 5781240"/>
                  <a:gd name="textAreaTop" fmla="*/ 0 h 1080"/>
                  <a:gd name="textAreaBottom" fmla="*/ 1440 h 1080"/>
                  <a:gd name="GluePoint1X" fmla="logwidth"/>
                  <a:gd name="GluePoint1Y" fmla="logwidth"/>
                  <a:gd name="GluePoint2X" fmla="*/ 3642 w 0"/>
                  <a:gd name="GluePoint2Y" fmla="logwidth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textAreaLeft" t="textAreaTop" r="textAreaRight" b="textAreaBottom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chemeClr val="accent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3560" bIns="-43560" anchor="ctr">
                <a:noAutofit/>
              </a:bodyPr>
              <a:p>
                <a:endParaRPr b="1" lang="hr-HR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grpSp>
            <p:nvGrpSpPr>
              <p:cNvPr id="279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280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281" name="Oval 21"/>
                <p:cNvSpPr/>
                <p:nvPr/>
              </p:nvSpPr>
              <p:spPr>
                <a:xfrm>
                  <a:off x="236232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282" name="Oval 22"/>
                <p:cNvSpPr/>
                <p:nvPr/>
              </p:nvSpPr>
              <p:spPr>
                <a:xfrm>
                  <a:off x="320040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283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a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</p:grpSp>
        </p:grpSp>
      </p:grpSp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630360" y="457200"/>
            <a:ext cx="2949120" cy="1599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chemeClr val="dk2"/>
                </a:solidFill>
                <a:effectLst/>
                <a:uFillTx/>
                <a:latin typeface="Tahoma"/>
              </a:rPr>
              <a:t>Click to edit Master title style</a:t>
            </a:r>
            <a:endParaRPr b="0" lang="hr-HR" sz="3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3887640" y="987480"/>
            <a:ext cx="462888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4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Second Outline Level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Third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Fourth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Fifth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Sixth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Seventh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630360" y="2057400"/>
            <a:ext cx="2949120" cy="3811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Click to edit Master text styles</a:t>
            </a:r>
            <a:endParaRPr b="0" lang="hr-HR" sz="16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4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roup 2"/>
          <p:cNvGrpSpPr/>
          <p:nvPr/>
        </p:nvGrpSpPr>
        <p:grpSpPr>
          <a:xfrm>
            <a:off x="0" y="2438280"/>
            <a:ext cx="9009000" cy="1052280"/>
            <a:chOff x="0" y="2438280"/>
            <a:chExt cx="9009000" cy="1052280"/>
          </a:xfrm>
        </p:grpSpPr>
        <p:grpSp>
          <p:nvGrpSpPr>
            <p:cNvPr id="290" name="Group 3"/>
            <p:cNvGrpSpPr/>
            <p:nvPr/>
          </p:nvGrpSpPr>
          <p:grpSpPr>
            <a:xfrm>
              <a:off x="290520" y="2546280"/>
              <a:ext cx="711000" cy="474480"/>
              <a:chOff x="290520" y="2546280"/>
              <a:chExt cx="711000" cy="474480"/>
            </a:xfrm>
          </p:grpSpPr>
          <p:sp>
            <p:nvSpPr>
              <p:cNvPr id="291" name="Rectangle 4"/>
              <p:cNvSpPr/>
              <p:nvPr/>
            </p:nvSpPr>
            <p:spPr>
              <a:xfrm>
                <a:off x="290520" y="2546280"/>
                <a:ext cx="437400" cy="474480"/>
              </a:xfrm>
              <a:prstGeom prst="rect">
                <a:avLst/>
              </a:prstGeom>
              <a:solidFill>
                <a:schemeClr val="folHlink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sp>
            <p:nvSpPr>
              <p:cNvPr id="292" name="Rectangle 5"/>
              <p:cNvSpPr/>
              <p:nvPr/>
            </p:nvSpPr>
            <p:spPr>
              <a:xfrm>
                <a:off x="673560" y="2546280"/>
                <a:ext cx="327960" cy="474480"/>
              </a:xfrm>
              <a:prstGeom prst="rect">
                <a:avLst/>
              </a:prstGeom>
              <a:gradFill rotWithShape="0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</p:grpSp>
        <p:grpSp>
          <p:nvGrpSpPr>
            <p:cNvPr id="293" name="Group 6"/>
            <p:cNvGrpSpPr/>
            <p:nvPr/>
          </p:nvGrpSpPr>
          <p:grpSpPr>
            <a:xfrm>
              <a:off x="414360" y="2968560"/>
              <a:ext cx="737640" cy="474480"/>
              <a:chOff x="414360" y="2968560"/>
              <a:chExt cx="737640" cy="474480"/>
            </a:xfrm>
          </p:grpSpPr>
          <p:sp>
            <p:nvSpPr>
              <p:cNvPr id="294" name="Rectangle 7"/>
              <p:cNvSpPr/>
              <p:nvPr/>
            </p:nvSpPr>
            <p:spPr>
              <a:xfrm>
                <a:off x="414360" y="2968560"/>
                <a:ext cx="421560" cy="474480"/>
              </a:xfrm>
              <a:prstGeom prst="rect">
                <a:avLst/>
              </a:pr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sp>
            <p:nvSpPr>
              <p:cNvPr id="295" name="Rectangle 8"/>
              <p:cNvSpPr/>
              <p:nvPr/>
            </p:nvSpPr>
            <p:spPr>
              <a:xfrm>
                <a:off x="783360" y="2968560"/>
                <a:ext cx="368640" cy="474480"/>
              </a:xfrm>
              <a:prstGeom prst="rect">
                <a:avLst/>
              </a:prstGeom>
              <a:gradFill rotWithShape="0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</p:grpSp>
        <p:sp>
          <p:nvSpPr>
            <p:cNvPr id="296" name="Rectangle 9"/>
            <p:cNvSpPr/>
            <p:nvPr/>
          </p:nvSpPr>
          <p:spPr>
            <a:xfrm>
              <a:off x="0" y="2895480"/>
              <a:ext cx="560160" cy="4219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1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297" name="Rectangle 10"/>
            <p:cNvSpPr/>
            <p:nvPr/>
          </p:nvSpPr>
          <p:spPr>
            <a:xfrm>
              <a:off x="635040" y="2438280"/>
              <a:ext cx="31320" cy="105228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1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298" name="Rectangle 11"/>
            <p:cNvSpPr/>
            <p:nvPr/>
          </p:nvSpPr>
          <p:spPr>
            <a:xfrm flipV="1">
              <a:off x="316080" y="3259080"/>
              <a:ext cx="8692920" cy="5508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27720" bIns="27720" anchor="ctr" rot="10800000">
              <a:noAutofit/>
            </a:bodyPr>
            <a:p>
              <a:endParaRPr b="1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</p:grpSp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6000" strike="noStrike" u="none">
                <a:solidFill>
                  <a:schemeClr val="dk2"/>
                </a:solidFill>
                <a:effectLst/>
                <a:uFillTx/>
                <a:latin typeface="Tahoma"/>
              </a:rPr>
              <a:t>Click to edit Master title style</a:t>
            </a:r>
            <a:endParaRPr b="0" lang="hr-HR" sz="6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dt" idx="34"/>
          </p:nvPr>
        </p:nvSpPr>
        <p:spPr>
          <a:xfrm>
            <a:off x="99072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lnSpc>
                <a:spcPct val="100000"/>
              </a:lnSpc>
              <a:buNone/>
              <a:def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ftr" idx="35"/>
          </p:nvPr>
        </p:nvSpPr>
        <p:spPr>
          <a:xfrm>
            <a:off x="3429000" y="6248520"/>
            <a:ext cx="289512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 type="sldNum" idx="36"/>
          </p:nvPr>
        </p:nvSpPr>
        <p:spPr>
          <a:xfrm>
            <a:off x="685800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D44AB2F-B13A-4218-AB2F-B2938FC2D889}" type="slidenum">
              <a: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rPr>
              <a:t>&lt;number&gt;</a:t>
            </a:fld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roup 2"/>
          <p:cNvGrpSpPr/>
          <p:nvPr/>
        </p:nvGrpSpPr>
        <p:grpSpPr>
          <a:xfrm>
            <a:off x="0" y="2438280"/>
            <a:ext cx="9009000" cy="1052280"/>
            <a:chOff x="0" y="2438280"/>
            <a:chExt cx="9009000" cy="1052280"/>
          </a:xfrm>
        </p:grpSpPr>
        <p:grpSp>
          <p:nvGrpSpPr>
            <p:cNvPr id="306" name="Group 3"/>
            <p:cNvGrpSpPr/>
            <p:nvPr/>
          </p:nvGrpSpPr>
          <p:grpSpPr>
            <a:xfrm>
              <a:off x="290520" y="2546280"/>
              <a:ext cx="711000" cy="474480"/>
              <a:chOff x="290520" y="2546280"/>
              <a:chExt cx="711000" cy="474480"/>
            </a:xfrm>
          </p:grpSpPr>
          <p:sp>
            <p:nvSpPr>
              <p:cNvPr id="307" name="Rectangle 4"/>
              <p:cNvSpPr/>
              <p:nvPr/>
            </p:nvSpPr>
            <p:spPr>
              <a:xfrm>
                <a:off x="290520" y="2546280"/>
                <a:ext cx="437400" cy="474480"/>
              </a:xfrm>
              <a:prstGeom prst="rect">
                <a:avLst/>
              </a:prstGeom>
              <a:solidFill>
                <a:schemeClr val="folHlink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sp>
            <p:nvSpPr>
              <p:cNvPr id="308" name="Rectangle 5"/>
              <p:cNvSpPr/>
              <p:nvPr/>
            </p:nvSpPr>
            <p:spPr>
              <a:xfrm>
                <a:off x="673560" y="2546280"/>
                <a:ext cx="327960" cy="474480"/>
              </a:xfrm>
              <a:prstGeom prst="rect">
                <a:avLst/>
              </a:prstGeom>
              <a:gradFill rotWithShape="0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</p:grpSp>
        <p:grpSp>
          <p:nvGrpSpPr>
            <p:cNvPr id="309" name="Group 6"/>
            <p:cNvGrpSpPr/>
            <p:nvPr/>
          </p:nvGrpSpPr>
          <p:grpSpPr>
            <a:xfrm>
              <a:off x="414360" y="2968560"/>
              <a:ext cx="737640" cy="474480"/>
              <a:chOff x="414360" y="2968560"/>
              <a:chExt cx="737640" cy="474480"/>
            </a:xfrm>
          </p:grpSpPr>
          <p:sp>
            <p:nvSpPr>
              <p:cNvPr id="310" name="Rectangle 7"/>
              <p:cNvSpPr/>
              <p:nvPr/>
            </p:nvSpPr>
            <p:spPr>
              <a:xfrm>
                <a:off x="414360" y="2968560"/>
                <a:ext cx="421560" cy="474480"/>
              </a:xfrm>
              <a:prstGeom prst="rect">
                <a:avLst/>
              </a:pr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sp>
            <p:nvSpPr>
              <p:cNvPr id="311" name="Rectangle 8"/>
              <p:cNvSpPr/>
              <p:nvPr/>
            </p:nvSpPr>
            <p:spPr>
              <a:xfrm>
                <a:off x="783360" y="2968560"/>
                <a:ext cx="368640" cy="474480"/>
              </a:xfrm>
              <a:prstGeom prst="rect">
                <a:avLst/>
              </a:prstGeom>
              <a:gradFill rotWithShape="0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</p:grpSp>
        <p:sp>
          <p:nvSpPr>
            <p:cNvPr id="312" name="Rectangle 9"/>
            <p:cNvSpPr/>
            <p:nvPr/>
          </p:nvSpPr>
          <p:spPr>
            <a:xfrm>
              <a:off x="0" y="2895480"/>
              <a:ext cx="560160" cy="4219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1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313" name="Rectangle 10"/>
            <p:cNvSpPr/>
            <p:nvPr/>
          </p:nvSpPr>
          <p:spPr>
            <a:xfrm>
              <a:off x="635040" y="2438280"/>
              <a:ext cx="31320" cy="105228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1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314" name="Rectangle 11"/>
            <p:cNvSpPr/>
            <p:nvPr/>
          </p:nvSpPr>
          <p:spPr>
            <a:xfrm flipV="1">
              <a:off x="316080" y="3259080"/>
              <a:ext cx="8692920" cy="5508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27720" bIns="27720" anchor="ctr" rot="10800000">
              <a:noAutofit/>
            </a:bodyPr>
            <a:p>
              <a:endParaRPr b="1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</p:grpSp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1150920" y="214200"/>
            <a:ext cx="7792560" cy="1461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Tahoma"/>
              </a:rPr>
              <a:t>Click to edit Master title style</a:t>
            </a: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Edit Master text styles</a:t>
            </a: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1" marL="864000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Second level</a:t>
            </a:r>
            <a:endParaRPr b="0" lang="hr-HR" sz="2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2" marL="1296000" indent="-288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Third level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3" marL="172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Fourth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4" marL="2160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Fifth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dt" idx="37"/>
          </p:nvPr>
        </p:nvSpPr>
        <p:spPr>
          <a:xfrm>
            <a:off x="99072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lnSpc>
                <a:spcPct val="100000"/>
              </a:lnSpc>
              <a:buNone/>
              <a:def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 type="ftr" idx="38"/>
          </p:nvPr>
        </p:nvSpPr>
        <p:spPr>
          <a:xfrm>
            <a:off x="3429000" y="6248520"/>
            <a:ext cx="289512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9" name="PlaceHolder 5"/>
          <p:cNvSpPr>
            <a:spLocks noGrp="1"/>
          </p:cNvSpPr>
          <p:nvPr>
            <p:ph type="sldNum" idx="39"/>
          </p:nvPr>
        </p:nvSpPr>
        <p:spPr>
          <a:xfrm>
            <a:off x="685800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42BBCEC-9DC3-4962-9E2C-07EAC0CB6BE9}" type="slidenum">
              <a: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rPr>
              <a:t>&lt;number&gt;</a:t>
            </a:fld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roup 2"/>
          <p:cNvGrpSpPr/>
          <p:nvPr/>
        </p:nvGrpSpPr>
        <p:grpSpPr>
          <a:xfrm>
            <a:off x="0" y="2438280"/>
            <a:ext cx="9009000" cy="1052280"/>
            <a:chOff x="0" y="2438280"/>
            <a:chExt cx="9009000" cy="1052280"/>
          </a:xfrm>
        </p:grpSpPr>
        <p:grpSp>
          <p:nvGrpSpPr>
            <p:cNvPr id="323" name="Group 3"/>
            <p:cNvGrpSpPr/>
            <p:nvPr/>
          </p:nvGrpSpPr>
          <p:grpSpPr>
            <a:xfrm>
              <a:off x="290520" y="2546280"/>
              <a:ext cx="711000" cy="474480"/>
              <a:chOff x="290520" y="2546280"/>
              <a:chExt cx="711000" cy="474480"/>
            </a:xfrm>
          </p:grpSpPr>
          <p:sp>
            <p:nvSpPr>
              <p:cNvPr id="324" name="Rectangle 4"/>
              <p:cNvSpPr/>
              <p:nvPr/>
            </p:nvSpPr>
            <p:spPr>
              <a:xfrm>
                <a:off x="290520" y="2546280"/>
                <a:ext cx="437400" cy="474480"/>
              </a:xfrm>
              <a:prstGeom prst="rect">
                <a:avLst/>
              </a:prstGeom>
              <a:solidFill>
                <a:schemeClr val="folHlink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sp>
            <p:nvSpPr>
              <p:cNvPr id="325" name="Rectangle 5"/>
              <p:cNvSpPr/>
              <p:nvPr/>
            </p:nvSpPr>
            <p:spPr>
              <a:xfrm>
                <a:off x="673560" y="2546280"/>
                <a:ext cx="327960" cy="474480"/>
              </a:xfrm>
              <a:prstGeom prst="rect">
                <a:avLst/>
              </a:prstGeom>
              <a:gradFill rotWithShape="0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</p:grpSp>
        <p:grpSp>
          <p:nvGrpSpPr>
            <p:cNvPr id="326" name="Group 6"/>
            <p:cNvGrpSpPr/>
            <p:nvPr/>
          </p:nvGrpSpPr>
          <p:grpSpPr>
            <a:xfrm>
              <a:off x="414360" y="2968560"/>
              <a:ext cx="737640" cy="474480"/>
              <a:chOff x="414360" y="2968560"/>
              <a:chExt cx="737640" cy="474480"/>
            </a:xfrm>
          </p:grpSpPr>
          <p:sp>
            <p:nvSpPr>
              <p:cNvPr id="327" name="Rectangle 7"/>
              <p:cNvSpPr/>
              <p:nvPr/>
            </p:nvSpPr>
            <p:spPr>
              <a:xfrm>
                <a:off x="414360" y="2968560"/>
                <a:ext cx="421560" cy="474480"/>
              </a:xfrm>
              <a:prstGeom prst="rect">
                <a:avLst/>
              </a:pr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sp>
            <p:nvSpPr>
              <p:cNvPr id="328" name="Rectangle 8"/>
              <p:cNvSpPr/>
              <p:nvPr/>
            </p:nvSpPr>
            <p:spPr>
              <a:xfrm>
                <a:off x="783360" y="2968560"/>
                <a:ext cx="368640" cy="474480"/>
              </a:xfrm>
              <a:prstGeom prst="rect">
                <a:avLst/>
              </a:prstGeom>
              <a:gradFill rotWithShape="0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</p:grpSp>
        <p:sp>
          <p:nvSpPr>
            <p:cNvPr id="329" name="Rectangle 9"/>
            <p:cNvSpPr/>
            <p:nvPr/>
          </p:nvSpPr>
          <p:spPr>
            <a:xfrm>
              <a:off x="0" y="2895480"/>
              <a:ext cx="560160" cy="4219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1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330" name="Rectangle 10"/>
            <p:cNvSpPr/>
            <p:nvPr/>
          </p:nvSpPr>
          <p:spPr>
            <a:xfrm>
              <a:off x="635040" y="2438280"/>
              <a:ext cx="31320" cy="105228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1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331" name="Rectangle 11"/>
            <p:cNvSpPr/>
            <p:nvPr/>
          </p:nvSpPr>
          <p:spPr>
            <a:xfrm flipV="1">
              <a:off x="316080" y="3259080"/>
              <a:ext cx="8692920" cy="5508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27720" bIns="27720" anchor="ctr" rot="10800000">
              <a:noAutofit/>
            </a:bodyPr>
            <a:p>
              <a:endParaRPr b="1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</p:grpSp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7004160" y="214200"/>
            <a:ext cx="1950840" cy="5917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anchorCtr="1" vert="eaVer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Tahoma"/>
              </a:rPr>
              <a:t>Click to edit Master title style</a:t>
            </a: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1150920" y="214200"/>
            <a:ext cx="5700240" cy="5917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Edit Master text styles</a:t>
            </a: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1" marL="864000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Second level</a:t>
            </a:r>
            <a:endParaRPr b="0" lang="hr-HR" sz="2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2" marL="1296000" indent="-288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Third level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3" marL="172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Fourth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4" marL="2160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Fifth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dt" idx="40"/>
          </p:nvPr>
        </p:nvSpPr>
        <p:spPr>
          <a:xfrm>
            <a:off x="99072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lnSpc>
                <a:spcPct val="100000"/>
              </a:lnSpc>
              <a:buNone/>
              <a:def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ftr" idx="41"/>
          </p:nvPr>
        </p:nvSpPr>
        <p:spPr>
          <a:xfrm>
            <a:off x="3429000" y="6248520"/>
            <a:ext cx="289512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" name="PlaceHolder 5"/>
          <p:cNvSpPr>
            <a:spLocks noGrp="1"/>
          </p:cNvSpPr>
          <p:nvPr>
            <p:ph type="sldNum" idx="42"/>
          </p:nvPr>
        </p:nvSpPr>
        <p:spPr>
          <a:xfrm>
            <a:off x="685800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DAEE902-D487-4180-B167-632F6ABBC150}" type="slidenum">
              <a: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rPr>
              <a:t>&lt;number&gt;</a:t>
            </a:fld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roup 2"/>
          <p:cNvGrpSpPr/>
          <p:nvPr/>
        </p:nvGrpSpPr>
        <p:grpSpPr>
          <a:xfrm>
            <a:off x="0" y="2438280"/>
            <a:ext cx="9009000" cy="1052280"/>
            <a:chOff x="0" y="2438280"/>
            <a:chExt cx="9009000" cy="1052280"/>
          </a:xfrm>
        </p:grpSpPr>
        <p:grpSp>
          <p:nvGrpSpPr>
            <p:cNvPr id="340" name="Group 3"/>
            <p:cNvGrpSpPr/>
            <p:nvPr/>
          </p:nvGrpSpPr>
          <p:grpSpPr>
            <a:xfrm>
              <a:off x="290520" y="2546280"/>
              <a:ext cx="711000" cy="474480"/>
              <a:chOff x="290520" y="2546280"/>
              <a:chExt cx="711000" cy="474480"/>
            </a:xfrm>
          </p:grpSpPr>
          <p:sp>
            <p:nvSpPr>
              <p:cNvPr id="341" name="Rectangle 4"/>
              <p:cNvSpPr/>
              <p:nvPr/>
            </p:nvSpPr>
            <p:spPr>
              <a:xfrm>
                <a:off x="290520" y="2546280"/>
                <a:ext cx="437400" cy="474480"/>
              </a:xfrm>
              <a:prstGeom prst="rect">
                <a:avLst/>
              </a:prstGeom>
              <a:solidFill>
                <a:schemeClr val="folHlink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sp>
            <p:nvSpPr>
              <p:cNvPr id="342" name="Rectangle 5"/>
              <p:cNvSpPr/>
              <p:nvPr/>
            </p:nvSpPr>
            <p:spPr>
              <a:xfrm>
                <a:off x="673560" y="2546280"/>
                <a:ext cx="327960" cy="474480"/>
              </a:xfrm>
              <a:prstGeom prst="rect">
                <a:avLst/>
              </a:prstGeom>
              <a:gradFill rotWithShape="0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</p:grpSp>
        <p:grpSp>
          <p:nvGrpSpPr>
            <p:cNvPr id="343" name="Group 6"/>
            <p:cNvGrpSpPr/>
            <p:nvPr/>
          </p:nvGrpSpPr>
          <p:grpSpPr>
            <a:xfrm>
              <a:off x="414360" y="2968560"/>
              <a:ext cx="737640" cy="474480"/>
              <a:chOff x="414360" y="2968560"/>
              <a:chExt cx="737640" cy="474480"/>
            </a:xfrm>
          </p:grpSpPr>
          <p:sp>
            <p:nvSpPr>
              <p:cNvPr id="344" name="Rectangle 7"/>
              <p:cNvSpPr/>
              <p:nvPr/>
            </p:nvSpPr>
            <p:spPr>
              <a:xfrm>
                <a:off x="414360" y="2968560"/>
                <a:ext cx="421560" cy="474480"/>
              </a:xfrm>
              <a:prstGeom prst="rect">
                <a:avLst/>
              </a:pr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sp>
            <p:nvSpPr>
              <p:cNvPr id="345" name="Rectangle 8"/>
              <p:cNvSpPr/>
              <p:nvPr/>
            </p:nvSpPr>
            <p:spPr>
              <a:xfrm>
                <a:off x="783360" y="2968560"/>
                <a:ext cx="368640" cy="474480"/>
              </a:xfrm>
              <a:prstGeom prst="rect">
                <a:avLst/>
              </a:prstGeom>
              <a:gradFill rotWithShape="0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</p:grpSp>
        <p:sp>
          <p:nvSpPr>
            <p:cNvPr id="346" name="Rectangle 9"/>
            <p:cNvSpPr/>
            <p:nvPr/>
          </p:nvSpPr>
          <p:spPr>
            <a:xfrm>
              <a:off x="0" y="2895480"/>
              <a:ext cx="560160" cy="4219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1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347" name="Rectangle 10"/>
            <p:cNvSpPr/>
            <p:nvPr/>
          </p:nvSpPr>
          <p:spPr>
            <a:xfrm>
              <a:off x="635040" y="2438280"/>
              <a:ext cx="31320" cy="105228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1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348" name="Rectangle 11"/>
            <p:cNvSpPr/>
            <p:nvPr/>
          </p:nvSpPr>
          <p:spPr>
            <a:xfrm flipV="1">
              <a:off x="316080" y="3259080"/>
              <a:ext cx="8692920" cy="5508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27720" bIns="27720" anchor="ctr" rot="10800000">
              <a:noAutofit/>
            </a:bodyPr>
            <a:p>
              <a:endParaRPr b="1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</p:grpSp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1150920" y="214200"/>
            <a:ext cx="7792560" cy="1461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Tahoma"/>
              </a:rPr>
              <a:t>Click to edit Master title style</a:t>
            </a: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Edit Master text styles</a:t>
            </a: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1" marL="864000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Second level</a:t>
            </a:r>
            <a:endParaRPr b="0" lang="hr-HR" sz="2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2" marL="1296000" indent="-288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Third level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3" marL="172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Fourth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4" marL="2160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Fifth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dt" idx="43"/>
          </p:nvPr>
        </p:nvSpPr>
        <p:spPr>
          <a:xfrm>
            <a:off x="99072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lnSpc>
                <a:spcPct val="100000"/>
              </a:lnSpc>
              <a:buNone/>
              <a:def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 type="ftr" idx="44"/>
          </p:nvPr>
        </p:nvSpPr>
        <p:spPr>
          <a:xfrm>
            <a:off x="3429000" y="6248520"/>
            <a:ext cx="289512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" name="PlaceHolder 5"/>
          <p:cNvSpPr>
            <a:spLocks noGrp="1"/>
          </p:cNvSpPr>
          <p:nvPr>
            <p:ph type="sldNum" idx="45"/>
          </p:nvPr>
        </p:nvSpPr>
        <p:spPr>
          <a:xfrm>
            <a:off x="685800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BC95B4E-F8C9-4ECA-98FE-B886D087C311}" type="slidenum">
              <a: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rPr>
              <a:t>&lt;number&gt;</a:t>
            </a:fld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roup 2"/>
          <p:cNvGrpSpPr/>
          <p:nvPr/>
        </p:nvGrpSpPr>
        <p:grpSpPr>
          <a:xfrm>
            <a:off x="0" y="2438280"/>
            <a:ext cx="9009000" cy="1052280"/>
            <a:chOff x="0" y="2438280"/>
            <a:chExt cx="9009000" cy="1052280"/>
          </a:xfrm>
        </p:grpSpPr>
        <p:grpSp>
          <p:nvGrpSpPr>
            <p:cNvPr id="357" name="Group 3"/>
            <p:cNvGrpSpPr/>
            <p:nvPr/>
          </p:nvGrpSpPr>
          <p:grpSpPr>
            <a:xfrm>
              <a:off x="290520" y="2546280"/>
              <a:ext cx="711000" cy="474480"/>
              <a:chOff x="290520" y="2546280"/>
              <a:chExt cx="711000" cy="474480"/>
            </a:xfrm>
          </p:grpSpPr>
          <p:sp>
            <p:nvSpPr>
              <p:cNvPr id="358" name="Rectangle 4"/>
              <p:cNvSpPr/>
              <p:nvPr/>
            </p:nvSpPr>
            <p:spPr>
              <a:xfrm>
                <a:off x="290520" y="2546280"/>
                <a:ext cx="437400" cy="474480"/>
              </a:xfrm>
              <a:prstGeom prst="rect">
                <a:avLst/>
              </a:prstGeom>
              <a:solidFill>
                <a:schemeClr val="folHlink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sp>
            <p:nvSpPr>
              <p:cNvPr id="359" name="Rectangle 5"/>
              <p:cNvSpPr/>
              <p:nvPr/>
            </p:nvSpPr>
            <p:spPr>
              <a:xfrm>
                <a:off x="673560" y="2546280"/>
                <a:ext cx="327960" cy="474480"/>
              </a:xfrm>
              <a:prstGeom prst="rect">
                <a:avLst/>
              </a:prstGeom>
              <a:gradFill rotWithShape="0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</p:grpSp>
        <p:grpSp>
          <p:nvGrpSpPr>
            <p:cNvPr id="360" name="Group 6"/>
            <p:cNvGrpSpPr/>
            <p:nvPr/>
          </p:nvGrpSpPr>
          <p:grpSpPr>
            <a:xfrm>
              <a:off x="414360" y="2968560"/>
              <a:ext cx="737640" cy="474480"/>
              <a:chOff x="414360" y="2968560"/>
              <a:chExt cx="737640" cy="474480"/>
            </a:xfrm>
          </p:grpSpPr>
          <p:sp>
            <p:nvSpPr>
              <p:cNvPr id="361" name="Rectangle 7"/>
              <p:cNvSpPr/>
              <p:nvPr/>
            </p:nvSpPr>
            <p:spPr>
              <a:xfrm>
                <a:off x="414360" y="2968560"/>
                <a:ext cx="421560" cy="474480"/>
              </a:xfrm>
              <a:prstGeom prst="rect">
                <a:avLst/>
              </a:pr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sp>
            <p:nvSpPr>
              <p:cNvPr id="362" name="Rectangle 8"/>
              <p:cNvSpPr/>
              <p:nvPr/>
            </p:nvSpPr>
            <p:spPr>
              <a:xfrm>
                <a:off x="783360" y="2968560"/>
                <a:ext cx="368640" cy="474480"/>
              </a:xfrm>
              <a:prstGeom prst="rect">
                <a:avLst/>
              </a:prstGeom>
              <a:gradFill rotWithShape="0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</p:grpSp>
        <p:sp>
          <p:nvSpPr>
            <p:cNvPr id="363" name="Rectangle 9"/>
            <p:cNvSpPr/>
            <p:nvPr/>
          </p:nvSpPr>
          <p:spPr>
            <a:xfrm>
              <a:off x="0" y="2895480"/>
              <a:ext cx="560160" cy="4219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1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364" name="Rectangle 10"/>
            <p:cNvSpPr/>
            <p:nvPr/>
          </p:nvSpPr>
          <p:spPr>
            <a:xfrm>
              <a:off x="635040" y="2438280"/>
              <a:ext cx="31320" cy="105228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1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365" name="Rectangle 11"/>
            <p:cNvSpPr/>
            <p:nvPr/>
          </p:nvSpPr>
          <p:spPr>
            <a:xfrm flipV="1">
              <a:off x="316080" y="3259080"/>
              <a:ext cx="8692920" cy="5508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27720" bIns="27720" anchor="ctr" rot="10800000">
              <a:noAutofit/>
            </a:bodyPr>
            <a:p>
              <a:endParaRPr b="1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</p:grpSp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623880" y="1709640"/>
            <a:ext cx="7886520" cy="285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6000" strike="noStrike" u="none">
                <a:solidFill>
                  <a:schemeClr val="dk2"/>
                </a:solidFill>
                <a:effectLst/>
                <a:uFillTx/>
                <a:latin typeface="Tahoma"/>
              </a:rPr>
              <a:t>Click to edit Master title style</a:t>
            </a:r>
            <a:endParaRPr b="0" lang="hr-HR" sz="6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623880" y="4589640"/>
            <a:ext cx="7886520" cy="149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32000" indent="-324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Edit Master text styles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dt" idx="46"/>
          </p:nvPr>
        </p:nvSpPr>
        <p:spPr>
          <a:xfrm>
            <a:off x="99072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lnSpc>
                <a:spcPct val="100000"/>
              </a:lnSpc>
              <a:buNone/>
              <a:def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 type="ftr" idx="47"/>
          </p:nvPr>
        </p:nvSpPr>
        <p:spPr>
          <a:xfrm>
            <a:off x="3429000" y="6248520"/>
            <a:ext cx="289512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0" name="PlaceHolder 5"/>
          <p:cNvSpPr>
            <a:spLocks noGrp="1"/>
          </p:cNvSpPr>
          <p:nvPr>
            <p:ph type="sldNum" idx="48"/>
          </p:nvPr>
        </p:nvSpPr>
        <p:spPr>
          <a:xfrm>
            <a:off x="685800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77003AC-7ABF-4A25-A136-C5F27EBDB1A6}" type="slidenum">
              <a: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rPr>
              <a:t>&lt;number&gt;</a:t>
            </a:fld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roup 2"/>
          <p:cNvGrpSpPr/>
          <p:nvPr/>
        </p:nvGrpSpPr>
        <p:grpSpPr>
          <a:xfrm>
            <a:off x="0" y="2438280"/>
            <a:ext cx="9009000" cy="1052280"/>
            <a:chOff x="0" y="2438280"/>
            <a:chExt cx="9009000" cy="1052280"/>
          </a:xfrm>
        </p:grpSpPr>
        <p:grpSp>
          <p:nvGrpSpPr>
            <p:cNvPr id="374" name="Group 3"/>
            <p:cNvGrpSpPr/>
            <p:nvPr/>
          </p:nvGrpSpPr>
          <p:grpSpPr>
            <a:xfrm>
              <a:off x="290520" y="2546280"/>
              <a:ext cx="711000" cy="474480"/>
              <a:chOff x="290520" y="2546280"/>
              <a:chExt cx="711000" cy="474480"/>
            </a:xfrm>
          </p:grpSpPr>
          <p:sp>
            <p:nvSpPr>
              <p:cNvPr id="375" name="Rectangle 4"/>
              <p:cNvSpPr/>
              <p:nvPr/>
            </p:nvSpPr>
            <p:spPr>
              <a:xfrm>
                <a:off x="290520" y="2546280"/>
                <a:ext cx="437400" cy="474480"/>
              </a:xfrm>
              <a:prstGeom prst="rect">
                <a:avLst/>
              </a:prstGeom>
              <a:solidFill>
                <a:schemeClr val="folHlink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sp>
            <p:nvSpPr>
              <p:cNvPr id="376" name="Rectangle 5"/>
              <p:cNvSpPr/>
              <p:nvPr/>
            </p:nvSpPr>
            <p:spPr>
              <a:xfrm>
                <a:off x="673560" y="2546280"/>
                <a:ext cx="327960" cy="474480"/>
              </a:xfrm>
              <a:prstGeom prst="rect">
                <a:avLst/>
              </a:prstGeom>
              <a:gradFill rotWithShape="0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</p:grpSp>
        <p:grpSp>
          <p:nvGrpSpPr>
            <p:cNvPr id="377" name="Group 6"/>
            <p:cNvGrpSpPr/>
            <p:nvPr/>
          </p:nvGrpSpPr>
          <p:grpSpPr>
            <a:xfrm>
              <a:off x="414360" y="2968560"/>
              <a:ext cx="737640" cy="474480"/>
              <a:chOff x="414360" y="2968560"/>
              <a:chExt cx="737640" cy="474480"/>
            </a:xfrm>
          </p:grpSpPr>
          <p:sp>
            <p:nvSpPr>
              <p:cNvPr id="378" name="Rectangle 7"/>
              <p:cNvSpPr/>
              <p:nvPr/>
            </p:nvSpPr>
            <p:spPr>
              <a:xfrm>
                <a:off x="414360" y="2968560"/>
                <a:ext cx="421560" cy="474480"/>
              </a:xfrm>
              <a:prstGeom prst="rect">
                <a:avLst/>
              </a:pr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sp>
            <p:nvSpPr>
              <p:cNvPr id="379" name="Rectangle 8"/>
              <p:cNvSpPr/>
              <p:nvPr/>
            </p:nvSpPr>
            <p:spPr>
              <a:xfrm>
                <a:off x="783360" y="2968560"/>
                <a:ext cx="368640" cy="474480"/>
              </a:xfrm>
              <a:prstGeom prst="rect">
                <a:avLst/>
              </a:prstGeom>
              <a:gradFill rotWithShape="0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</p:grpSp>
        <p:sp>
          <p:nvSpPr>
            <p:cNvPr id="380" name="Rectangle 9"/>
            <p:cNvSpPr/>
            <p:nvPr/>
          </p:nvSpPr>
          <p:spPr>
            <a:xfrm>
              <a:off x="0" y="2895480"/>
              <a:ext cx="560160" cy="4219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1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381" name="Rectangle 10"/>
            <p:cNvSpPr/>
            <p:nvPr/>
          </p:nvSpPr>
          <p:spPr>
            <a:xfrm>
              <a:off x="635040" y="2438280"/>
              <a:ext cx="31320" cy="105228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1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382" name="Rectangle 11"/>
            <p:cNvSpPr/>
            <p:nvPr/>
          </p:nvSpPr>
          <p:spPr>
            <a:xfrm flipV="1">
              <a:off x="316080" y="3259080"/>
              <a:ext cx="8692920" cy="5508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27720" bIns="27720" anchor="ctr" rot="10800000">
              <a:noAutofit/>
            </a:bodyPr>
            <a:p>
              <a:endParaRPr b="1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</p:grpSp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1150920" y="214200"/>
            <a:ext cx="7792560" cy="1461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Tahoma"/>
              </a:rPr>
              <a:t>Click to edit Master title style</a:t>
            </a: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80952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Edit Master text styles</a:t>
            </a: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1" marL="864000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Second level</a:t>
            </a:r>
            <a:endParaRPr b="0" lang="hr-HR" sz="2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2" marL="1296000" indent="-288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Third level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3" marL="172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Fourth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4" marL="2160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Fifth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 type="body"/>
          </p:nvPr>
        </p:nvSpPr>
        <p:spPr>
          <a:xfrm>
            <a:off x="5145120" y="2017800"/>
            <a:ext cx="380952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Edit Master text styles</a:t>
            </a: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Second level</a:t>
            </a:r>
            <a:endParaRPr b="0" lang="hr-HR" sz="2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3333cc"/>
              </a:buClr>
              <a:buSzPct val="50000"/>
              <a:buFont typeface="Wingdings" charset="2"/>
              <a:buChar char="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Third level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fcf01"/>
              </a:buClr>
              <a:buSzPct val="55000"/>
              <a:buFont typeface="Wingdings" charset="2"/>
              <a:buChar char="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Fourth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e4a8"/>
              </a:buClr>
              <a:buSzPct val="50000"/>
              <a:buFont typeface="Wingdings" charset="2"/>
              <a:buChar char="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Fifth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386" name="PlaceHolder 4"/>
          <p:cNvSpPr>
            <a:spLocks noGrp="1"/>
          </p:cNvSpPr>
          <p:nvPr>
            <p:ph type="dt" idx="49"/>
          </p:nvPr>
        </p:nvSpPr>
        <p:spPr>
          <a:xfrm>
            <a:off x="99072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lnSpc>
                <a:spcPct val="100000"/>
              </a:lnSpc>
              <a:buNone/>
              <a:def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7" name="PlaceHolder 5"/>
          <p:cNvSpPr>
            <a:spLocks noGrp="1"/>
          </p:cNvSpPr>
          <p:nvPr>
            <p:ph type="ftr" idx="50"/>
          </p:nvPr>
        </p:nvSpPr>
        <p:spPr>
          <a:xfrm>
            <a:off x="3429000" y="6248520"/>
            <a:ext cx="289512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8" name="PlaceHolder 6"/>
          <p:cNvSpPr>
            <a:spLocks noGrp="1"/>
          </p:cNvSpPr>
          <p:nvPr>
            <p:ph type="sldNum" idx="51"/>
          </p:nvPr>
        </p:nvSpPr>
        <p:spPr>
          <a:xfrm>
            <a:off x="685800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FF6400A-88C8-4212-94C2-621005D270FA}" type="slidenum">
              <a: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rPr>
              <a:t>&lt;number&gt;</a:t>
            </a:fld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roup 2"/>
          <p:cNvGrpSpPr/>
          <p:nvPr/>
        </p:nvGrpSpPr>
        <p:grpSpPr>
          <a:xfrm>
            <a:off x="0" y="2438280"/>
            <a:ext cx="9009000" cy="1052280"/>
            <a:chOff x="0" y="2438280"/>
            <a:chExt cx="9009000" cy="1052280"/>
          </a:xfrm>
        </p:grpSpPr>
        <p:grpSp>
          <p:nvGrpSpPr>
            <p:cNvPr id="392" name="Group 3"/>
            <p:cNvGrpSpPr/>
            <p:nvPr/>
          </p:nvGrpSpPr>
          <p:grpSpPr>
            <a:xfrm>
              <a:off x="290520" y="2546280"/>
              <a:ext cx="711000" cy="474480"/>
              <a:chOff x="290520" y="2546280"/>
              <a:chExt cx="711000" cy="474480"/>
            </a:xfrm>
          </p:grpSpPr>
          <p:sp>
            <p:nvSpPr>
              <p:cNvPr id="393" name="Rectangle 4"/>
              <p:cNvSpPr/>
              <p:nvPr/>
            </p:nvSpPr>
            <p:spPr>
              <a:xfrm>
                <a:off x="290520" y="2546280"/>
                <a:ext cx="437400" cy="474480"/>
              </a:xfrm>
              <a:prstGeom prst="rect">
                <a:avLst/>
              </a:prstGeom>
              <a:solidFill>
                <a:schemeClr val="folHlink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sp>
            <p:nvSpPr>
              <p:cNvPr id="394" name="Rectangle 5"/>
              <p:cNvSpPr/>
              <p:nvPr/>
            </p:nvSpPr>
            <p:spPr>
              <a:xfrm>
                <a:off x="673560" y="2546280"/>
                <a:ext cx="327960" cy="474480"/>
              </a:xfrm>
              <a:prstGeom prst="rect">
                <a:avLst/>
              </a:prstGeom>
              <a:gradFill rotWithShape="0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</p:grpSp>
        <p:grpSp>
          <p:nvGrpSpPr>
            <p:cNvPr id="395" name="Group 6"/>
            <p:cNvGrpSpPr/>
            <p:nvPr/>
          </p:nvGrpSpPr>
          <p:grpSpPr>
            <a:xfrm>
              <a:off x="414360" y="2968560"/>
              <a:ext cx="737640" cy="474480"/>
              <a:chOff x="414360" y="2968560"/>
              <a:chExt cx="737640" cy="474480"/>
            </a:xfrm>
          </p:grpSpPr>
          <p:sp>
            <p:nvSpPr>
              <p:cNvPr id="396" name="Rectangle 7"/>
              <p:cNvSpPr/>
              <p:nvPr/>
            </p:nvSpPr>
            <p:spPr>
              <a:xfrm>
                <a:off x="414360" y="2968560"/>
                <a:ext cx="421560" cy="474480"/>
              </a:xfrm>
              <a:prstGeom prst="rect">
                <a:avLst/>
              </a:pr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sp>
            <p:nvSpPr>
              <p:cNvPr id="397" name="Rectangle 8"/>
              <p:cNvSpPr/>
              <p:nvPr/>
            </p:nvSpPr>
            <p:spPr>
              <a:xfrm>
                <a:off x="783360" y="2968560"/>
                <a:ext cx="368640" cy="474480"/>
              </a:xfrm>
              <a:prstGeom prst="rect">
                <a:avLst/>
              </a:prstGeom>
              <a:gradFill rotWithShape="0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</p:grpSp>
        <p:sp>
          <p:nvSpPr>
            <p:cNvPr id="398" name="Rectangle 9"/>
            <p:cNvSpPr/>
            <p:nvPr/>
          </p:nvSpPr>
          <p:spPr>
            <a:xfrm>
              <a:off x="0" y="2895480"/>
              <a:ext cx="560160" cy="4219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1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399" name="Rectangle 10"/>
            <p:cNvSpPr/>
            <p:nvPr/>
          </p:nvSpPr>
          <p:spPr>
            <a:xfrm>
              <a:off x="635040" y="2438280"/>
              <a:ext cx="31320" cy="105228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1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400" name="Rectangle 11"/>
            <p:cNvSpPr/>
            <p:nvPr/>
          </p:nvSpPr>
          <p:spPr>
            <a:xfrm flipV="1">
              <a:off x="316080" y="3259080"/>
              <a:ext cx="8692920" cy="5508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27720" bIns="27720" anchor="ctr" rot="10800000">
              <a:noAutofit/>
            </a:bodyPr>
            <a:p>
              <a:endParaRPr b="1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</p:grpSp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6303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Tahoma"/>
              </a:rPr>
              <a:t>Click to edit Master title style</a:t>
            </a: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630360" y="1681200"/>
            <a:ext cx="3868200" cy="823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marL="432000" indent="-324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Edit Master text styles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03" name="PlaceHolder 3"/>
          <p:cNvSpPr>
            <a:spLocks noGrp="1"/>
          </p:cNvSpPr>
          <p:nvPr>
            <p:ph type="body"/>
          </p:nvPr>
        </p:nvSpPr>
        <p:spPr>
          <a:xfrm>
            <a:off x="630360" y="2505240"/>
            <a:ext cx="3868200" cy="3684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Edit Master text styles</a:t>
            </a: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Second level</a:t>
            </a:r>
            <a:endParaRPr b="0" lang="hr-HR" sz="2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3333cc"/>
              </a:buClr>
              <a:buSzPct val="50000"/>
              <a:buFont typeface="Wingdings" charset="2"/>
              <a:buChar char="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Third level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fcf01"/>
              </a:buClr>
              <a:buSzPct val="55000"/>
              <a:buFont typeface="Wingdings" charset="2"/>
              <a:buChar char="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Fourth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e4a8"/>
              </a:buClr>
              <a:buSzPct val="50000"/>
              <a:buFont typeface="Wingdings" charset="2"/>
              <a:buChar char="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Fifth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04" name="PlaceHolder 4"/>
          <p:cNvSpPr>
            <a:spLocks noGrp="1"/>
          </p:cNvSpPr>
          <p:nvPr>
            <p:ph type="body"/>
          </p:nvPr>
        </p:nvSpPr>
        <p:spPr>
          <a:xfrm>
            <a:off x="4629240" y="1681200"/>
            <a:ext cx="3887280" cy="823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Edit Master text styles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05" name="PlaceHolder 5"/>
          <p:cNvSpPr>
            <a:spLocks noGrp="1"/>
          </p:cNvSpPr>
          <p:nvPr>
            <p:ph type="body"/>
          </p:nvPr>
        </p:nvSpPr>
        <p:spPr>
          <a:xfrm>
            <a:off x="4629240" y="2505240"/>
            <a:ext cx="3887280" cy="3684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Edit Master text styles</a:t>
            </a: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Second level</a:t>
            </a:r>
            <a:endParaRPr b="0" lang="hr-HR" sz="2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3333cc"/>
              </a:buClr>
              <a:buSzPct val="50000"/>
              <a:buFont typeface="Wingdings" charset="2"/>
              <a:buChar char="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Third level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fcf01"/>
              </a:buClr>
              <a:buSzPct val="55000"/>
              <a:buFont typeface="Wingdings" charset="2"/>
              <a:buChar char="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Fourth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e4a8"/>
              </a:buClr>
              <a:buSzPct val="50000"/>
              <a:buFont typeface="Wingdings" charset="2"/>
              <a:buChar char="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Fifth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06" name="PlaceHolder 6"/>
          <p:cNvSpPr>
            <a:spLocks noGrp="1"/>
          </p:cNvSpPr>
          <p:nvPr>
            <p:ph type="dt" idx="52"/>
          </p:nvPr>
        </p:nvSpPr>
        <p:spPr>
          <a:xfrm>
            <a:off x="99072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lnSpc>
                <a:spcPct val="100000"/>
              </a:lnSpc>
              <a:buNone/>
              <a:def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7" name="PlaceHolder 7"/>
          <p:cNvSpPr>
            <a:spLocks noGrp="1"/>
          </p:cNvSpPr>
          <p:nvPr>
            <p:ph type="ftr" idx="53"/>
          </p:nvPr>
        </p:nvSpPr>
        <p:spPr>
          <a:xfrm>
            <a:off x="3429000" y="6248520"/>
            <a:ext cx="289512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8" name="PlaceHolder 8"/>
          <p:cNvSpPr>
            <a:spLocks noGrp="1"/>
          </p:cNvSpPr>
          <p:nvPr>
            <p:ph type="sldNum" idx="54"/>
          </p:nvPr>
        </p:nvSpPr>
        <p:spPr>
          <a:xfrm>
            <a:off x="685800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B0CC82B-9A39-477D-9132-CA867024767C}" type="slidenum">
              <a: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rPr>
              <a:t>&lt;number&gt;</a:t>
            </a:fld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7"/>
          <p:cNvSpPr/>
          <p:nvPr/>
        </p:nvSpPr>
        <p:spPr>
          <a:xfrm>
            <a:off x="380880" y="228600"/>
            <a:ext cx="8229240" cy="609120"/>
          </a:xfrm>
          <a:custGeom>
            <a:avLst/>
            <a:gdLst>
              <a:gd name="textAreaLeft" fmla="*/ 0 w 8229240"/>
              <a:gd name="textAreaRight" fmla="*/ 8229600 w 8229240"/>
              <a:gd name="textAreaTop" fmla="*/ 0 h 609120"/>
              <a:gd name="textAreaBottom" fmla="*/ 609480 h 609120"/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5" name="Line 8"/>
          <p:cNvSpPr/>
          <p:nvPr/>
        </p:nvSpPr>
        <p:spPr>
          <a:xfrm>
            <a:off x="457200" y="6172200"/>
            <a:ext cx="8229600" cy="36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629400" y="277920"/>
            <a:ext cx="2057040" cy="585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4200" strike="noStrike" u="none">
                <a:solidFill>
                  <a:schemeClr val="dk2"/>
                </a:solidFill>
                <a:effectLst/>
                <a:uFillTx/>
                <a:latin typeface="Garamond"/>
              </a:rPr>
              <a:t>Click to edit Master title style</a:t>
            </a:r>
            <a:endParaRPr b="0" lang="hr-HR" sz="4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277920"/>
            <a:ext cx="6019560" cy="585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432000" indent="-324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hr-H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hr-H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hr-HR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7"/>
          </p:nvPr>
        </p:nvSpPr>
        <p:spPr>
          <a:xfrm>
            <a:off x="45720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ftr" idx="8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sldNum" idx="9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990111A-E79D-4446-8BB8-EFA0B020E1B8}" type="slidenum">
              <a: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roup 2"/>
          <p:cNvGrpSpPr/>
          <p:nvPr/>
        </p:nvGrpSpPr>
        <p:grpSpPr>
          <a:xfrm>
            <a:off x="0" y="2438280"/>
            <a:ext cx="9009000" cy="1052280"/>
            <a:chOff x="0" y="2438280"/>
            <a:chExt cx="9009000" cy="1052280"/>
          </a:xfrm>
        </p:grpSpPr>
        <p:grpSp>
          <p:nvGrpSpPr>
            <p:cNvPr id="412" name="Group 3"/>
            <p:cNvGrpSpPr/>
            <p:nvPr/>
          </p:nvGrpSpPr>
          <p:grpSpPr>
            <a:xfrm>
              <a:off x="290520" y="2546280"/>
              <a:ext cx="711000" cy="474480"/>
              <a:chOff x="290520" y="2546280"/>
              <a:chExt cx="711000" cy="474480"/>
            </a:xfrm>
          </p:grpSpPr>
          <p:sp>
            <p:nvSpPr>
              <p:cNvPr id="413" name="Rectangle 4"/>
              <p:cNvSpPr/>
              <p:nvPr/>
            </p:nvSpPr>
            <p:spPr>
              <a:xfrm>
                <a:off x="290520" y="2546280"/>
                <a:ext cx="437400" cy="474480"/>
              </a:xfrm>
              <a:prstGeom prst="rect">
                <a:avLst/>
              </a:prstGeom>
              <a:solidFill>
                <a:schemeClr val="folHlink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sp>
            <p:nvSpPr>
              <p:cNvPr id="414" name="Rectangle 5"/>
              <p:cNvSpPr/>
              <p:nvPr/>
            </p:nvSpPr>
            <p:spPr>
              <a:xfrm>
                <a:off x="673560" y="2546280"/>
                <a:ext cx="327960" cy="474480"/>
              </a:xfrm>
              <a:prstGeom prst="rect">
                <a:avLst/>
              </a:prstGeom>
              <a:gradFill rotWithShape="0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</p:grpSp>
        <p:grpSp>
          <p:nvGrpSpPr>
            <p:cNvPr id="415" name="Group 6"/>
            <p:cNvGrpSpPr/>
            <p:nvPr/>
          </p:nvGrpSpPr>
          <p:grpSpPr>
            <a:xfrm>
              <a:off x="414360" y="2968560"/>
              <a:ext cx="737640" cy="474480"/>
              <a:chOff x="414360" y="2968560"/>
              <a:chExt cx="737640" cy="474480"/>
            </a:xfrm>
          </p:grpSpPr>
          <p:sp>
            <p:nvSpPr>
              <p:cNvPr id="416" name="Rectangle 7"/>
              <p:cNvSpPr/>
              <p:nvPr/>
            </p:nvSpPr>
            <p:spPr>
              <a:xfrm>
                <a:off x="414360" y="2968560"/>
                <a:ext cx="421560" cy="474480"/>
              </a:xfrm>
              <a:prstGeom prst="rect">
                <a:avLst/>
              </a:pr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sp>
            <p:nvSpPr>
              <p:cNvPr id="417" name="Rectangle 8"/>
              <p:cNvSpPr/>
              <p:nvPr/>
            </p:nvSpPr>
            <p:spPr>
              <a:xfrm>
                <a:off x="783360" y="2968560"/>
                <a:ext cx="368640" cy="474480"/>
              </a:xfrm>
              <a:prstGeom prst="rect">
                <a:avLst/>
              </a:prstGeom>
              <a:gradFill rotWithShape="0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</p:grpSp>
        <p:sp>
          <p:nvSpPr>
            <p:cNvPr id="418" name="Rectangle 9"/>
            <p:cNvSpPr/>
            <p:nvPr/>
          </p:nvSpPr>
          <p:spPr>
            <a:xfrm>
              <a:off x="0" y="2895480"/>
              <a:ext cx="560160" cy="4219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1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419" name="Rectangle 10"/>
            <p:cNvSpPr/>
            <p:nvPr/>
          </p:nvSpPr>
          <p:spPr>
            <a:xfrm>
              <a:off x="635040" y="2438280"/>
              <a:ext cx="31320" cy="105228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1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420" name="Rectangle 11"/>
            <p:cNvSpPr/>
            <p:nvPr/>
          </p:nvSpPr>
          <p:spPr>
            <a:xfrm flipV="1">
              <a:off x="316080" y="3259080"/>
              <a:ext cx="8692920" cy="5508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27720" bIns="27720" anchor="ctr" rot="10800000">
              <a:noAutofit/>
            </a:bodyPr>
            <a:p>
              <a:endParaRPr b="1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</p:grpSp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1150920" y="214200"/>
            <a:ext cx="7792560" cy="1461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Tahoma"/>
              </a:rPr>
              <a:t>Click to edit Master title style</a:t>
            </a: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 type="dt" idx="55"/>
          </p:nvPr>
        </p:nvSpPr>
        <p:spPr>
          <a:xfrm>
            <a:off x="99072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lnSpc>
                <a:spcPct val="100000"/>
              </a:lnSpc>
              <a:buNone/>
              <a:def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 type="ftr" idx="56"/>
          </p:nvPr>
        </p:nvSpPr>
        <p:spPr>
          <a:xfrm>
            <a:off x="3429000" y="6248520"/>
            <a:ext cx="289512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4" name="PlaceHolder 4"/>
          <p:cNvSpPr>
            <a:spLocks noGrp="1"/>
          </p:cNvSpPr>
          <p:nvPr>
            <p:ph type="sldNum" idx="57"/>
          </p:nvPr>
        </p:nvSpPr>
        <p:spPr>
          <a:xfrm>
            <a:off x="685800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54EE025-C82F-41BE-A3D5-27D6BD2D4937}" type="slidenum">
              <a: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rPr>
              <a:t>&lt;number&gt;</a:t>
            </a:fld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roup 2"/>
          <p:cNvGrpSpPr/>
          <p:nvPr/>
        </p:nvGrpSpPr>
        <p:grpSpPr>
          <a:xfrm>
            <a:off x="0" y="2438280"/>
            <a:ext cx="9009000" cy="1052280"/>
            <a:chOff x="0" y="2438280"/>
            <a:chExt cx="9009000" cy="1052280"/>
          </a:xfrm>
        </p:grpSpPr>
        <p:grpSp>
          <p:nvGrpSpPr>
            <p:cNvPr id="428" name="Group 3"/>
            <p:cNvGrpSpPr/>
            <p:nvPr/>
          </p:nvGrpSpPr>
          <p:grpSpPr>
            <a:xfrm>
              <a:off x="290520" y="2546280"/>
              <a:ext cx="711000" cy="474480"/>
              <a:chOff x="290520" y="2546280"/>
              <a:chExt cx="711000" cy="474480"/>
            </a:xfrm>
          </p:grpSpPr>
          <p:sp>
            <p:nvSpPr>
              <p:cNvPr id="429" name="Rectangle 4"/>
              <p:cNvSpPr/>
              <p:nvPr/>
            </p:nvSpPr>
            <p:spPr>
              <a:xfrm>
                <a:off x="290520" y="2546280"/>
                <a:ext cx="437400" cy="474480"/>
              </a:xfrm>
              <a:prstGeom prst="rect">
                <a:avLst/>
              </a:prstGeom>
              <a:solidFill>
                <a:schemeClr val="folHlink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sp>
            <p:nvSpPr>
              <p:cNvPr id="430" name="Rectangle 5"/>
              <p:cNvSpPr/>
              <p:nvPr/>
            </p:nvSpPr>
            <p:spPr>
              <a:xfrm>
                <a:off x="673560" y="2546280"/>
                <a:ext cx="327960" cy="474480"/>
              </a:xfrm>
              <a:prstGeom prst="rect">
                <a:avLst/>
              </a:prstGeom>
              <a:gradFill rotWithShape="0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</p:grpSp>
        <p:grpSp>
          <p:nvGrpSpPr>
            <p:cNvPr id="431" name="Group 6"/>
            <p:cNvGrpSpPr/>
            <p:nvPr/>
          </p:nvGrpSpPr>
          <p:grpSpPr>
            <a:xfrm>
              <a:off x="414360" y="2968560"/>
              <a:ext cx="737640" cy="474480"/>
              <a:chOff x="414360" y="2968560"/>
              <a:chExt cx="737640" cy="474480"/>
            </a:xfrm>
          </p:grpSpPr>
          <p:sp>
            <p:nvSpPr>
              <p:cNvPr id="432" name="Rectangle 7"/>
              <p:cNvSpPr/>
              <p:nvPr/>
            </p:nvSpPr>
            <p:spPr>
              <a:xfrm>
                <a:off x="414360" y="2968560"/>
                <a:ext cx="421560" cy="474480"/>
              </a:xfrm>
              <a:prstGeom prst="rect">
                <a:avLst/>
              </a:pr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sp>
            <p:nvSpPr>
              <p:cNvPr id="433" name="Rectangle 8"/>
              <p:cNvSpPr/>
              <p:nvPr/>
            </p:nvSpPr>
            <p:spPr>
              <a:xfrm>
                <a:off x="783360" y="2968560"/>
                <a:ext cx="368640" cy="474480"/>
              </a:xfrm>
              <a:prstGeom prst="rect">
                <a:avLst/>
              </a:prstGeom>
              <a:gradFill rotWithShape="0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</p:grpSp>
        <p:sp>
          <p:nvSpPr>
            <p:cNvPr id="434" name="Rectangle 9"/>
            <p:cNvSpPr/>
            <p:nvPr/>
          </p:nvSpPr>
          <p:spPr>
            <a:xfrm>
              <a:off x="0" y="2895480"/>
              <a:ext cx="560160" cy="4219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1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435" name="Rectangle 10"/>
            <p:cNvSpPr/>
            <p:nvPr/>
          </p:nvSpPr>
          <p:spPr>
            <a:xfrm>
              <a:off x="635040" y="2438280"/>
              <a:ext cx="31320" cy="105228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1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436" name="Rectangle 11"/>
            <p:cNvSpPr/>
            <p:nvPr/>
          </p:nvSpPr>
          <p:spPr>
            <a:xfrm flipV="1">
              <a:off x="316080" y="3259080"/>
              <a:ext cx="8692920" cy="5508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27720" bIns="27720" anchor="ctr" rot="10800000">
              <a:noAutofit/>
            </a:bodyPr>
            <a:p>
              <a:endParaRPr b="1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</p:grpSp>
      <p:sp>
        <p:nvSpPr>
          <p:cNvPr id="437" name="PlaceHolder 1"/>
          <p:cNvSpPr>
            <a:spLocks noGrp="1"/>
          </p:cNvSpPr>
          <p:nvPr>
            <p:ph type="dt" idx="58"/>
          </p:nvPr>
        </p:nvSpPr>
        <p:spPr>
          <a:xfrm>
            <a:off x="99072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lnSpc>
                <a:spcPct val="100000"/>
              </a:lnSpc>
              <a:buNone/>
              <a:def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 type="ftr" idx="59"/>
          </p:nvPr>
        </p:nvSpPr>
        <p:spPr>
          <a:xfrm>
            <a:off x="3429000" y="6248520"/>
            <a:ext cx="289512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 type="sldNum" idx="60"/>
          </p:nvPr>
        </p:nvSpPr>
        <p:spPr>
          <a:xfrm>
            <a:off x="685800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CB8AC9C-A3B2-4B85-8CF8-B8FE68672141}" type="slidenum">
              <a: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rPr>
              <a:t>&lt;number&gt;</a:t>
            </a:fld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hr-HR" sz="4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4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4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Second Outline Level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Third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Fourth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Fifth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Sixth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Seventh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roup 2"/>
          <p:cNvGrpSpPr/>
          <p:nvPr/>
        </p:nvGrpSpPr>
        <p:grpSpPr>
          <a:xfrm>
            <a:off x="0" y="2438280"/>
            <a:ext cx="9009000" cy="1052280"/>
            <a:chOff x="0" y="2438280"/>
            <a:chExt cx="9009000" cy="1052280"/>
          </a:xfrm>
        </p:grpSpPr>
        <p:grpSp>
          <p:nvGrpSpPr>
            <p:cNvPr id="445" name="Group 3"/>
            <p:cNvGrpSpPr/>
            <p:nvPr/>
          </p:nvGrpSpPr>
          <p:grpSpPr>
            <a:xfrm>
              <a:off x="290520" y="2546280"/>
              <a:ext cx="711000" cy="474480"/>
              <a:chOff x="290520" y="2546280"/>
              <a:chExt cx="711000" cy="474480"/>
            </a:xfrm>
          </p:grpSpPr>
          <p:sp>
            <p:nvSpPr>
              <p:cNvPr id="446" name="Rectangle 4"/>
              <p:cNvSpPr/>
              <p:nvPr/>
            </p:nvSpPr>
            <p:spPr>
              <a:xfrm>
                <a:off x="290520" y="2546280"/>
                <a:ext cx="437400" cy="474480"/>
              </a:xfrm>
              <a:prstGeom prst="rect">
                <a:avLst/>
              </a:prstGeom>
              <a:solidFill>
                <a:schemeClr val="folHlink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sp>
            <p:nvSpPr>
              <p:cNvPr id="447" name="Rectangle 5"/>
              <p:cNvSpPr/>
              <p:nvPr/>
            </p:nvSpPr>
            <p:spPr>
              <a:xfrm>
                <a:off x="673560" y="2546280"/>
                <a:ext cx="327960" cy="474480"/>
              </a:xfrm>
              <a:prstGeom prst="rect">
                <a:avLst/>
              </a:prstGeom>
              <a:gradFill rotWithShape="0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</p:grpSp>
        <p:grpSp>
          <p:nvGrpSpPr>
            <p:cNvPr id="448" name="Group 6"/>
            <p:cNvGrpSpPr/>
            <p:nvPr/>
          </p:nvGrpSpPr>
          <p:grpSpPr>
            <a:xfrm>
              <a:off x="414360" y="2968560"/>
              <a:ext cx="737640" cy="474480"/>
              <a:chOff x="414360" y="2968560"/>
              <a:chExt cx="737640" cy="474480"/>
            </a:xfrm>
          </p:grpSpPr>
          <p:sp>
            <p:nvSpPr>
              <p:cNvPr id="449" name="Rectangle 7"/>
              <p:cNvSpPr/>
              <p:nvPr/>
            </p:nvSpPr>
            <p:spPr>
              <a:xfrm>
                <a:off x="414360" y="2968560"/>
                <a:ext cx="421560" cy="474480"/>
              </a:xfrm>
              <a:prstGeom prst="rect">
                <a:avLst/>
              </a:pr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sp>
            <p:nvSpPr>
              <p:cNvPr id="450" name="Rectangle 8"/>
              <p:cNvSpPr/>
              <p:nvPr/>
            </p:nvSpPr>
            <p:spPr>
              <a:xfrm>
                <a:off x="783360" y="2968560"/>
                <a:ext cx="368640" cy="474480"/>
              </a:xfrm>
              <a:prstGeom prst="rect">
                <a:avLst/>
              </a:prstGeom>
              <a:gradFill rotWithShape="0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</p:grpSp>
        <p:sp>
          <p:nvSpPr>
            <p:cNvPr id="451" name="Rectangle 9"/>
            <p:cNvSpPr/>
            <p:nvPr/>
          </p:nvSpPr>
          <p:spPr>
            <a:xfrm>
              <a:off x="0" y="2895480"/>
              <a:ext cx="560160" cy="4219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1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452" name="Rectangle 10"/>
            <p:cNvSpPr/>
            <p:nvPr/>
          </p:nvSpPr>
          <p:spPr>
            <a:xfrm>
              <a:off x="635040" y="2438280"/>
              <a:ext cx="31320" cy="105228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1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453" name="Rectangle 11"/>
            <p:cNvSpPr/>
            <p:nvPr/>
          </p:nvSpPr>
          <p:spPr>
            <a:xfrm flipV="1">
              <a:off x="316080" y="3259080"/>
              <a:ext cx="8692920" cy="5508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27720" bIns="27720" anchor="ctr" rot="10800000">
              <a:noAutofit/>
            </a:bodyPr>
            <a:p>
              <a:endParaRPr b="1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</p:grpSp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630360" y="457200"/>
            <a:ext cx="2949120" cy="1599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chemeClr val="dk2"/>
                </a:solidFill>
                <a:effectLst/>
                <a:uFillTx/>
                <a:latin typeface="Tahoma"/>
              </a:rPr>
              <a:t>Click to edit Master title style</a:t>
            </a:r>
            <a:endParaRPr b="0" lang="hr-HR" sz="3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3887640" y="987480"/>
            <a:ext cx="462888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Edit Master text styles</a:t>
            </a: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1" marL="864000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Second level</a:t>
            </a:r>
            <a:endParaRPr b="0" lang="hr-HR" sz="2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2" marL="1296000" indent="-288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Third level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3" marL="172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Fourth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4" marL="2160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Fifth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 type="body"/>
          </p:nvPr>
        </p:nvSpPr>
        <p:spPr>
          <a:xfrm>
            <a:off x="630360" y="2057400"/>
            <a:ext cx="2949120" cy="3811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Edit Master text styles</a:t>
            </a:r>
            <a:endParaRPr b="0" lang="hr-HR" sz="16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57" name="PlaceHolder 4"/>
          <p:cNvSpPr>
            <a:spLocks noGrp="1"/>
          </p:cNvSpPr>
          <p:nvPr>
            <p:ph type="dt" idx="61"/>
          </p:nvPr>
        </p:nvSpPr>
        <p:spPr>
          <a:xfrm>
            <a:off x="99072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lnSpc>
                <a:spcPct val="100000"/>
              </a:lnSpc>
              <a:buNone/>
              <a:def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8" name="PlaceHolder 5"/>
          <p:cNvSpPr>
            <a:spLocks noGrp="1"/>
          </p:cNvSpPr>
          <p:nvPr>
            <p:ph type="ftr" idx="62"/>
          </p:nvPr>
        </p:nvSpPr>
        <p:spPr>
          <a:xfrm>
            <a:off x="3429000" y="6248520"/>
            <a:ext cx="289512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9" name="PlaceHolder 6"/>
          <p:cNvSpPr>
            <a:spLocks noGrp="1"/>
          </p:cNvSpPr>
          <p:nvPr>
            <p:ph type="sldNum" idx="63"/>
          </p:nvPr>
        </p:nvSpPr>
        <p:spPr>
          <a:xfrm>
            <a:off x="685800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DDB54BB-7B17-416A-9E23-21137E7413EC}" type="slidenum">
              <a: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rPr>
              <a:t>&lt;number&gt;</a:t>
            </a:fld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" name="Group 2"/>
          <p:cNvGrpSpPr/>
          <p:nvPr/>
        </p:nvGrpSpPr>
        <p:grpSpPr>
          <a:xfrm>
            <a:off x="0" y="2438280"/>
            <a:ext cx="9009000" cy="1052280"/>
            <a:chOff x="0" y="2438280"/>
            <a:chExt cx="9009000" cy="1052280"/>
          </a:xfrm>
        </p:grpSpPr>
        <p:grpSp>
          <p:nvGrpSpPr>
            <p:cNvPr id="463" name="Group 3"/>
            <p:cNvGrpSpPr/>
            <p:nvPr/>
          </p:nvGrpSpPr>
          <p:grpSpPr>
            <a:xfrm>
              <a:off x="290520" y="2546280"/>
              <a:ext cx="711000" cy="474480"/>
              <a:chOff x="290520" y="2546280"/>
              <a:chExt cx="711000" cy="474480"/>
            </a:xfrm>
          </p:grpSpPr>
          <p:sp>
            <p:nvSpPr>
              <p:cNvPr id="464" name="Rectangle 4"/>
              <p:cNvSpPr/>
              <p:nvPr/>
            </p:nvSpPr>
            <p:spPr>
              <a:xfrm>
                <a:off x="290520" y="2546280"/>
                <a:ext cx="437400" cy="474480"/>
              </a:xfrm>
              <a:prstGeom prst="rect">
                <a:avLst/>
              </a:prstGeom>
              <a:solidFill>
                <a:schemeClr val="folHlink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sp>
            <p:nvSpPr>
              <p:cNvPr id="465" name="Rectangle 5"/>
              <p:cNvSpPr/>
              <p:nvPr/>
            </p:nvSpPr>
            <p:spPr>
              <a:xfrm>
                <a:off x="673560" y="2546280"/>
                <a:ext cx="327960" cy="474480"/>
              </a:xfrm>
              <a:prstGeom prst="rect">
                <a:avLst/>
              </a:prstGeom>
              <a:gradFill rotWithShape="0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</p:grpSp>
        <p:grpSp>
          <p:nvGrpSpPr>
            <p:cNvPr id="466" name="Group 6"/>
            <p:cNvGrpSpPr/>
            <p:nvPr/>
          </p:nvGrpSpPr>
          <p:grpSpPr>
            <a:xfrm>
              <a:off x="414360" y="2968560"/>
              <a:ext cx="737640" cy="474480"/>
              <a:chOff x="414360" y="2968560"/>
              <a:chExt cx="737640" cy="474480"/>
            </a:xfrm>
          </p:grpSpPr>
          <p:sp>
            <p:nvSpPr>
              <p:cNvPr id="467" name="Rectangle 7"/>
              <p:cNvSpPr/>
              <p:nvPr/>
            </p:nvSpPr>
            <p:spPr>
              <a:xfrm>
                <a:off x="414360" y="2968560"/>
                <a:ext cx="421560" cy="474480"/>
              </a:xfrm>
              <a:prstGeom prst="rect">
                <a:avLst/>
              </a:prstGeom>
              <a:solidFill>
                <a:schemeClr val="accent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  <p:sp>
            <p:nvSpPr>
              <p:cNvPr id="468" name="Rectangle 8"/>
              <p:cNvSpPr/>
              <p:nvPr/>
            </p:nvSpPr>
            <p:spPr>
              <a:xfrm>
                <a:off x="783360" y="2968560"/>
                <a:ext cx="368640" cy="474480"/>
              </a:xfrm>
              <a:prstGeom prst="rect">
                <a:avLst/>
              </a:prstGeom>
              <a:gradFill rotWithShape="0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1" lang="en-US" sz="1800" strike="noStrike" u="none">
                  <a:solidFill>
                    <a:schemeClr val="dk1"/>
                  </a:solidFill>
                  <a:effectLst/>
                  <a:uFillTx/>
                  <a:latin typeface="Tahoma"/>
                </a:endParaRPr>
              </a:p>
            </p:txBody>
          </p:sp>
        </p:grpSp>
        <p:sp>
          <p:nvSpPr>
            <p:cNvPr id="469" name="Rectangle 9"/>
            <p:cNvSpPr/>
            <p:nvPr/>
          </p:nvSpPr>
          <p:spPr>
            <a:xfrm>
              <a:off x="0" y="2895480"/>
              <a:ext cx="560160" cy="4219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1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470" name="Rectangle 10"/>
            <p:cNvSpPr/>
            <p:nvPr/>
          </p:nvSpPr>
          <p:spPr>
            <a:xfrm>
              <a:off x="635040" y="2438280"/>
              <a:ext cx="31320" cy="105228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1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sp>
          <p:nvSpPr>
            <p:cNvPr id="471" name="Rectangle 11"/>
            <p:cNvSpPr/>
            <p:nvPr/>
          </p:nvSpPr>
          <p:spPr>
            <a:xfrm flipV="1">
              <a:off x="316080" y="3259080"/>
              <a:ext cx="8692920" cy="5508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27720" bIns="27720" anchor="ctr" rot="10800000">
              <a:noAutofit/>
            </a:bodyPr>
            <a:p>
              <a:endParaRPr b="1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</p:grpSp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630360" y="457200"/>
            <a:ext cx="2949120" cy="1599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chemeClr val="dk2"/>
                </a:solidFill>
                <a:effectLst/>
                <a:uFillTx/>
                <a:latin typeface="Tahoma"/>
              </a:rPr>
              <a:t>Click to edit Master title style</a:t>
            </a:r>
            <a:endParaRPr b="0" lang="hr-HR" sz="3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3887640" y="987480"/>
            <a:ext cx="462888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hr-HR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4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Second Outline Level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Third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Fourth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Fifth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Sixth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Seventh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 type="body"/>
          </p:nvPr>
        </p:nvSpPr>
        <p:spPr>
          <a:xfrm>
            <a:off x="630360" y="2057400"/>
            <a:ext cx="2949120" cy="3811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Edit Master text styles</a:t>
            </a:r>
            <a:endParaRPr b="0" lang="hr-HR" sz="16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75" name="PlaceHolder 4"/>
          <p:cNvSpPr>
            <a:spLocks noGrp="1"/>
          </p:cNvSpPr>
          <p:nvPr>
            <p:ph type="dt" idx="64"/>
          </p:nvPr>
        </p:nvSpPr>
        <p:spPr>
          <a:xfrm>
            <a:off x="99072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lnSpc>
                <a:spcPct val="100000"/>
              </a:lnSpc>
              <a:buNone/>
              <a:def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6" name="PlaceHolder 5"/>
          <p:cNvSpPr>
            <a:spLocks noGrp="1"/>
          </p:cNvSpPr>
          <p:nvPr>
            <p:ph type="ftr" idx="65"/>
          </p:nvPr>
        </p:nvSpPr>
        <p:spPr>
          <a:xfrm>
            <a:off x="3429000" y="6248520"/>
            <a:ext cx="289512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7" name="PlaceHolder 6"/>
          <p:cNvSpPr>
            <a:spLocks noGrp="1"/>
          </p:cNvSpPr>
          <p:nvPr>
            <p:ph type="sldNum" idx="66"/>
          </p:nvPr>
        </p:nvSpPr>
        <p:spPr>
          <a:xfrm>
            <a:off x="685800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A5521B6-447B-4601-AD83-A0534F00B09B}" type="slidenum">
              <a:rPr b="0" lang="hr-HR" sz="1400" strike="noStrike" u="none">
                <a:solidFill>
                  <a:schemeClr val="lt2"/>
                </a:solidFill>
                <a:effectLst/>
                <a:uFillTx/>
                <a:latin typeface="Tahoma"/>
              </a:rPr>
              <a:t>&lt;number&gt;</a:t>
            </a:fld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roup 2"/>
          <p:cNvGrpSpPr/>
          <p:nvPr/>
        </p:nvGrpSpPr>
        <p:grpSpPr>
          <a:xfrm>
            <a:off x="0" y="2438280"/>
            <a:ext cx="9009000" cy="1052640"/>
            <a:chOff x="0" y="2438280"/>
            <a:chExt cx="9009000" cy="1052640"/>
          </a:xfrm>
        </p:grpSpPr>
        <p:grpSp>
          <p:nvGrpSpPr>
            <p:cNvPr id="481" name="Group 3"/>
            <p:cNvGrpSpPr/>
            <p:nvPr/>
          </p:nvGrpSpPr>
          <p:grpSpPr>
            <a:xfrm>
              <a:off x="290520" y="2546280"/>
              <a:ext cx="711360" cy="474840"/>
              <a:chOff x="290520" y="2546280"/>
              <a:chExt cx="711360" cy="474840"/>
            </a:xfrm>
          </p:grpSpPr>
          <p:sp>
            <p:nvSpPr>
              <p:cNvPr id="482" name="Rectangle 4"/>
              <p:cNvSpPr/>
              <p:nvPr/>
            </p:nvSpPr>
            <p:spPr>
              <a:xfrm>
                <a:off x="290520" y="2546280"/>
                <a:ext cx="437400" cy="474840"/>
              </a:xfrm>
              <a:prstGeom prst="rect">
                <a:avLst/>
              </a:prstGeom>
              <a:solidFill>
                <a:srgbClr val="3333c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0" lang="hr-HR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83" name="Rectangle 5"/>
              <p:cNvSpPr/>
              <p:nvPr/>
            </p:nvSpPr>
            <p:spPr>
              <a:xfrm>
                <a:off x="673560" y="2546280"/>
                <a:ext cx="328320" cy="474840"/>
              </a:xfrm>
              <a:prstGeom prst="rect">
                <a:avLst/>
              </a:prstGeom>
              <a:gradFill rotWithShape="0">
                <a:gsLst>
                  <a:gs pos="0">
                    <a:srgbClr val="ff822d"/>
                  </a:gs>
                  <a:gs pos="100000">
                    <a:srgbClr val="9a4f1b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0" lang="hr-HR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84" name="Group 6"/>
            <p:cNvGrpSpPr/>
            <p:nvPr/>
          </p:nvGrpSpPr>
          <p:grpSpPr>
            <a:xfrm>
              <a:off x="414360" y="2968560"/>
              <a:ext cx="737640" cy="474840"/>
              <a:chOff x="414360" y="2968560"/>
              <a:chExt cx="737640" cy="474840"/>
            </a:xfrm>
          </p:grpSpPr>
          <p:sp>
            <p:nvSpPr>
              <p:cNvPr id="485" name="Rectangle 7"/>
              <p:cNvSpPr/>
              <p:nvPr/>
            </p:nvSpPr>
            <p:spPr>
              <a:xfrm>
                <a:off x="414360" y="2968560"/>
                <a:ext cx="421560" cy="474840"/>
              </a:xfrm>
              <a:prstGeom prst="rect">
                <a:avLst/>
              </a:prstGeom>
              <a:solidFill>
                <a:srgbClr val="ffcf0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0" lang="hr-HR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86" name="Rectangle 8"/>
              <p:cNvSpPr/>
              <p:nvPr/>
            </p:nvSpPr>
            <p:spPr>
              <a:xfrm>
                <a:off x="783000" y="2968560"/>
                <a:ext cx="369000" cy="474840"/>
              </a:xfrm>
              <a:prstGeom prst="rect">
                <a:avLst/>
              </a:prstGeom>
              <a:gradFill rotWithShape="0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0" lang="hr-HR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487" name="Rectangle 9"/>
            <p:cNvSpPr/>
            <p:nvPr/>
          </p:nvSpPr>
          <p:spPr>
            <a:xfrm>
              <a:off x="0" y="2895480"/>
              <a:ext cx="560520" cy="422280"/>
            </a:xfrm>
            <a:prstGeom prst="rect">
              <a:avLst/>
            </a:prstGeom>
            <a:gradFill rotWithShape="0">
              <a:gsLst>
                <a:gs pos="0">
                  <a:srgbClr val="ffcf01"/>
                </a:gs>
                <a:gs pos="100000">
                  <a:srgbClr val="ffff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hr-HR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8" name="Rectangle 10"/>
            <p:cNvSpPr/>
            <p:nvPr/>
          </p:nvSpPr>
          <p:spPr>
            <a:xfrm>
              <a:off x="635040" y="2438280"/>
              <a:ext cx="31680" cy="1052640"/>
            </a:xfrm>
            <a:prstGeom prst="rect">
              <a:avLst/>
            </a:prstGeom>
            <a:solidFill>
              <a:srgbClr val="1c1c1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hr-HR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9" name="Rectangle 11"/>
            <p:cNvSpPr/>
            <p:nvPr/>
          </p:nvSpPr>
          <p:spPr>
            <a:xfrm flipV="1">
              <a:off x="316080" y="3260520"/>
              <a:ext cx="8692920" cy="554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9720" bIns="9720" anchor="ctr" rot="10800000">
              <a:noAutofit/>
            </a:bodyPr>
            <a:p>
              <a:endParaRPr b="0" lang="hr-HR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1150560" y="214200"/>
            <a:ext cx="7792920" cy="146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400" strike="noStrike" u="none">
                <a:solidFill>
                  <a:srgbClr val="333399"/>
                </a:solidFill>
                <a:effectLst/>
                <a:uFillTx/>
                <a:latin typeface="Tahoma"/>
              </a:rPr>
              <a:t>Click to edit the title text format</a:t>
            </a:r>
            <a:endParaRPr b="0" lang="hr-HR" sz="4400" strike="noStrike" u="none">
              <a:solidFill>
                <a:srgbClr val="333399"/>
              </a:solidFill>
              <a:effectLst/>
              <a:uFillTx/>
              <a:latin typeface="Tahoma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799"/>
              </a:spcBef>
              <a:buClr>
                <a:srgbClr val="3333cc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1" marL="743040" indent="-285840">
              <a:spcBef>
                <a:spcPts val="700"/>
              </a:spcBef>
              <a:buClr>
                <a:srgbClr val="ff0000"/>
              </a:buClr>
              <a:buSzPct val="5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601"/>
              </a:spcBef>
              <a:buClr>
                <a:srgbClr val="3333cc"/>
              </a:buClr>
              <a:buSzPct val="50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  <a:endParaRPr b="0" lang="hr-HR" sz="24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3" marL="1600200" indent="-228600">
              <a:spcBef>
                <a:spcPts val="499"/>
              </a:spcBef>
              <a:buClr>
                <a:srgbClr val="ffcf01"/>
              </a:buClr>
              <a:buSzPct val="5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4" marL="2057400" indent="-228600">
              <a:spcBef>
                <a:spcPts val="499"/>
              </a:spcBef>
              <a:buClr>
                <a:srgbClr val="00e4a8"/>
              </a:buClr>
              <a:buSzPct val="50000"/>
              <a:buFont typeface="Wingdings" charset="2"/>
              <a:buChar char="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SzPct val="5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SzPct val="5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 type="dt" idx="67"/>
          </p:nvPr>
        </p:nvSpPr>
        <p:spPr>
          <a:xfrm>
            <a:off x="990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400" strike="noStrike" u="none">
                <a:solidFill>
                  <a:srgbClr val="1c1c1c"/>
                </a:solidFill>
                <a:effectLst/>
                <a:uFillTx/>
                <a:latin typeface="Tahoma"/>
                <a:ea typeface="Tahom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400" strike="noStrike" u="none">
                <a:solidFill>
                  <a:srgbClr val="1c1c1c"/>
                </a:solidFill>
                <a:effectLst/>
                <a:uFillTx/>
                <a:latin typeface="Tahoma"/>
                <a:ea typeface="Tahoma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3" name="PlaceHolder 4"/>
          <p:cNvSpPr>
            <a:spLocks noGrp="1"/>
          </p:cNvSpPr>
          <p:nvPr>
            <p:ph type="ftr" idx="68"/>
          </p:nvPr>
        </p:nvSpPr>
        <p:spPr>
          <a:xfrm>
            <a:off x="342864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4" name="PlaceHolder 5"/>
          <p:cNvSpPr>
            <a:spLocks noGrp="1"/>
          </p:cNvSpPr>
          <p:nvPr>
            <p:ph type="sldNum" idx="69"/>
          </p:nvPr>
        </p:nvSpPr>
        <p:spPr>
          <a:xfrm>
            <a:off x="68580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400" strike="noStrike" u="none">
                <a:solidFill>
                  <a:srgbClr val="1c1c1c"/>
                </a:solidFill>
                <a:effectLst/>
                <a:uFillTx/>
                <a:latin typeface="Tahoma"/>
                <a:ea typeface="Tahom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95B123C-DC33-4261-A7B2-CB179F4DF6E8}" type="slidenum">
              <a:rPr b="0" lang="hr-HR" sz="1400" strike="noStrike" u="none">
                <a:solidFill>
                  <a:srgbClr val="1c1c1c"/>
                </a:solidFill>
                <a:effectLst/>
                <a:uFillTx/>
                <a:latin typeface="Tahoma"/>
                <a:ea typeface="Tahoma"/>
              </a:rPr>
              <a:t>&lt;number&gt;</a:t>
            </a:fld>
            <a:endParaRPr b="0" lang="hr-H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3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Freeform 7" hidden="1"/>
          <p:cNvSpPr/>
          <p:nvPr/>
        </p:nvSpPr>
        <p:spPr>
          <a:xfrm>
            <a:off x="380880" y="228600"/>
            <a:ext cx="8229240" cy="609120"/>
          </a:xfrm>
          <a:custGeom>
            <a:avLst/>
            <a:gdLst>
              <a:gd name="textAreaLeft" fmla="*/ 0 w 8229240"/>
              <a:gd name="textAreaRight" fmla="*/ 8229600 w 8229240"/>
              <a:gd name="textAreaTop" fmla="*/ 0 h 609120"/>
              <a:gd name="textAreaBottom" fmla="*/ 609480 h 609120"/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98" name="Line 8"/>
          <p:cNvSpPr/>
          <p:nvPr/>
        </p:nvSpPr>
        <p:spPr>
          <a:xfrm>
            <a:off x="457200" y="6172200"/>
            <a:ext cx="8229600" cy="36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914400" y="1523880"/>
            <a:ext cx="7622640" cy="1752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hr-HR" sz="5000" strike="noStrike" u="none">
                <a:solidFill>
                  <a:schemeClr val="dk2"/>
                </a:solidFill>
                <a:effectLst/>
                <a:uFillTx/>
                <a:latin typeface="Garamond"/>
              </a:rPr>
              <a:t>Click to edit Master title style</a:t>
            </a:r>
            <a:endParaRPr b="0" lang="hr-HR" sz="5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 type="dt" idx="70"/>
          </p:nvPr>
        </p:nvSpPr>
        <p:spPr>
          <a:xfrm>
            <a:off x="45720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1" name="PlaceHolder 3"/>
          <p:cNvSpPr>
            <a:spLocks noGrp="1"/>
          </p:cNvSpPr>
          <p:nvPr>
            <p:ph type="ftr" idx="71"/>
          </p:nvPr>
        </p:nvSpPr>
        <p:spPr>
          <a:xfrm>
            <a:off x="3124080" y="6243480"/>
            <a:ext cx="289512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2" name="PlaceHolder 4"/>
          <p:cNvSpPr>
            <a:spLocks noGrp="1"/>
          </p:cNvSpPr>
          <p:nvPr>
            <p:ph type="sldNum" idx="72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B4086FA-A6C9-4BBE-9BFD-07EE8FAD899F}" type="slidenum">
              <a: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3" name="Freeform 7"/>
          <p:cNvSpPr/>
          <p:nvPr/>
        </p:nvSpPr>
        <p:spPr>
          <a:xfrm>
            <a:off x="609480" y="1219320"/>
            <a:ext cx="7924320" cy="914040"/>
          </a:xfrm>
          <a:custGeom>
            <a:avLst/>
            <a:gdLst>
              <a:gd name="textAreaLeft" fmla="*/ 0 w 7924320"/>
              <a:gd name="textAreaRight" fmla="*/ 7924680 w 7924320"/>
              <a:gd name="textAreaTop" fmla="*/ 0 h 914040"/>
              <a:gd name="textAreaBottom" fmla="*/ 914400 h 914040"/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04" name="Line 8"/>
          <p:cNvSpPr/>
          <p:nvPr/>
        </p:nvSpPr>
        <p:spPr>
          <a:xfrm>
            <a:off x="1981080" y="3962160"/>
            <a:ext cx="6512040" cy="36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0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hr-HR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2"/>
    <p:sldLayoutId id="2147483721" r:id="rId3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Freeform 7"/>
          <p:cNvSpPr/>
          <p:nvPr/>
        </p:nvSpPr>
        <p:spPr>
          <a:xfrm>
            <a:off x="380880" y="228600"/>
            <a:ext cx="8229240" cy="609120"/>
          </a:xfrm>
          <a:custGeom>
            <a:avLst/>
            <a:gdLst>
              <a:gd name="textAreaLeft" fmla="*/ 0 w 8229240"/>
              <a:gd name="textAreaRight" fmla="*/ 8229600 w 8229240"/>
              <a:gd name="textAreaTop" fmla="*/ 0 h 609120"/>
              <a:gd name="textAreaBottom" fmla="*/ 609480 h 609120"/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11" name="Line 8"/>
          <p:cNvSpPr/>
          <p:nvPr/>
        </p:nvSpPr>
        <p:spPr>
          <a:xfrm>
            <a:off x="457200" y="6172200"/>
            <a:ext cx="8229600" cy="36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4200" strike="noStrike" u="none">
                <a:solidFill>
                  <a:schemeClr val="dk2"/>
                </a:solidFill>
                <a:effectLst/>
                <a:uFillTx/>
                <a:latin typeface="Garamond"/>
              </a:rPr>
              <a:t>Click to edit Master title style</a:t>
            </a:r>
            <a:endParaRPr b="0" lang="hr-HR" sz="4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32000" indent="-324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hr-H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hr-H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hr-HR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14" name="PlaceHolder 3"/>
          <p:cNvSpPr>
            <a:spLocks noGrp="1"/>
          </p:cNvSpPr>
          <p:nvPr>
            <p:ph type="dt" idx="73"/>
          </p:nvPr>
        </p:nvSpPr>
        <p:spPr>
          <a:xfrm>
            <a:off x="45720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" name="PlaceHolder 4"/>
          <p:cNvSpPr>
            <a:spLocks noGrp="1"/>
          </p:cNvSpPr>
          <p:nvPr>
            <p:ph type="ftr" idx="74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6" name="PlaceHolder 5"/>
          <p:cNvSpPr>
            <a:spLocks noGrp="1"/>
          </p:cNvSpPr>
          <p:nvPr>
            <p:ph type="sldNum" idx="75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D5B180F-20D8-49F3-922D-29413B3F185C}" type="slidenum">
              <a: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7"/>
          <p:cNvSpPr/>
          <p:nvPr/>
        </p:nvSpPr>
        <p:spPr>
          <a:xfrm>
            <a:off x="380880" y="228600"/>
            <a:ext cx="8229240" cy="609120"/>
          </a:xfrm>
          <a:custGeom>
            <a:avLst/>
            <a:gdLst>
              <a:gd name="textAreaLeft" fmla="*/ 0 w 8229240"/>
              <a:gd name="textAreaRight" fmla="*/ 8229600 w 8229240"/>
              <a:gd name="textAreaTop" fmla="*/ 0 h 609120"/>
              <a:gd name="textAreaBottom" fmla="*/ 609480 h 609120"/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4" name="Line 8"/>
          <p:cNvSpPr/>
          <p:nvPr/>
        </p:nvSpPr>
        <p:spPr>
          <a:xfrm>
            <a:off x="457200" y="6172200"/>
            <a:ext cx="8229600" cy="36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4200" strike="noStrike" u="none">
                <a:solidFill>
                  <a:schemeClr val="dk2"/>
                </a:solidFill>
                <a:effectLst/>
                <a:uFillTx/>
                <a:latin typeface="Garamond"/>
              </a:rPr>
              <a:t>Click to edit Master title style</a:t>
            </a:r>
            <a:endParaRPr b="0" lang="hr-HR" sz="4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32000" indent="-324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hr-H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hr-H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hr-HR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dt" idx="10"/>
          </p:nvPr>
        </p:nvSpPr>
        <p:spPr>
          <a:xfrm>
            <a:off x="45720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ftr" idx="11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sldNum" idx="12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B00E7A0-EEC0-4556-8E77-2DF1A62CF4DA}" type="slidenum">
              <a: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7"/>
          <p:cNvSpPr/>
          <p:nvPr/>
        </p:nvSpPr>
        <p:spPr>
          <a:xfrm>
            <a:off x="380880" y="228600"/>
            <a:ext cx="8229240" cy="609120"/>
          </a:xfrm>
          <a:custGeom>
            <a:avLst/>
            <a:gdLst>
              <a:gd name="textAreaLeft" fmla="*/ 0 w 8229240"/>
              <a:gd name="textAreaRight" fmla="*/ 8229600 w 8229240"/>
              <a:gd name="textAreaTop" fmla="*/ 0 h 609120"/>
              <a:gd name="textAreaBottom" fmla="*/ 609480 h 609120"/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3" name="Line 8"/>
          <p:cNvSpPr/>
          <p:nvPr/>
        </p:nvSpPr>
        <p:spPr>
          <a:xfrm>
            <a:off x="457200" y="6172200"/>
            <a:ext cx="8229600" cy="36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23880" y="1709640"/>
            <a:ext cx="7886520" cy="285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6000" strike="noStrike" u="none">
                <a:solidFill>
                  <a:schemeClr val="dk2"/>
                </a:solidFill>
                <a:effectLst/>
                <a:uFillTx/>
                <a:latin typeface="Garamond"/>
              </a:rPr>
              <a:t>Click to edit Master title style</a:t>
            </a:r>
            <a:endParaRPr b="0" lang="hr-HR" sz="6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23880" y="4589640"/>
            <a:ext cx="7886520" cy="149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32000" indent="-324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 idx="13"/>
          </p:nvPr>
        </p:nvSpPr>
        <p:spPr>
          <a:xfrm>
            <a:off x="45720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 idx="14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 idx="15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EB82CEB-F07E-46F2-9B74-222BF3124A96}" type="slidenum">
              <a: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7"/>
          <p:cNvSpPr/>
          <p:nvPr/>
        </p:nvSpPr>
        <p:spPr>
          <a:xfrm>
            <a:off x="380880" y="228600"/>
            <a:ext cx="8229240" cy="609120"/>
          </a:xfrm>
          <a:custGeom>
            <a:avLst/>
            <a:gdLst>
              <a:gd name="textAreaLeft" fmla="*/ 0 w 8229240"/>
              <a:gd name="textAreaRight" fmla="*/ 8229600 w 8229240"/>
              <a:gd name="textAreaTop" fmla="*/ 0 h 609120"/>
              <a:gd name="textAreaBottom" fmla="*/ 609480 h 609120"/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2" name="Line 8"/>
          <p:cNvSpPr/>
          <p:nvPr/>
        </p:nvSpPr>
        <p:spPr>
          <a:xfrm>
            <a:off x="457200" y="6172200"/>
            <a:ext cx="8229600" cy="36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4200" strike="noStrike" u="none">
                <a:solidFill>
                  <a:schemeClr val="dk2"/>
                </a:solidFill>
                <a:effectLst/>
                <a:uFillTx/>
                <a:latin typeface="Garamond"/>
              </a:rPr>
              <a:t>Click to edit Master title style</a:t>
            </a:r>
            <a:endParaRPr b="0" lang="hr-HR" sz="4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30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32000" indent="-324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hr-H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hr-H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hr-HR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30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b="0" lang="en-US" sz="3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hr-H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51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0" lang="en-US" sz="2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hr-H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022400" indent="-351000">
              <a:lnSpc>
                <a:spcPct val="100000"/>
              </a:lnSpc>
              <a:spcBef>
                <a:spcPts val="439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hr-HR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339920" indent="-316080">
              <a:lnSpc>
                <a:spcPct val="100000"/>
              </a:lnSpc>
              <a:spcBef>
                <a:spcPts val="400"/>
              </a:spcBef>
              <a:buClr>
                <a:srgbClr val="3b812f"/>
              </a:buClr>
              <a:buSzPct val="70000"/>
              <a:buFont typeface="Wingdings" charset="2"/>
              <a:buChar char="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1681200" indent="-33984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75000"/>
              <a:buFont typeface="Wingdings" charset="2"/>
              <a:buChar char="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dt" idx="16"/>
          </p:nvPr>
        </p:nvSpPr>
        <p:spPr>
          <a:xfrm>
            <a:off x="45720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ftr" idx="17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6"/>
          <p:cNvSpPr>
            <a:spLocks noGrp="1"/>
          </p:cNvSpPr>
          <p:nvPr>
            <p:ph type="sldNum" idx="18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367BE42-6A81-48BC-AD01-4B308A6FFA8B}" type="slidenum">
              <a: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7"/>
          <p:cNvSpPr/>
          <p:nvPr/>
        </p:nvSpPr>
        <p:spPr>
          <a:xfrm>
            <a:off x="380880" y="228600"/>
            <a:ext cx="8229240" cy="609120"/>
          </a:xfrm>
          <a:custGeom>
            <a:avLst/>
            <a:gdLst>
              <a:gd name="textAreaLeft" fmla="*/ 0 w 8229240"/>
              <a:gd name="textAreaRight" fmla="*/ 8229600 w 8229240"/>
              <a:gd name="textAreaTop" fmla="*/ 0 h 609120"/>
              <a:gd name="textAreaBottom" fmla="*/ 609480 h 609120"/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2" name="Line 8"/>
          <p:cNvSpPr/>
          <p:nvPr/>
        </p:nvSpPr>
        <p:spPr>
          <a:xfrm>
            <a:off x="457200" y="6172200"/>
            <a:ext cx="8229600" cy="36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303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4200" strike="noStrike" u="none">
                <a:solidFill>
                  <a:schemeClr val="dk2"/>
                </a:solidFill>
                <a:effectLst/>
                <a:uFillTx/>
                <a:latin typeface="Garamond"/>
              </a:rPr>
              <a:t>Click to edit Master title style</a:t>
            </a:r>
            <a:endParaRPr b="0" lang="hr-HR" sz="4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30360" y="1681200"/>
            <a:ext cx="3868200" cy="823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marL="432000" indent="-324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30360" y="2505240"/>
            <a:ext cx="3868200" cy="3684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b="0" lang="en-US" sz="3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hr-H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51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0" lang="en-US" sz="2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hr-H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022400" indent="-351000">
              <a:lnSpc>
                <a:spcPct val="100000"/>
              </a:lnSpc>
              <a:spcBef>
                <a:spcPts val="439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hr-HR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339920" indent="-316080">
              <a:lnSpc>
                <a:spcPct val="100000"/>
              </a:lnSpc>
              <a:spcBef>
                <a:spcPts val="400"/>
              </a:spcBef>
              <a:buClr>
                <a:srgbClr val="3b812f"/>
              </a:buClr>
              <a:buSzPct val="70000"/>
              <a:buFont typeface="Wingdings" charset="2"/>
              <a:buChar char="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1681200" indent="-33984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75000"/>
              <a:buFont typeface="Wingdings" charset="2"/>
              <a:buChar char="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29240" y="1681200"/>
            <a:ext cx="3887280" cy="823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4629240" y="2505240"/>
            <a:ext cx="3887280" cy="3684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b="0" lang="en-US" sz="3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hr-H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51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0" lang="en-US" sz="2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hr-H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022400" indent="-351000">
              <a:lnSpc>
                <a:spcPct val="100000"/>
              </a:lnSpc>
              <a:spcBef>
                <a:spcPts val="439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hr-HR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339920" indent="-316080">
              <a:lnSpc>
                <a:spcPct val="100000"/>
              </a:lnSpc>
              <a:spcBef>
                <a:spcPts val="400"/>
              </a:spcBef>
              <a:buClr>
                <a:srgbClr val="3b812f"/>
              </a:buClr>
              <a:buSzPct val="70000"/>
              <a:buFont typeface="Wingdings" charset="2"/>
              <a:buChar char="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1681200" indent="-33984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75000"/>
              <a:buFont typeface="Wingdings" charset="2"/>
              <a:buChar char="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hr-HR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8" name="PlaceHolder 6"/>
          <p:cNvSpPr>
            <a:spLocks noGrp="1"/>
          </p:cNvSpPr>
          <p:nvPr>
            <p:ph type="dt" idx="19"/>
          </p:nvPr>
        </p:nvSpPr>
        <p:spPr>
          <a:xfrm>
            <a:off x="45720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PlaceHolder 7"/>
          <p:cNvSpPr>
            <a:spLocks noGrp="1"/>
          </p:cNvSpPr>
          <p:nvPr>
            <p:ph type="ftr" idx="20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PlaceHolder 8"/>
          <p:cNvSpPr>
            <a:spLocks noGrp="1"/>
          </p:cNvSpPr>
          <p:nvPr>
            <p:ph type="sldNum" idx="21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7AB8C60-8CDA-46DD-AEAE-33D5F2480245}" type="slidenum">
              <a: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7"/>
          <p:cNvSpPr/>
          <p:nvPr/>
        </p:nvSpPr>
        <p:spPr>
          <a:xfrm>
            <a:off x="380880" y="228600"/>
            <a:ext cx="8229240" cy="609120"/>
          </a:xfrm>
          <a:custGeom>
            <a:avLst/>
            <a:gdLst>
              <a:gd name="textAreaLeft" fmla="*/ 0 w 8229240"/>
              <a:gd name="textAreaRight" fmla="*/ 8229600 w 8229240"/>
              <a:gd name="textAreaTop" fmla="*/ 0 h 609120"/>
              <a:gd name="textAreaBottom" fmla="*/ 609480 h 609120"/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74" name="Line 8"/>
          <p:cNvSpPr/>
          <p:nvPr/>
        </p:nvSpPr>
        <p:spPr>
          <a:xfrm>
            <a:off x="457200" y="6172200"/>
            <a:ext cx="8229600" cy="36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4200" strike="noStrike" u="none">
                <a:solidFill>
                  <a:schemeClr val="dk2"/>
                </a:solidFill>
                <a:effectLst/>
                <a:uFillTx/>
                <a:latin typeface="Garamond"/>
              </a:rPr>
              <a:t>Click to edit Master title style</a:t>
            </a:r>
            <a:endParaRPr b="0" lang="hr-HR" sz="4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dt" idx="22"/>
          </p:nvPr>
        </p:nvSpPr>
        <p:spPr>
          <a:xfrm>
            <a:off x="45720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ftr" idx="23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sldNum" idx="24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5A0A1F5-966D-4CC3-BF1B-F384967A627A}" type="slidenum">
              <a: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7"/>
          <p:cNvSpPr/>
          <p:nvPr/>
        </p:nvSpPr>
        <p:spPr>
          <a:xfrm>
            <a:off x="380880" y="228600"/>
            <a:ext cx="8229240" cy="609120"/>
          </a:xfrm>
          <a:custGeom>
            <a:avLst/>
            <a:gdLst>
              <a:gd name="textAreaLeft" fmla="*/ 0 w 8229240"/>
              <a:gd name="textAreaRight" fmla="*/ 8229600 w 8229240"/>
              <a:gd name="textAreaTop" fmla="*/ 0 h 609120"/>
              <a:gd name="textAreaBottom" fmla="*/ 609480 h 609120"/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82" name="Line 8"/>
          <p:cNvSpPr/>
          <p:nvPr/>
        </p:nvSpPr>
        <p:spPr>
          <a:xfrm>
            <a:off x="457200" y="6172200"/>
            <a:ext cx="8229600" cy="36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GB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dt" idx="25"/>
          </p:nvPr>
        </p:nvSpPr>
        <p:spPr>
          <a:xfrm>
            <a:off x="45720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ftr" idx="26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ct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sldNum" idx="27"/>
          </p:nvPr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49F191A-1857-4342-8958-4193846B4093}" type="slidenum">
              <a:rPr b="0" lang="hr-HR" sz="1200" strike="noStrike" u="none">
                <a:solidFill>
                  <a:schemeClr val="dk1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4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3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755640" y="1197000"/>
            <a:ext cx="7781400" cy="2592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hr-HR" sz="6600" strike="noStrike" u="none">
                <a:solidFill>
                  <a:schemeClr val="dk2"/>
                </a:solidFill>
                <a:effectLst/>
                <a:uFillTx/>
                <a:latin typeface="Georgia"/>
              </a:rPr>
              <a:t>Naš brat</a:t>
            </a:r>
            <a:br>
              <a:rPr sz="6600"/>
            </a:br>
            <a:r>
              <a:rPr b="1" lang="hr-HR" sz="6600" strike="noStrike" u="none">
                <a:solidFill>
                  <a:schemeClr val="dk2"/>
                </a:solidFill>
                <a:effectLst/>
                <a:uFillTx/>
                <a:latin typeface="Georgia"/>
              </a:rPr>
              <a:t>Josip</a:t>
            </a:r>
            <a:endParaRPr b="0" lang="hr-HR" sz="6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 type="subTitle"/>
          </p:nvPr>
        </p:nvSpPr>
        <p:spPr>
          <a:xfrm>
            <a:off x="1981080" y="3962520"/>
            <a:ext cx="6838560" cy="2203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r>
              <a:rPr b="1" lang="hr-HR" sz="36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Kako se Josip otkrio </a:t>
            </a:r>
            <a:br>
              <a:rPr sz="3600"/>
            </a:br>
            <a:r>
              <a:rPr b="1" lang="hr-HR" sz="36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svojoj braći </a:t>
            </a:r>
            <a:endParaRPr b="0" lang="hr-H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r>
              <a:rPr b="1" lang="hr-HR" sz="36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Post 45,1-8</a:t>
            </a:r>
            <a:endParaRPr b="0" lang="hr-H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endParaRPr b="0" lang="hr-H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21" name="Picture 4" descr=""/>
          <p:cNvPicPr/>
          <p:nvPr/>
        </p:nvPicPr>
        <p:blipFill>
          <a:blip r:embed="rId1"/>
          <a:stretch/>
        </p:blipFill>
        <p:spPr>
          <a:xfrm>
            <a:off x="4643280" y="0"/>
            <a:ext cx="4500360" cy="2883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2" name="Picture 6" descr="A picture containing text, clipart&#10;&#10;Description automatically generated"/>
          <p:cNvPicPr/>
          <p:nvPr/>
        </p:nvPicPr>
        <p:blipFill>
          <a:blip r:embed="rId2"/>
          <a:stretch/>
        </p:blipFill>
        <p:spPr>
          <a:xfrm>
            <a:off x="1532520" y="117000"/>
            <a:ext cx="1032120" cy="103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3" name="Picture 7" descr="A heart with crown of thorns&#10;&#10;Description automatically generated"/>
          <p:cNvPicPr/>
          <p:nvPr/>
        </p:nvPicPr>
        <p:blipFill>
          <a:blip r:embed="rId3"/>
          <a:stretch/>
        </p:blipFill>
        <p:spPr>
          <a:xfrm>
            <a:off x="252360" y="61560"/>
            <a:ext cx="1032120" cy="1032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4" name="Picture 9" descr="A red heart with a white letter&#10;&#10;Description automatically generated"/>
          <p:cNvPicPr/>
          <p:nvPr/>
        </p:nvPicPr>
        <p:blipFill>
          <a:blip r:embed="rId4"/>
          <a:stretch/>
        </p:blipFill>
        <p:spPr>
          <a:xfrm>
            <a:off x="2812680" y="191160"/>
            <a:ext cx="1269720" cy="959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5" name=""/>
          <p:cNvSpPr txBox="1"/>
          <p:nvPr/>
        </p:nvSpPr>
        <p:spPr>
          <a:xfrm>
            <a:off x="707040" y="5940000"/>
            <a:ext cx="7752960" cy="494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1" lang="hr-HR" sz="2800" strike="noStrike" u="none">
                <a:solidFill>
                  <a:schemeClr val="dk1"/>
                </a:solidFill>
                <a:effectLst/>
                <a:uFillTx/>
                <a:latin typeface="Georgia"/>
                <a:ea typeface="Arial"/>
              </a:rPr>
              <a:t>„Biblija za odrasle” – 25. večer – amdg.eu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hr-HR" sz="5000" strike="noStrike" u="none">
                <a:solidFill>
                  <a:schemeClr val="dk2"/>
                </a:solidFill>
                <a:effectLst/>
                <a:uFillTx/>
                <a:latin typeface="Georgia"/>
              </a:rPr>
              <a:t>Ja i moji najbliži</a:t>
            </a:r>
            <a:endParaRPr b="0" lang="hr-HR" sz="5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5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8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b="1" i="1" lang="hr-HR" sz="32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Koliko su mene lažno </a:t>
            </a:r>
            <a:br>
              <a:rPr sz="3200"/>
            </a:br>
            <a:r>
              <a:rPr b="1" i="1" lang="hr-HR" sz="32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optuživali i odbacivali? </a:t>
            </a:r>
            <a:endParaRPr b="0" lang="hr-HR" sz="3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8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b="1" i="1" lang="hr-HR" sz="32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Pokazujem li bližnjima </a:t>
            </a:r>
            <a:br>
              <a:rPr sz="3200"/>
            </a:br>
            <a:r>
              <a:rPr b="1" i="1" lang="hr-HR" sz="32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svoje pravo lice?</a:t>
            </a:r>
            <a:endParaRPr b="0" lang="hr-HR" sz="3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8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b="1" i="1" lang="hr-HR" sz="32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Kada je moj teški križ </a:t>
            </a:r>
            <a:br>
              <a:rPr sz="3200"/>
            </a:br>
            <a:r>
              <a:rPr b="1" i="1" lang="hr-HR" sz="32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donio život i spasenje?</a:t>
            </a:r>
            <a:endParaRPr b="0" lang="hr-HR" sz="3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555" name="Picture 13" descr=""/>
          <p:cNvPicPr/>
          <p:nvPr/>
        </p:nvPicPr>
        <p:blipFill>
          <a:blip r:embed="rId1"/>
          <a:stretch/>
        </p:blipFill>
        <p:spPr>
          <a:xfrm>
            <a:off x="6245280" y="0"/>
            <a:ext cx="2898360" cy="5444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3" dur="indefinite" restart="never" nodeType="tmRoot">
          <p:childTnLst>
            <p:seq>
              <p:cTn id="244" dur="indefinite" nodeType="mainSeq">
                <p:childTnLst>
                  <p:par>
                    <p:cTn id="245" nodeType="clickEffect" fill="hold">
                      <p:stCondLst>
                        <p:cond delay="indefinite"/>
                      </p:stCondLst>
                      <p:childTnLst>
                        <p:par>
                          <p:cTn id="24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47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49" dur="500"/>
                                        <p:tgtEl>
                                          <p:spTgt spid="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nodeType="clickEffect" fill="hold">
                      <p:stCondLst>
                        <p:cond delay="indefinite"/>
                      </p:stCondLst>
                      <p:childTnLst>
                        <p:par>
                          <p:cTn id="25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2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54" dur="500"/>
                                        <p:tgtEl>
                                          <p:spTgt spid="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nodeType="clickEffect" fill="hold">
                      <p:stCondLst>
                        <p:cond delay="indefinite"/>
                      </p:stCondLst>
                      <p:childTnLst>
                        <p:par>
                          <p:cTn id="25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7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59" dur="500"/>
                                        <p:tgtEl>
                                          <p:spTgt spid="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"/>
          <p:cNvSpPr/>
          <p:nvPr/>
        </p:nvSpPr>
        <p:spPr>
          <a:xfrm>
            <a:off x="533520" y="6094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hr-HR" sz="44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mi je štit (Ps 31)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57" name="" descr=""/>
          <p:cNvPicPr/>
          <p:nvPr/>
        </p:nvPicPr>
        <p:blipFill>
          <a:blip r:embed="rId1"/>
          <a:stretch/>
        </p:blipFill>
        <p:spPr>
          <a:xfrm>
            <a:off x="0" y="2384280"/>
            <a:ext cx="9144000" cy="175572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53352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hr-HR" sz="4400" strike="noStrike" u="none">
                <a:solidFill>
                  <a:schemeClr val="dk2"/>
                </a:solidFill>
                <a:effectLst/>
                <a:uFillTx/>
                <a:latin typeface="Times New Roman"/>
              </a:rPr>
              <a:t>Podignite, vrata (Ps 24)</a:t>
            </a:r>
            <a:endParaRPr b="0" lang="hr-HR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527" name="Picture 4" descr=""/>
          <p:cNvPicPr/>
          <p:nvPr/>
        </p:nvPicPr>
        <p:blipFill>
          <a:blip r:embed="rId1"/>
          <a:stretch/>
        </p:blipFill>
        <p:spPr>
          <a:xfrm>
            <a:off x="0" y="2690640"/>
            <a:ext cx="9143640" cy="1746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755640" y="1197000"/>
            <a:ext cx="7781400" cy="2592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hr-HR" sz="6600" strike="noStrike" u="none">
                <a:solidFill>
                  <a:schemeClr val="dk2"/>
                </a:solidFill>
                <a:effectLst/>
                <a:uFillTx/>
                <a:latin typeface="Georgia"/>
              </a:rPr>
              <a:t>Naš brat</a:t>
            </a:r>
            <a:br>
              <a:rPr sz="6600"/>
            </a:br>
            <a:r>
              <a:rPr b="1" lang="hr-HR" sz="6600" strike="noStrike" u="none">
                <a:solidFill>
                  <a:schemeClr val="dk2"/>
                </a:solidFill>
                <a:effectLst/>
                <a:uFillTx/>
                <a:latin typeface="Georgia"/>
              </a:rPr>
              <a:t>Josip</a:t>
            </a:r>
            <a:endParaRPr b="0" lang="hr-HR" sz="6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29" name="PlaceHolder 2"/>
          <p:cNvSpPr>
            <a:spLocks noGrp="1"/>
          </p:cNvSpPr>
          <p:nvPr>
            <p:ph type="subTitle"/>
          </p:nvPr>
        </p:nvSpPr>
        <p:spPr>
          <a:xfrm>
            <a:off x="1981080" y="3962520"/>
            <a:ext cx="6838560" cy="2203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r>
              <a:rPr b="1" lang="hr-HR" sz="36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Kako se Josip otkrio </a:t>
            </a:r>
            <a:br>
              <a:rPr sz="3600"/>
            </a:br>
            <a:r>
              <a:rPr b="1" lang="hr-HR" sz="36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svojoj braći </a:t>
            </a:r>
            <a:endParaRPr b="0" lang="hr-H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r>
              <a:rPr b="1" lang="hr-HR" sz="36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Post 45,1-8</a:t>
            </a:r>
            <a:endParaRPr b="0" lang="hr-H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endParaRPr b="0" lang="hr-H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30" name="Picture 8" descr=""/>
          <p:cNvPicPr/>
          <p:nvPr/>
        </p:nvPicPr>
        <p:blipFill>
          <a:blip r:embed="rId1"/>
          <a:stretch/>
        </p:blipFill>
        <p:spPr>
          <a:xfrm>
            <a:off x="4643280" y="0"/>
            <a:ext cx="4500360" cy="2883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1" name="Picture 10" descr="A picture containing text, clipart&#10;&#10;Description automatically generated"/>
          <p:cNvPicPr/>
          <p:nvPr/>
        </p:nvPicPr>
        <p:blipFill>
          <a:blip r:embed="rId2"/>
          <a:stretch/>
        </p:blipFill>
        <p:spPr>
          <a:xfrm>
            <a:off x="1532520" y="117000"/>
            <a:ext cx="1032120" cy="103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2" name="Picture 11" descr="A heart with crown of thorns&#10;&#10;Description automatically generated"/>
          <p:cNvPicPr/>
          <p:nvPr/>
        </p:nvPicPr>
        <p:blipFill>
          <a:blip r:embed="rId3"/>
          <a:stretch/>
        </p:blipFill>
        <p:spPr>
          <a:xfrm>
            <a:off x="252360" y="61560"/>
            <a:ext cx="1032120" cy="1032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3" name="Picture 12" descr="A red heart with a white letter&#10;&#10;Description automatically generated"/>
          <p:cNvPicPr/>
          <p:nvPr/>
        </p:nvPicPr>
        <p:blipFill>
          <a:blip r:embed="rId4"/>
          <a:stretch/>
        </p:blipFill>
        <p:spPr>
          <a:xfrm>
            <a:off x="2812680" y="191160"/>
            <a:ext cx="1269720" cy="959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4" name=""/>
          <p:cNvSpPr txBox="1"/>
          <p:nvPr/>
        </p:nvSpPr>
        <p:spPr>
          <a:xfrm>
            <a:off x="707040" y="5940000"/>
            <a:ext cx="7752960" cy="494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1" lang="hr-HR" sz="2800" strike="noStrike" u="none">
                <a:solidFill>
                  <a:schemeClr val="dk1"/>
                </a:solidFill>
                <a:effectLst/>
                <a:uFillTx/>
                <a:latin typeface="Georgia"/>
                <a:ea typeface="Arial"/>
              </a:rPr>
              <a:t>„Biblija za odrasle” – 25. večer – amdg.eu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hr-HR" sz="5000" strike="noStrike" u="none">
                <a:solidFill>
                  <a:schemeClr val="dk2"/>
                </a:solidFill>
                <a:effectLst/>
                <a:uFillTx/>
                <a:latin typeface="Georgia"/>
              </a:rPr>
              <a:t>Ja i moji najbliži</a:t>
            </a:r>
            <a:endParaRPr b="0" lang="hr-HR" sz="5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3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8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b="1" i="1" lang="hr-HR" sz="32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Koliko su mene lažno </a:t>
            </a:r>
            <a:br>
              <a:rPr sz="3200"/>
            </a:br>
            <a:r>
              <a:rPr b="1" i="1" lang="hr-HR" sz="32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optuživali i odbacivali? </a:t>
            </a:r>
            <a:endParaRPr b="0" lang="hr-HR" sz="3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8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b="1" i="1" lang="hr-HR" sz="32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Pokazujem li bližnjima </a:t>
            </a:r>
            <a:br>
              <a:rPr sz="3200"/>
            </a:br>
            <a:r>
              <a:rPr b="1" i="1" lang="hr-HR" sz="32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svoje pravo lice?</a:t>
            </a:r>
            <a:endParaRPr b="0" lang="hr-HR" sz="3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8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b="1" i="1" lang="hr-HR" sz="32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Kada je moj teški križ </a:t>
            </a:r>
            <a:br>
              <a:rPr sz="3200"/>
            </a:br>
            <a:r>
              <a:rPr b="1" i="1" lang="hr-HR" sz="32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donio život i spasenje?</a:t>
            </a:r>
            <a:endParaRPr b="0" lang="hr-HR" sz="3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537" name="Picture 4" descr=""/>
          <p:cNvPicPr/>
          <p:nvPr/>
        </p:nvPicPr>
        <p:blipFill>
          <a:blip r:embed="rId1"/>
          <a:stretch/>
        </p:blipFill>
        <p:spPr>
          <a:xfrm>
            <a:off x="6245280" y="0"/>
            <a:ext cx="2898360" cy="5444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7" dur="500"/>
                                        <p:tgtEl>
                                          <p:spTgt spid="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Effect" fill="hold">
                      <p:stCondLst>
                        <p:cond delay="indefinite"/>
                      </p:stCondLst>
                      <p:childTnLst>
                        <p:par>
                          <p:cTn id="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2" dur="500"/>
                                        <p:tgtEl>
                                          <p:spTgt spid="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nodeType="clickEffect" fill="hold">
                      <p:stCondLst>
                        <p:cond delay="indefinite"/>
                      </p:stCondLst>
                      <p:childTnLst>
                        <p:par>
                          <p:cTn id="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7" dur="500"/>
                                        <p:tgtEl>
                                          <p:spTgt spid="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457200" y="189000"/>
            <a:ext cx="8229240" cy="113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hr-HR" sz="5000" strike="noStrike" u="none">
                <a:solidFill>
                  <a:schemeClr val="dk2"/>
                </a:solidFill>
                <a:effectLst/>
                <a:uFillTx/>
                <a:latin typeface="Times New Roman"/>
              </a:rPr>
              <a:t>Objava</a:t>
            </a:r>
            <a:endParaRPr b="0" lang="hr-HR" sz="5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/>
          </p:nvPr>
        </p:nvSpPr>
        <p:spPr>
          <a:xfrm>
            <a:off x="457200" y="1080000"/>
            <a:ext cx="8686440" cy="504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b="1" lang="hr-HR" sz="30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Daje se spoznati (45,1)</a:t>
            </a:r>
            <a:endParaRPr b="0" lang="hr-H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51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Znat ćete da </a:t>
            </a:r>
            <a:r>
              <a:rPr b="1" i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ja jesam</a:t>
            </a:r>
            <a:br>
              <a:rPr sz="2600"/>
            </a:br>
            <a:r>
              <a:rPr b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(SZ i NZ)</a:t>
            </a:r>
            <a:endParaRPr b="0" lang="hr-H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51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Nije se mogao suzdržati</a:t>
            </a:r>
            <a:endParaRPr b="0" lang="hr-H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b="1" lang="hr-HR" sz="30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Glasno plače (45,2)</a:t>
            </a:r>
            <a:endParaRPr b="0" lang="hr-H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51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Ima srca (9x glagol, ovdje imenica: plač)</a:t>
            </a:r>
            <a:endParaRPr b="0" lang="hr-H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51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Isus plače: Jeruzalem (Lk 19,48), Lazar (Iv 11,35)</a:t>
            </a:r>
            <a:endParaRPr b="0" lang="hr-H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b="1" lang="hr-HR" sz="30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Nakon Judina zagovora kod Josipa (44,18-34)</a:t>
            </a:r>
            <a:endParaRPr b="0" lang="hr-H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51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Predložio prodaju radi novca (Post 37,28)</a:t>
            </a:r>
            <a:endParaRPr b="0" lang="hr-H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51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Juda postao otac (Post 38), jamac za Benjamina</a:t>
            </a:r>
            <a:endParaRPr b="0" lang="hr-H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540" name="Picture 4" descr=""/>
          <p:cNvPicPr/>
          <p:nvPr/>
        </p:nvPicPr>
        <p:blipFill>
          <a:blip r:embed="rId1"/>
          <a:stretch/>
        </p:blipFill>
        <p:spPr>
          <a:xfrm>
            <a:off x="4716360" y="0"/>
            <a:ext cx="4427280" cy="3319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" dur="indefinite" restart="never" nodeType="tmRoot">
          <p:childTnLst>
            <p:seq>
              <p:cTn id="19" dur="indefinite" nodeType="mainSeq"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4" dur="500"/>
                                        <p:tgtEl>
                                          <p:spTgt spid="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9" dur="500"/>
                                        <p:tgtEl>
                                          <p:spTgt spid="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4" dur="500"/>
                                        <p:tgtEl>
                                          <p:spTgt spid="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9" dur="500"/>
                                        <p:tgtEl>
                                          <p:spTgt spid="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4" dur="500"/>
                                        <p:tgtEl>
                                          <p:spTgt spid="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9" dur="500"/>
                                        <p:tgtEl>
                                          <p:spTgt spid="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395280" y="201600"/>
            <a:ext cx="8229240" cy="113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hr-HR" sz="5000" strike="noStrike" u="none">
                <a:solidFill>
                  <a:schemeClr val="dk2"/>
                </a:solidFill>
                <a:effectLst/>
                <a:uFillTx/>
                <a:latin typeface="Times New Roman"/>
              </a:rPr>
              <a:t>Čudesan susret</a:t>
            </a:r>
            <a:endParaRPr b="0" lang="hr-HR" sz="5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42" name="PlaceHolder 2"/>
          <p:cNvSpPr>
            <a:spLocks noGrp="1"/>
          </p:cNvSpPr>
          <p:nvPr>
            <p:ph/>
          </p:nvPr>
        </p:nvSpPr>
        <p:spPr>
          <a:xfrm>
            <a:off x="457200" y="907920"/>
            <a:ext cx="8229240" cy="5222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b="1" lang="hr-HR" sz="30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Ja sam Josip (Post 45,3s)</a:t>
            </a:r>
            <a:endParaRPr b="0" lang="hr-H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51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Iv (24x): „Ja sam...”</a:t>
            </a:r>
            <a:endParaRPr b="0" lang="hr-H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b="1" lang="hr-HR" sz="30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Braća </a:t>
            </a:r>
            <a:r>
              <a:rPr b="1" i="1" lang="hr-HR" sz="30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zaprepaštena </a:t>
            </a:r>
            <a:r>
              <a:rPr b="1" lang="hr-HR" sz="30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(3)</a:t>
            </a:r>
            <a:endParaRPr b="0" lang="hr-H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51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Htjeli ga ubiti, prodali ga</a:t>
            </a:r>
            <a:endParaRPr b="0" lang="hr-H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51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Bez riječi, kao apostoli </a:t>
            </a:r>
            <a:br>
              <a:rPr sz="2600"/>
            </a:br>
            <a:r>
              <a:rPr b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na Uskrs uvečer</a:t>
            </a:r>
            <a:endParaRPr b="0" lang="hr-H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b="1" lang="hr-HR" sz="30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2x Ja sam (45,3s)</a:t>
            </a:r>
            <a:endParaRPr b="0" lang="hr-H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51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Isus u Maslinskom vrtu (Iv 18,5.8)</a:t>
            </a:r>
            <a:endParaRPr b="0" lang="hr-H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51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Na Uskrs 2x “Mir vama!” (Iv 20,19.21)</a:t>
            </a:r>
            <a:endParaRPr b="0" lang="hr-H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b="1" lang="hr-HR" sz="30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Ja sam </a:t>
            </a:r>
            <a:r>
              <a:rPr b="1" i="1" lang="hr-HR" sz="30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vaš brat</a:t>
            </a:r>
            <a:r>
              <a:rPr b="1" lang="hr-HR" sz="30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(45,4)</a:t>
            </a:r>
            <a:endParaRPr b="0" lang="hr-H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51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“Moja braća” (Mt 28,10; Iv 20,17)</a:t>
            </a:r>
            <a:endParaRPr b="0" lang="hr-H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543" name="Picture 5" descr=""/>
          <p:cNvPicPr/>
          <p:nvPr/>
        </p:nvPicPr>
        <p:blipFill>
          <a:blip r:embed="rId1"/>
          <a:stretch/>
        </p:blipFill>
        <p:spPr>
          <a:xfrm>
            <a:off x="5076720" y="0"/>
            <a:ext cx="4066920" cy="3061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0" dur="indefinite" restart="never" nodeType="tmRoot">
          <p:childTnLst>
            <p:seq>
              <p:cTn id="51" dur="indefinite" nodeType="mainSeq">
                <p:childTnLst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56" dur="500"/>
                                        <p:tgtEl>
                                          <p:spTgt spid="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61" dur="500"/>
                                        <p:tgtEl>
                                          <p:spTgt spid="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66" dur="500"/>
                                        <p:tgtEl>
                                          <p:spTgt spid="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71" dur="500"/>
                                        <p:tgtEl>
                                          <p:spTgt spid="5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76" dur="500"/>
                                        <p:tgtEl>
                                          <p:spTgt spid="5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81" dur="500"/>
                                        <p:tgtEl>
                                          <p:spTgt spid="5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229240" cy="113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hr-HR" sz="5000" strike="noStrike" u="none">
                <a:solidFill>
                  <a:schemeClr val="dk2"/>
                </a:solidFill>
                <a:effectLst/>
                <a:uFillTx/>
                <a:latin typeface="Times New Roman"/>
              </a:rPr>
              <a:t>Očev miljenik</a:t>
            </a:r>
            <a:endParaRPr b="0" lang="hr-HR" sz="5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/>
          </p:nvPr>
        </p:nvSpPr>
        <p:spPr>
          <a:xfrm>
            <a:off x="421920" y="859680"/>
            <a:ext cx="8686440" cy="5005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b="1" lang="hr-HR" sz="30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Je li mi živ tata? (45,3)</a:t>
            </a:r>
            <a:endParaRPr b="0" lang="hr-H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51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Kićena haljina</a:t>
            </a:r>
            <a:endParaRPr b="0" lang="hr-H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b="1" lang="hr-HR" sz="30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Primaknite se! (45,4)</a:t>
            </a:r>
            <a:endParaRPr b="0" lang="hr-H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51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Djed Izak ocu (27,21)</a:t>
            </a:r>
            <a:endParaRPr b="0" lang="hr-H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51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Ruke i noge (Lk 24,39)</a:t>
            </a:r>
            <a:endParaRPr b="0" lang="hr-H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51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Prinesi prst, stavi ruku (Iv 20,27)</a:t>
            </a:r>
            <a:endParaRPr b="0" lang="hr-H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b="1" lang="hr-HR" sz="30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Još 5 gladnih godina (45,6)</a:t>
            </a:r>
            <a:endParaRPr b="0" lang="hr-H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51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Znanje iz povezanosti s Bogom</a:t>
            </a:r>
            <a:endParaRPr b="0" lang="hr-H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51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Nesmotreno kao dječak: Klanjat ćete mi se (37,7.9)</a:t>
            </a:r>
            <a:endParaRPr b="0" lang="hr-H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51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Braća se klanjaju Josipu (42,6)</a:t>
            </a:r>
            <a:endParaRPr b="0" lang="hr-H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51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Otac pohranio u srce (37,11)</a:t>
            </a:r>
            <a:endParaRPr b="0" lang="hr-H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546" name="Picture 4" descr=""/>
          <p:cNvPicPr/>
          <p:nvPr/>
        </p:nvPicPr>
        <p:blipFill>
          <a:blip r:embed="rId1"/>
          <a:stretch/>
        </p:blipFill>
        <p:spPr>
          <a:xfrm>
            <a:off x="4812840" y="0"/>
            <a:ext cx="4330800" cy="324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2" dur="indefinite" restart="never" nodeType="tmRoot">
          <p:childTnLst>
            <p:seq>
              <p:cTn id="83" dur="indefinite" nodeType="mainSeq">
                <p:childTnLst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8" dur="1000" fill="hold"/>
                                        <p:tgtEl>
                                          <p:spTgt spid="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" dur="1000" fill="hold"/>
                                        <p:tgtEl>
                                          <p:spTgt spid="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0" dur="1000"/>
                                        <p:tgtEl>
                                          <p:spTgt spid="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5" dur="1000" fill="hold"/>
                                        <p:tgtEl>
                                          <p:spTgt spid="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1000" fill="hold"/>
                                        <p:tgtEl>
                                          <p:spTgt spid="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7" dur="1000"/>
                                        <p:tgtEl>
                                          <p:spTgt spid="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2" dur="1000" fill="hold"/>
                                        <p:tgtEl>
                                          <p:spTgt spid="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1000" fill="hold"/>
                                        <p:tgtEl>
                                          <p:spTgt spid="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4" dur="1000"/>
                                        <p:tgtEl>
                                          <p:spTgt spid="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9" dur="1000" fill="hold"/>
                                        <p:tgtEl>
                                          <p:spTgt spid="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" dur="1000" fill="hold"/>
                                        <p:tgtEl>
                                          <p:spTgt spid="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1" dur="1000"/>
                                        <p:tgtEl>
                                          <p:spTgt spid="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16" dur="500"/>
                                        <p:tgtEl>
                                          <p:spTgt spid="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1" dur="1000" fill="hold"/>
                                        <p:tgtEl>
                                          <p:spTgt spid="5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2" dur="1000" fill="hold"/>
                                        <p:tgtEl>
                                          <p:spTgt spid="5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3" dur="1000"/>
                                        <p:tgtEl>
                                          <p:spTgt spid="5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8" dur="1000" fill="hold"/>
                                        <p:tgtEl>
                                          <p:spTgt spid="5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" dur="1000" fill="hold"/>
                                        <p:tgtEl>
                                          <p:spTgt spid="5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30" dur="1000"/>
                                        <p:tgtEl>
                                          <p:spTgt spid="5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5" dur="1000" fill="hold"/>
                                        <p:tgtEl>
                                          <p:spTgt spid="5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6" dur="1000" fill="hold"/>
                                        <p:tgtEl>
                                          <p:spTgt spid="5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37" dur="1000"/>
                                        <p:tgtEl>
                                          <p:spTgt spid="5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2" dur="1000" fill="hold"/>
                                        <p:tgtEl>
                                          <p:spTgt spid="5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3" dur="1000" fill="hold"/>
                                        <p:tgtEl>
                                          <p:spTgt spid="5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4" dur="1000"/>
                                        <p:tgtEl>
                                          <p:spTgt spid="5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395280" y="115920"/>
            <a:ext cx="8229240" cy="113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hr-HR" sz="5000" strike="noStrike" u="none">
                <a:solidFill>
                  <a:schemeClr val="dk2"/>
                </a:solidFill>
                <a:effectLst/>
                <a:uFillTx/>
                <a:latin typeface="Times New Roman"/>
              </a:rPr>
              <a:t>Otajstvo teškoga križa</a:t>
            </a:r>
            <a:endParaRPr b="0" lang="hr-HR" sz="5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48" name="PlaceHolder 2"/>
          <p:cNvSpPr>
            <a:spLocks noGrp="1"/>
          </p:cNvSpPr>
          <p:nvPr>
            <p:ph/>
          </p:nvPr>
        </p:nvSpPr>
        <p:spPr>
          <a:xfrm>
            <a:off x="457200" y="900000"/>
            <a:ext cx="8686440" cy="5265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b="1" lang="hr-HR" sz="28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Prodali ste me 2x (Post 45,4.5) – otvoreno o istini</a:t>
            </a:r>
            <a:endParaRPr b="0" lang="hr-H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47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1" lang="hr-HR" sz="2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Tražite da me ubijete (Iv 7,19; 8,17)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47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1" lang="hr-HR" sz="2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Navodna zapovijed: “Oprosti braći grijeh!” (Post 50,17)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b="1" lang="hr-HR" sz="28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Bog me je </a:t>
            </a:r>
            <a:r>
              <a:rPr b="1" i="1" lang="hr-HR" sz="28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poslao</a:t>
            </a:r>
            <a:r>
              <a:rPr b="1" lang="hr-HR" sz="28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3x (45,5.7.8)</a:t>
            </a:r>
            <a:endParaRPr b="0" lang="hr-H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47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1" lang="hr-HR" sz="2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U jami 2x (37,24; 40,14)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47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1" lang="hr-HR" sz="2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Lažno optužen (Post 39)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47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1" lang="hr-HR" sz="2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Zaboravljen od </a:t>
            </a:r>
            <a:br>
              <a:rPr sz="2400"/>
            </a:br>
            <a:r>
              <a:rPr b="1" lang="hr-HR" sz="2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suzatočenika (40,23)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b="1" lang="hr-HR" sz="28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“</a:t>
            </a:r>
            <a:r>
              <a:rPr b="1" i="1" lang="hr-HR" sz="28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Pred</a:t>
            </a:r>
            <a:r>
              <a:rPr b="1" lang="hr-HR" sz="28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vama” (45,5.7)</a:t>
            </a:r>
            <a:endParaRPr b="0" lang="hr-HR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47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1" i="1" lang="hr-HR" sz="2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Rat Gospodnji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47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1" lang="hr-HR" sz="2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“Idem pripraviti </a:t>
            </a:r>
            <a:br>
              <a:rPr sz="2400"/>
            </a:br>
            <a:r>
              <a:rPr b="1" lang="hr-HR" sz="2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vam mjesto” (Iv 14,2)</a:t>
            </a:r>
            <a:endParaRPr b="0" lang="hr-HR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549" name="" descr=""/>
          <p:cNvPicPr/>
          <p:nvPr/>
        </p:nvPicPr>
        <p:blipFill>
          <a:blip r:embed="rId1"/>
          <a:stretch/>
        </p:blipFill>
        <p:spPr>
          <a:xfrm>
            <a:off x="4500360" y="2817360"/>
            <a:ext cx="4643640" cy="3482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5" dur="indefinite" restart="never" nodeType="tmRoot">
          <p:childTnLst>
            <p:seq>
              <p:cTn id="146" dur="indefinite" nodeType="mainSeq">
                <p:childTnLst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1" dur="1000"/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2" dur="1000" fill="hold"/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3" dur="1000" fill="hold"/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8" dur="1000"/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9" dur="1000" fill="hold"/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0" dur="1000" fill="hold"/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5" dur="1000"/>
                                        <p:tgtEl>
                                          <p:spTgt spid="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6" dur="1000" fill="hold"/>
                                        <p:tgtEl>
                                          <p:spTgt spid="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7" dur="1000" fill="hold"/>
                                        <p:tgtEl>
                                          <p:spTgt spid="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2" dur="1000"/>
                                        <p:tgtEl>
                                          <p:spTgt spid="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3" dur="1000" fill="hold"/>
                                        <p:tgtEl>
                                          <p:spTgt spid="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4" dur="1000" fill="hold"/>
                                        <p:tgtEl>
                                          <p:spTgt spid="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9" dur="1000"/>
                                        <p:tgtEl>
                                          <p:spTgt spid="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0" dur="1000" fill="hold"/>
                                        <p:tgtEl>
                                          <p:spTgt spid="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1" dur="1000" fill="hold"/>
                                        <p:tgtEl>
                                          <p:spTgt spid="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6" dur="1000"/>
                                        <p:tgtEl>
                                          <p:spTgt spid="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7" dur="1000" fill="hold"/>
                                        <p:tgtEl>
                                          <p:spTgt spid="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8" dur="1000" fill="hold"/>
                                        <p:tgtEl>
                                          <p:spTgt spid="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3" dur="2000"/>
                                        <p:tgtEl>
                                          <p:spTgt spid="5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240" cy="113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hr-HR" sz="5000" strike="noStrike" u="none">
                <a:solidFill>
                  <a:schemeClr val="dk2"/>
                </a:solidFill>
                <a:effectLst/>
                <a:uFillTx/>
                <a:latin typeface="Times New Roman"/>
              </a:rPr>
              <a:t>Poslanje</a:t>
            </a:r>
            <a:endParaRPr b="0" lang="hr-HR" sz="5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51" name="PlaceHolder 2"/>
          <p:cNvSpPr>
            <a:spLocks noGrp="1"/>
          </p:cNvSpPr>
          <p:nvPr>
            <p:ph/>
          </p:nvPr>
        </p:nvSpPr>
        <p:spPr>
          <a:xfrm>
            <a:off x="395280" y="900000"/>
            <a:ext cx="8686440" cy="5221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b="1" lang="hr-HR" sz="30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Svrha: </a:t>
            </a:r>
            <a:r>
              <a:rPr b="1" i="1" lang="hr-HR" sz="30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živjeti</a:t>
            </a:r>
            <a:r>
              <a:rPr b="1" lang="hr-HR" sz="30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(45,5.7)</a:t>
            </a:r>
            <a:endParaRPr b="0" lang="hr-H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51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Da vas uzdrži na </a:t>
            </a:r>
            <a:br>
              <a:rPr sz="2600"/>
            </a:br>
            <a:r>
              <a:rPr b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životu (5) – usp. Noa</a:t>
            </a:r>
            <a:endParaRPr b="0" lang="hr-H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51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Da vam sačuva </a:t>
            </a:r>
            <a:br>
              <a:rPr sz="2600"/>
            </a:br>
            <a:r>
              <a:rPr b="1" i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Ostatak</a:t>
            </a:r>
            <a:r>
              <a:rPr b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(7) – usp. Babilon</a:t>
            </a:r>
            <a:endParaRPr b="0" lang="hr-H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51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Za </a:t>
            </a:r>
            <a:r>
              <a:rPr b="1" lang="hr-HR" sz="2600" strike="noStrike" u="sng">
                <a:solidFill>
                  <a:schemeClr val="dk1"/>
                </a:solidFill>
                <a:effectLst/>
                <a:uFillTx/>
                <a:latin typeface="Times New Roman"/>
              </a:rPr>
              <a:t>veliko </a:t>
            </a:r>
            <a:r>
              <a:rPr b="1" i="1" lang="hr-HR" sz="2600" strike="noStrike" u="sng">
                <a:solidFill>
                  <a:schemeClr val="dk1"/>
                </a:solidFill>
                <a:effectLst/>
                <a:uFillTx/>
                <a:latin typeface="Times New Roman"/>
              </a:rPr>
              <a:t>izbavljenje</a:t>
            </a:r>
            <a:r>
              <a:rPr b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– spasenje (7)</a:t>
            </a:r>
            <a:endParaRPr b="0" lang="hr-H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51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Bog okrenuo na dobro da živi velik narod (Post 50,20)</a:t>
            </a:r>
            <a:endParaRPr b="0" lang="hr-H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022400" indent="-351000">
              <a:lnSpc>
                <a:spcPct val="100000"/>
              </a:lnSpc>
              <a:spcBef>
                <a:spcPts val="439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b="1" lang="hr-HR" sz="2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Odlučili ubiti Isusa, Isus uskrsnuo</a:t>
            </a:r>
            <a:endParaRPr b="0" lang="hr-HR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b="1" lang="hr-HR" sz="30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Sredstvo: vladar sve zemlje (45,8)</a:t>
            </a:r>
            <a:endParaRPr b="0" lang="hr-H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b="1" lang="hr-HR" sz="30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„Što god vam rekne, učinite!” (Post 41,55; Iv 2,5)</a:t>
            </a:r>
            <a:endParaRPr b="0" lang="hr-H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51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1" i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Sva zemlja</a:t>
            </a:r>
            <a:r>
              <a:rPr b="1" lang="hr-HR" sz="2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gladuje (Post 41,55)</a:t>
            </a:r>
            <a:endParaRPr b="0" lang="hr-HR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552" name="Picture 4" descr=""/>
          <p:cNvPicPr/>
          <p:nvPr/>
        </p:nvPicPr>
        <p:blipFill>
          <a:blip r:embed="rId1"/>
          <a:stretch/>
        </p:blipFill>
        <p:spPr>
          <a:xfrm>
            <a:off x="4860000" y="0"/>
            <a:ext cx="4284000" cy="2744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4" dur="indefinite" restart="never" nodeType="tmRoot">
          <p:childTnLst>
            <p:seq>
              <p:cTn id="195" dur="indefinite" nodeType="mainSeq">
                <p:childTnLst>
                  <p:par>
                    <p:cTn id="196" nodeType="clickEffect" fill="hold">
                      <p:stCondLst>
                        <p:cond delay="indefinite"/>
                      </p:stCondLst>
                      <p:childTnLst>
                        <p:par>
                          <p:cTn id="19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8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0" dur="500" fill="hold"/>
                                        <p:tgtEl>
                                          <p:spTgt spid="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1" dur="500" fill="hold"/>
                                        <p:tgtEl>
                                          <p:spTgt spid="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2" dur="500"/>
                                        <p:tgtEl>
                                          <p:spTgt spid="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nodeType="clickEffect" fill="hold">
                      <p:stCondLst>
                        <p:cond delay="indefinite"/>
                      </p:stCondLst>
                      <p:childTnLst>
                        <p:par>
                          <p:cTn id="20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5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7" dur="500" fill="hold"/>
                                        <p:tgtEl>
                                          <p:spTgt spid="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8" dur="500" fill="hold"/>
                                        <p:tgtEl>
                                          <p:spTgt spid="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9" dur="500"/>
                                        <p:tgtEl>
                                          <p:spTgt spid="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nodeType="clickEffect" fill="hold">
                      <p:stCondLst>
                        <p:cond delay="indefinite"/>
                      </p:stCondLst>
                      <p:childTnLst>
                        <p:par>
                          <p:cTn id="2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2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4" dur="500" fill="hold"/>
                                        <p:tgtEl>
                                          <p:spTgt spid="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5" dur="500" fill="hold"/>
                                        <p:tgtEl>
                                          <p:spTgt spid="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16" dur="500"/>
                                        <p:tgtEl>
                                          <p:spTgt spid="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nodeType="clickEffect" fill="hold">
                      <p:stCondLst>
                        <p:cond delay="indefinite"/>
                      </p:stCondLst>
                      <p:childTnLst>
                        <p:par>
                          <p:cTn id="21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1" dur="500" fill="hold"/>
                                        <p:tgtEl>
                                          <p:spTgt spid="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2" dur="500" fill="hold"/>
                                        <p:tgtEl>
                                          <p:spTgt spid="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23" dur="500"/>
                                        <p:tgtEl>
                                          <p:spTgt spid="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nodeType="clickEffect" fill="hold">
                      <p:stCondLst>
                        <p:cond delay="indefinite"/>
                      </p:stCondLst>
                      <p:childTnLst>
                        <p:par>
                          <p:cTn id="22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6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8" dur="500" fill="hold"/>
                                        <p:tgtEl>
                                          <p:spTgt spid="5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9" dur="500" fill="hold"/>
                                        <p:tgtEl>
                                          <p:spTgt spid="5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30" dur="500"/>
                                        <p:tgtEl>
                                          <p:spTgt spid="5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nodeType="clickEffect" fill="hold">
                      <p:stCondLst>
                        <p:cond delay="indefinite"/>
                      </p:stCondLst>
                      <p:childTnLst>
                        <p:par>
                          <p:cTn id="23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3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35" dur="500"/>
                                        <p:tgtEl>
                                          <p:spTgt spid="5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nodeType="clickEffect" fill="hold">
                      <p:stCondLst>
                        <p:cond delay="indefinite"/>
                      </p:stCondLst>
                      <p:childTnLst>
                        <p:par>
                          <p:cTn id="23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8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0" dur="500" fill="hold"/>
                                        <p:tgtEl>
                                          <p:spTgt spid="5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1" dur="500" fill="hold"/>
                                        <p:tgtEl>
                                          <p:spTgt spid="5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42" dur="500"/>
                                        <p:tgtEl>
                                          <p:spTgt spid="5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5_Blends">
  <a:themeElements>
    <a:clrScheme name="4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5_Blends">
  <a:themeElements>
    <a:clrScheme name="4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5_Blends">
  <a:themeElements>
    <a:clrScheme name="4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5_Blends">
  <a:themeElements>
    <a:clrScheme name="4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5_Blends">
  <a:themeElements>
    <a:clrScheme name="4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5_Blends">
  <a:themeElements>
    <a:clrScheme name="4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5_Blends">
  <a:themeElements>
    <a:clrScheme name="4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5_Blends">
  <a:themeElements>
    <a:clrScheme name="4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5_Blends">
  <a:themeElements>
    <a:clrScheme name="4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5_Blends">
  <a:themeElements>
    <a:clrScheme name="4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5_Blends">
  <a:themeElements>
    <a:clrScheme name="4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149</TotalTime>
  <Application>LibreOffice/25.8.2.2$Windows_X86_64 LibreOffice_project/d401f2107ccab8f924a8e2df40f573aab7605b6f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2021-08-07T08:49:10Z</dcterms:created>
  <dc:creator>Niko</dc:creator>
  <dc:description/>
  <dc:language>hr-HR</dc:language>
  <cp:lastModifiedBy/>
  <cp:lastPrinted>2025-10-24T10:43:16Z</cp:lastPrinted>
  <dcterms:modified xsi:type="dcterms:W3CDTF">2025-10-24T10:43:19Z</dcterms:modified>
  <cp:revision>23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r8>11</vt:r8>
  </property>
</Properties>
</file>