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10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5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media/image9.jpeg" ContentType="image/jpeg"/>
  <Override PartName="/ppt/media/image10.png" ContentType="image/png"/>
  <Override PartName="/ppt/media/image11.jpeg" ContentType="image/jpeg"/>
  <Override PartName="/ppt/media/image13.png" ContentType="image/png"/>
  <Override PartName="/ppt/media/image12.jpeg" ContentType="image/jpeg"/>
  <Override PartName="/ppt/media/image14.png" ContentType="image/png"/>
  <Override PartName="/ppt/media/image15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7" r:id="rId6"/>
    <p:sldMasterId id="2147483660" r:id="rId7"/>
    <p:sldMasterId id="2147483663" r:id="rId8"/>
    <p:sldMasterId id="2147483666" r:id="rId9"/>
    <p:sldMasterId id="2147483669" r:id="rId10"/>
  </p:sld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/>
  <p:notesSz cx="8686800" cy="64008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F9B68C-6448-4274-8A94-EC78863AB9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463FE1AF-5097-4359-BB03-99CBF2597C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F804FAEE-ED88-4A7E-B6A8-0153D3A912F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Default 71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21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93" name="Freeform 17" descr="CITTEXT"/>
            <p:cNvSpPr/>
            <p:nvPr/>
          </p:nvSpPr>
          <p:spPr>
            <a:xfrm>
              <a:off x="0" y="0"/>
              <a:ext cx="2895120" cy="6857640"/>
            </a:xfrm>
            <a:custGeom>
              <a:avLst/>
              <a:gdLst>
                <a:gd name="textAreaLeft" fmla="*/ 0 w 2895120"/>
                <a:gd name="textAreaRight" fmla="*/ 2895480 w 2895120"/>
                <a:gd name="textAreaTop" fmla="*/ 0 h 6857640"/>
                <a:gd name="textAreaBottom" fmla="*/ 6858000 h 6857640"/>
                <a:gd name="GluePoint1X" fmla="*/ 0 w 1824"/>
                <a:gd name="GluePoint1Y" fmla="*/ 57668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57668 h 3840"/>
                <a:gd name="GluePoint5X" fmla="*/ 0 w 1824"/>
                <a:gd name="GluePoint5Y" fmla="*/ 57668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tl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GB" sz="1800" strike="noStrike" u="none">
                <a:solidFill>
                  <a:schemeClr val="dk1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Rectangle 7"/>
            <p:cNvSpPr/>
            <p:nvPr/>
          </p:nvSpPr>
          <p:spPr>
            <a:xfrm>
              <a:off x="1600200" y="0"/>
              <a:ext cx="7543440" cy="380520"/>
            </a:xfrm>
            <a:prstGeom prst="rect">
              <a:avLst/>
            </a:pr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1" lang="sr-Latn-RS" sz="1800" strike="noStrike" u="non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pic>
          <p:nvPicPr>
            <p:cNvPr id="95" name="Picture 8" descr="CITBANND"/>
            <p:cNvPicPr/>
            <p:nvPr/>
          </p:nvPicPr>
          <p:blipFill>
            <a:blip r:embed="rId3"/>
            <a:srcRect l="30669" t="0" r="5331" b="86693"/>
            <a:stretch/>
          </p:blipFill>
          <p:spPr>
            <a:xfrm>
              <a:off x="2514600" y="0"/>
              <a:ext cx="6629040" cy="137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6" name="Rectangle 9"/>
            <p:cNvSpPr/>
            <p:nvPr/>
          </p:nvSpPr>
          <p:spPr>
            <a:xfrm>
              <a:off x="1600200" y="380880"/>
              <a:ext cx="7543440" cy="75960"/>
            </a:xfrm>
            <a:prstGeom prst="rect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320" bIns="31320" anchor="ctr">
              <a:noAutofit/>
            </a:bodyPr>
            <a:p>
              <a:endParaRPr b="1" lang="sr-Latn-RS" sz="1800" strike="noStrike" u="non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97" name="Group 20"/>
            <p:cNvGrpSpPr/>
            <p:nvPr/>
          </p:nvGrpSpPr>
          <p:grpSpPr>
            <a:xfrm>
              <a:off x="0" y="3581280"/>
              <a:ext cx="5781240" cy="149040"/>
              <a:chOff x="0" y="3581280"/>
              <a:chExt cx="5781240" cy="149040"/>
            </a:xfrm>
          </p:grpSpPr>
          <p:sp>
            <p:nvSpPr>
              <p:cNvPr id="98" name="Freeform 10"/>
              <p:cNvSpPr/>
              <p:nvPr/>
            </p:nvSpPr>
            <p:spPr>
              <a:xfrm>
                <a:off x="0" y="3666960"/>
                <a:ext cx="5781240" cy="1080"/>
              </a:xfrm>
              <a:custGeom>
                <a:avLst/>
                <a:gdLst>
                  <a:gd name="textAreaLeft" fmla="*/ 0 w 5781240"/>
                  <a:gd name="textAreaRight" fmla="*/ 5781600 w 5781240"/>
                  <a:gd name="textAreaTop" fmla="*/ 0 h 1080"/>
                  <a:gd name="textAreaBottom" fmla="*/ 1440 h 1080"/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textAreaLeft" t="textAreaTop" r="textAreaRight" b="textAreaBottom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chemeClr val="accent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3560" bIns="-43560" anchor="ctr">
                <a:noAutofit/>
              </a:bodyPr>
              <a:p>
                <a:endParaRPr b="0" lang="en-GB" sz="1800" strike="noStrike" u="none">
                  <a:solidFill>
                    <a:schemeClr val="dk1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99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100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01" name="Oval 21"/>
                <p:cNvSpPr/>
                <p:nvPr/>
              </p:nvSpPr>
              <p:spPr>
                <a:xfrm>
                  <a:off x="236232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02" name="Oval 22"/>
                <p:cNvSpPr/>
                <p:nvPr/>
              </p:nvSpPr>
              <p:spPr>
                <a:xfrm>
                  <a:off x="320040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03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</p:grp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2"/>
                </a:solidFill>
                <a:effectLst/>
                <a:uFillTx/>
                <a:latin typeface="Tahoma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Click to edit Master text styles</a:t>
            </a: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1" marL="864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Second level</a:t>
            </a:r>
            <a:endParaRPr b="0" lang="de-DE" sz="28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2" marL="1296000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Third level</a:t>
            </a:r>
            <a:endParaRPr b="0" lang="de-DE" sz="24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3" marL="1728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Fourth level</a:t>
            </a:r>
            <a:endParaRPr b="0" lang="de-DE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4" marL="216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Fifth level</a:t>
            </a:r>
            <a:endParaRPr b="0" lang="de-DE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2_Default 71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21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107" name="Freeform 17" descr="CITTEXT"/>
            <p:cNvSpPr/>
            <p:nvPr/>
          </p:nvSpPr>
          <p:spPr>
            <a:xfrm>
              <a:off x="0" y="0"/>
              <a:ext cx="2895120" cy="6857640"/>
            </a:xfrm>
            <a:custGeom>
              <a:avLst/>
              <a:gdLst>
                <a:gd name="textAreaLeft" fmla="*/ 0 w 2895120"/>
                <a:gd name="textAreaRight" fmla="*/ 2895480 w 2895120"/>
                <a:gd name="textAreaTop" fmla="*/ 0 h 6857640"/>
                <a:gd name="textAreaBottom" fmla="*/ 6858000 h 6857640"/>
                <a:gd name="GluePoint1X" fmla="*/ 0 w 1824"/>
                <a:gd name="GluePoint1Y" fmla="*/ 57668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57668 h 3840"/>
                <a:gd name="GluePoint5X" fmla="*/ 0 w 1824"/>
                <a:gd name="GluePoint5Y" fmla="*/ 57668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tl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GB" sz="1800" strike="noStrike" u="none">
                <a:solidFill>
                  <a:schemeClr val="dk1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Rectangle 7"/>
            <p:cNvSpPr/>
            <p:nvPr/>
          </p:nvSpPr>
          <p:spPr>
            <a:xfrm>
              <a:off x="1600200" y="0"/>
              <a:ext cx="7543440" cy="380520"/>
            </a:xfrm>
            <a:prstGeom prst="rect">
              <a:avLst/>
            </a:pr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1" lang="sr-Latn-RS" sz="1800" strike="noStrike" u="non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pic>
          <p:nvPicPr>
            <p:cNvPr id="109" name="Picture 8" descr="CITBANND"/>
            <p:cNvPicPr/>
            <p:nvPr/>
          </p:nvPicPr>
          <p:blipFill>
            <a:blip r:embed="rId3"/>
            <a:srcRect l="30669" t="0" r="5331" b="86693"/>
            <a:stretch/>
          </p:blipFill>
          <p:spPr>
            <a:xfrm>
              <a:off x="2514600" y="0"/>
              <a:ext cx="6629040" cy="137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0" name="Rectangle 9"/>
            <p:cNvSpPr/>
            <p:nvPr/>
          </p:nvSpPr>
          <p:spPr>
            <a:xfrm>
              <a:off x="1600200" y="380880"/>
              <a:ext cx="7543440" cy="75960"/>
            </a:xfrm>
            <a:prstGeom prst="rect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320" bIns="31320" anchor="ctr">
              <a:noAutofit/>
            </a:bodyPr>
            <a:p>
              <a:endParaRPr b="1" lang="sr-Latn-RS" sz="1800" strike="noStrike" u="non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11" name="Group 20"/>
            <p:cNvGrpSpPr/>
            <p:nvPr/>
          </p:nvGrpSpPr>
          <p:grpSpPr>
            <a:xfrm>
              <a:off x="0" y="3581280"/>
              <a:ext cx="5781240" cy="149040"/>
              <a:chOff x="0" y="3581280"/>
              <a:chExt cx="5781240" cy="149040"/>
            </a:xfrm>
          </p:grpSpPr>
          <p:sp>
            <p:nvSpPr>
              <p:cNvPr id="112" name="Freeform 10"/>
              <p:cNvSpPr/>
              <p:nvPr/>
            </p:nvSpPr>
            <p:spPr>
              <a:xfrm>
                <a:off x="0" y="3666960"/>
                <a:ext cx="5781240" cy="1080"/>
              </a:xfrm>
              <a:custGeom>
                <a:avLst/>
                <a:gdLst>
                  <a:gd name="textAreaLeft" fmla="*/ 0 w 5781240"/>
                  <a:gd name="textAreaRight" fmla="*/ 5781600 w 5781240"/>
                  <a:gd name="textAreaTop" fmla="*/ 0 h 1080"/>
                  <a:gd name="textAreaBottom" fmla="*/ 1440 h 1080"/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textAreaLeft" t="textAreaTop" r="textAreaRight" b="textAreaBottom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chemeClr val="accent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3560" bIns="-43560" anchor="ctr">
                <a:noAutofit/>
              </a:bodyPr>
              <a:p>
                <a:endParaRPr b="0" lang="en-GB" sz="1800" strike="noStrike" u="none">
                  <a:solidFill>
                    <a:schemeClr val="dk1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113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114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5" name="Oval 21"/>
                <p:cNvSpPr/>
                <p:nvPr/>
              </p:nvSpPr>
              <p:spPr>
                <a:xfrm>
                  <a:off x="236232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6" name="Oval 22"/>
                <p:cNvSpPr/>
                <p:nvPr/>
              </p:nvSpPr>
              <p:spPr>
                <a:xfrm>
                  <a:off x="320040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7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2"/>
                </a:solidFill>
                <a:effectLst/>
                <a:uFillTx/>
                <a:latin typeface="Tahoma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Click to edit Master text styles</a:t>
            </a: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1" marL="864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Second level</a:t>
            </a:r>
            <a:endParaRPr b="0" lang="de-DE" sz="28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2" marL="1296000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Third level</a:t>
            </a:r>
            <a:endParaRPr b="0" lang="de-DE" sz="24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3" marL="1728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Fourth level</a:t>
            </a:r>
            <a:endParaRPr b="0" lang="de-DE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4" marL="216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Fifth level</a:t>
            </a:r>
            <a:endParaRPr b="0" lang="de-DE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7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2BB5BA6-2222-4FB9-8662-85298EDE69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7AFBE07-EC6A-4A90-A6F1-B0C677310ED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9DF0FFAF-AB6A-4221-B072-588B251518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86F1A0E-3638-4A5E-A21D-6FCA053975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534A20C1-1809-4B5F-931C-1BF861A6659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48442E46-C332-4361-A467-F673B46FB7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textAreaLeft" fmla="*/ 0 w 7925040"/>
              <a:gd name="textAreaRight" fmla="*/ 7925400 w 7925040"/>
              <a:gd name="textAreaTop" fmla="*/ 0 h 914400"/>
              <a:gd name="textAreaBottom" fmla="*/ 914760 h 914400"/>
              <a:gd name="GluePoint1X" fmla="*/ 0 w 1000"/>
              <a:gd name="GluePoint1Y" fmla="*/ 1000 h 1000"/>
              <a:gd name="GluePoint2X" fmla="*/ 0 w 1000"/>
              <a:gd name="GluePoint2Y" fmla="*/ 0 h 1000"/>
              <a:gd name="GluePoint3X" fmla="*/ 10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4200" strike="noStrike" u="non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b="0" lang="hr-HR" sz="4200" strike="noStrike" u="non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</a:t>
            </a:r>
            <a:r>
              <a:rPr b="0" lang="hr-HR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format</a:t>
            </a:r>
            <a:endParaRPr b="0" lang="hr-H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69960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hr-HR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22400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hr-H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39920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681200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681200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681200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de-DE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rPr>
              <a:t>15.10.13</a:t>
            </a:r>
            <a:endParaRPr b="0" lang="hr-H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rPr>
              <a:t>ferbt1_03.ppt</a:t>
            </a:r>
            <a:endParaRPr b="0" lang="hr-H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DC4C1B-9FBF-443B-B018-4A210E88636B}" type="slidenum">
              <a: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rPr>
              <a:t>&lt;number&gt;</a:t>
            </a:fld>
            <a:endParaRPr b="0" lang="hr-H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21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121" name="Freeform 17" descr="CITTEXT"/>
            <p:cNvSpPr/>
            <p:nvPr/>
          </p:nvSpPr>
          <p:spPr>
            <a:xfrm>
              <a:off x="0" y="0"/>
              <a:ext cx="2895120" cy="6857640"/>
            </a:xfrm>
            <a:custGeom>
              <a:avLst/>
              <a:gdLst>
                <a:gd name="textAreaLeft" fmla="*/ 0 w 2895120"/>
                <a:gd name="textAreaRight" fmla="*/ 2895480 w 2895120"/>
                <a:gd name="textAreaTop" fmla="*/ 0 h 6857640"/>
                <a:gd name="textAreaBottom" fmla="*/ 6858000 h 6857640"/>
                <a:gd name="GluePoint1X" fmla="*/ 0 w 1824"/>
                <a:gd name="GluePoint1Y" fmla="*/ 57668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57668 h 3840"/>
                <a:gd name="GluePoint5X" fmla="*/ 0 w 1824"/>
                <a:gd name="GluePoint5Y" fmla="*/ 57668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tl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GB" sz="1800" strike="noStrike" u="none">
                <a:solidFill>
                  <a:schemeClr val="dk1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Rectangle 7"/>
            <p:cNvSpPr/>
            <p:nvPr/>
          </p:nvSpPr>
          <p:spPr>
            <a:xfrm>
              <a:off x="1600200" y="0"/>
              <a:ext cx="7543440" cy="380520"/>
            </a:xfrm>
            <a:prstGeom prst="rect">
              <a:avLst/>
            </a:pr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1" lang="sr-Latn-RS" sz="1800" strike="noStrike" u="non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pic>
          <p:nvPicPr>
            <p:cNvPr id="123" name="Picture 8" descr="CITBANND"/>
            <p:cNvPicPr/>
            <p:nvPr/>
          </p:nvPicPr>
          <p:blipFill>
            <a:blip r:embed="rId3"/>
            <a:srcRect l="30669" t="0" r="5331" b="86693"/>
            <a:stretch/>
          </p:blipFill>
          <p:spPr>
            <a:xfrm>
              <a:off x="2514600" y="0"/>
              <a:ext cx="6629040" cy="137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4" name="Rectangle 9"/>
            <p:cNvSpPr/>
            <p:nvPr/>
          </p:nvSpPr>
          <p:spPr>
            <a:xfrm>
              <a:off x="1600200" y="380880"/>
              <a:ext cx="7543440" cy="75960"/>
            </a:xfrm>
            <a:prstGeom prst="rect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320" bIns="31320" anchor="ctr">
              <a:noAutofit/>
            </a:bodyPr>
            <a:p>
              <a:endParaRPr b="1" lang="sr-Latn-RS" sz="1800" strike="noStrike" u="non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25" name="Group 20"/>
            <p:cNvGrpSpPr/>
            <p:nvPr/>
          </p:nvGrpSpPr>
          <p:grpSpPr>
            <a:xfrm>
              <a:off x="0" y="3581280"/>
              <a:ext cx="5781240" cy="149040"/>
              <a:chOff x="0" y="3581280"/>
              <a:chExt cx="5781240" cy="149040"/>
            </a:xfrm>
          </p:grpSpPr>
          <p:sp>
            <p:nvSpPr>
              <p:cNvPr id="126" name="Freeform 10"/>
              <p:cNvSpPr/>
              <p:nvPr/>
            </p:nvSpPr>
            <p:spPr>
              <a:xfrm>
                <a:off x="0" y="3666960"/>
                <a:ext cx="5781240" cy="1080"/>
              </a:xfrm>
              <a:custGeom>
                <a:avLst/>
                <a:gdLst>
                  <a:gd name="textAreaLeft" fmla="*/ 0 w 5781240"/>
                  <a:gd name="textAreaRight" fmla="*/ 5781600 w 5781240"/>
                  <a:gd name="textAreaTop" fmla="*/ 0 h 1080"/>
                  <a:gd name="textAreaBottom" fmla="*/ 1440 h 1080"/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textAreaLeft" t="textAreaTop" r="textAreaRight" b="textAreaBottom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chemeClr val="accent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3560" bIns="-43560" anchor="ctr">
                <a:noAutofit/>
              </a:bodyPr>
              <a:p>
                <a:endParaRPr b="0" lang="en-GB" sz="1800" strike="noStrike" u="none">
                  <a:solidFill>
                    <a:schemeClr val="dk1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127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128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9" name="Oval 21"/>
                <p:cNvSpPr/>
                <p:nvPr/>
              </p:nvSpPr>
              <p:spPr>
                <a:xfrm>
                  <a:off x="236232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0" name="Oval 22"/>
                <p:cNvSpPr/>
                <p:nvPr/>
              </p:nvSpPr>
              <p:spPr>
                <a:xfrm>
                  <a:off x="320040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1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5000" bIns="45000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</p:grp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trike="noStrike" u="none">
                <a:solidFill>
                  <a:schemeClr val="dk2"/>
                </a:solidFill>
                <a:effectLst/>
                <a:uFillTx/>
                <a:latin typeface="Tahoma"/>
              </a:rPr>
              <a:t>Click to edit Master title style</a:t>
            </a: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Click to edit Master text styles</a:t>
            </a:r>
            <a:endParaRPr b="0" lang="de-DE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1" marL="864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Second level</a:t>
            </a:r>
            <a:endParaRPr b="0" lang="de-DE" sz="28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2" marL="1296000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Third level</a:t>
            </a:r>
            <a:endParaRPr b="0" lang="de-DE" sz="24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3" marL="1728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Fourth level</a:t>
            </a:r>
            <a:endParaRPr b="0" lang="de-DE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4" marL="216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Fifth level</a:t>
            </a:r>
            <a:endParaRPr b="0" lang="de-DE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4200" strike="noStrike" u="non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b="0" lang="hr-HR" sz="4200" strike="noStrike" u="non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hr-H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69960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hr-HR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22400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hr-HR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39920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681200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681200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681200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de-DE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rPr>
              <a:t>15.10.13</a:t>
            </a:r>
            <a:endParaRPr b="0" lang="hr-H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rPr>
              <a:t>ferbt1_03.ppt</a:t>
            </a:r>
            <a:endParaRPr b="0" lang="hr-H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B4BEA0-5995-4A10-A815-6EDE090091B9}" type="slidenum">
              <a:rPr b="0" lang="hr-HR" sz="1200" strike="noStrike" u="none">
                <a:solidFill>
                  <a:srgbClr val="000000"/>
                </a:solidFill>
                <a:effectLst/>
                <a:uFillTx/>
                <a:latin typeface="Garamond"/>
                <a:ea typeface="Times New Roman"/>
              </a:rPr>
              <a:t>&lt;number&gt;</a:t>
            </a:fld>
            <a:endParaRPr b="0" lang="hr-H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textAreaLeft" fmla="*/ 0 w 8229600"/>
              <a:gd name="textAreaRight" fmla="*/ 8229960 w 8229600"/>
              <a:gd name="textAreaTop" fmla="*/ 0 h 609480"/>
              <a:gd name="textAreaBottom" fmla="*/ 609840 h 609480"/>
              <a:gd name="GluePoint1X" fmla="*/ 0 w 1000"/>
              <a:gd name="GluePoint1Y" fmla="*/ 1000 h 1000"/>
              <a:gd name="GluePoint2X" fmla="*/ 0 w 1000"/>
              <a:gd name="GluePoint2Y" fmla="*/ 0 h 1000"/>
              <a:gd name="GluePoint3X" fmla="*/ 10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7"/>
          <p:cNvSpPr/>
          <p:nvPr/>
        </p:nvSpPr>
        <p:spPr>
          <a:xfrm>
            <a:off x="609480" y="1219320"/>
            <a:ext cx="7924320" cy="914040"/>
          </a:xfrm>
          <a:custGeom>
            <a:avLst/>
            <a:gdLst>
              <a:gd name="textAreaLeft" fmla="*/ 0 w 7924320"/>
              <a:gd name="textAreaRight" fmla="*/ 2852928000 w 7924320"/>
              <a:gd name="textAreaTop" fmla="*/ 0 h 914040"/>
              <a:gd name="textAreaBottom" fmla="*/ 329184000 h 914040"/>
            </a:gdLst>
            <a:ahLst/>
            <a:cxnLst/>
            <a:rect l="textAreaLeft" t="textAreaTop" r="textAreaRight" b="textAreaBottom"/>
            <a:pathLst>
              <a:path w="7924800" h="914400">
                <a:moveTo>
                  <a:pt x="0" y="914400"/>
                </a:moveTo>
                <a:lnTo>
                  <a:pt x="0" y="0"/>
                </a:lnTo>
                <a:lnTo>
                  <a:pt x="7924800" y="0"/>
                </a:lnTo>
              </a:path>
            </a:pathLst>
          </a:custGeom>
          <a:noFill/>
          <a:ln w="255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216000" lIns="0" rIns="8534520" tIns="0" bIns="2133720" anchor="t">
            <a:noAutofit/>
          </a:bodyPr>
          <a:p>
            <a:endParaRPr b="1" lang="en-US" sz="1800" strike="noStrike" u="none">
              <a:solidFill>
                <a:schemeClr val="dk1"/>
              </a:solidFill>
              <a:effectLst/>
              <a:uFillTx/>
              <a:latin typeface="Shruti"/>
              <a:ea typeface="Arial"/>
            </a:endParaRPr>
          </a:p>
        </p:txBody>
      </p:sp>
      <p:sp>
        <p:nvSpPr>
          <p:cNvPr id="21" name="Line 8"/>
          <p:cNvSpPr/>
          <p:nvPr/>
        </p:nvSpPr>
        <p:spPr>
          <a:xfrm>
            <a:off x="1981080" y="3962160"/>
            <a:ext cx="6512040" cy="36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216000" tIns="0" bIns="0" anchor="t">
            <a:noAutofit/>
          </a:bodyPr>
          <a:p>
            <a:endParaRPr b="1" lang="en-US" sz="1800" strike="noStrike" u="none">
              <a:solidFill>
                <a:schemeClr val="dk1"/>
              </a:solidFill>
              <a:effectLst/>
              <a:uFillTx/>
              <a:latin typeface="Shruti"/>
              <a:ea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dt" idx="7"/>
          </p:nvPr>
        </p:nvSpPr>
        <p:spPr>
          <a:xfrm>
            <a:off x="457200" y="6243840"/>
            <a:ext cx="213336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1440" rIns="91440" tIns="45720" bIns="4572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hr-HR" sz="1200" strike="noStrike" u="none">
                <a:solidFill>
                  <a:schemeClr val="dk1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r-HR" sz="1200" strike="noStrike" u="none">
                <a:solidFill>
                  <a:schemeClr val="dk1"/>
                </a:solidFill>
                <a:effectLst/>
                <a:uFillTx/>
                <a:latin typeface="Garamond"/>
                <a:ea typeface="Arial"/>
              </a:rPr>
              <a:t>&lt;date/time&gt;</a:t>
            </a:r>
            <a:endParaRPr b="0" lang="hr-H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ftr" idx="8"/>
          </p:nvPr>
        </p:nvSpPr>
        <p:spPr>
          <a:xfrm>
            <a:off x="3124080" y="6243840"/>
            <a:ext cx="289512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1440" rIns="91440" tIns="45720" bIns="45720" anchor="b">
            <a:noAutofit/>
          </a:bodyPr>
          <a:lstStyle>
            <a:lvl1pPr indent="0" algn="ctr">
              <a:buNone/>
              <a:defRPr b="0" lang="hr-H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hr-H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hr-H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9"/>
          </p:nvPr>
        </p:nvSpPr>
        <p:spPr>
          <a:xfrm>
            <a:off x="6553080" y="6243840"/>
            <a:ext cx="213336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216000" lIns="91440" rIns="91440" tIns="45720" bIns="45720" anchor="b">
            <a:noAutofit/>
          </a:bodyPr>
          <a:p>
            <a:pPr indent="0">
              <a:buNone/>
            </a:pPr>
            <a:endParaRPr b="0" lang="hr-H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r-H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hr-H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3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hr-HR" sz="3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2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Second Outline Level</a:t>
            </a:r>
            <a:endParaRPr b="0" lang="hr-HR" sz="22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Third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Fourth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Fifth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Sixth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Seventh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1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30" name="Freeform 17" descr="CITTEXT"/>
            <p:cNvSpPr/>
            <p:nvPr/>
          </p:nvSpPr>
          <p:spPr>
            <a:xfrm>
              <a:off x="0" y="0"/>
              <a:ext cx="2895120" cy="6857640"/>
            </a:xfrm>
            <a:custGeom>
              <a:avLst/>
              <a:gdLst>
                <a:gd name="textAreaLeft" fmla="*/ 0 w 2895120"/>
                <a:gd name="textAreaRight" fmla="*/ 1042416000 w 2895120"/>
                <a:gd name="textAreaTop" fmla="*/ 0 h 6857640"/>
                <a:gd name="textAreaBottom" fmla="*/ 2468880000 h 6857640"/>
              </a:gdLst>
              <a:ahLst/>
              <a:cxnLst/>
              <a:rect l="textAreaLeft" t="textAreaTop" r="textAreaRight" b="textAreaBottom"/>
              <a:pathLst>
                <a:path w="2895600" h="6858000">
                  <a:moveTo>
                    <a:pt x="0" y="6858000"/>
                  </a:moveTo>
                  <a:lnTo>
                    <a:pt x="0" y="0"/>
                  </a:lnTo>
                  <a:lnTo>
                    <a:pt x="2895600" y="0"/>
                  </a:lnTo>
                  <a:cubicBezTo>
                    <a:pt x="117433" y="2150428"/>
                    <a:pt x="738244" y="6527483"/>
                    <a:pt x="925520" y="6858000"/>
                  </a:cubicBezTo>
                  <a:cubicBezTo>
                    <a:pt x="461955" y="6858000"/>
                    <a:pt x="0" y="6858000"/>
                    <a:pt x="0" y="685800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24976" sy="124981" algn="tl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Rectangle 7"/>
            <p:cNvSpPr/>
            <p:nvPr/>
          </p:nvSpPr>
          <p:spPr>
            <a:xfrm>
              <a:off x="1600200" y="0"/>
              <a:ext cx="7543440" cy="380520"/>
            </a:xfrm>
            <a:prstGeom prst="rect">
              <a:avLst/>
            </a:pr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wrap="none" anchor="ctr">
              <a:noAutofit/>
            </a:bodyPr>
            <a:p>
              <a:endParaRPr b="1" lang="hr-HR" sz="1800" strike="noStrike" u="none">
                <a:solidFill>
                  <a:schemeClr val="dk1"/>
                </a:solidFill>
                <a:effectLst/>
                <a:uFillTx/>
                <a:latin typeface="Tahoma"/>
                <a:ea typeface="Arial"/>
              </a:endParaRPr>
            </a:p>
          </p:txBody>
        </p:sp>
        <p:pic>
          <p:nvPicPr>
            <p:cNvPr id="32" name="Picture 8" descr="CITBANND"/>
            <p:cNvPicPr/>
            <p:nvPr/>
          </p:nvPicPr>
          <p:blipFill>
            <a:blip r:embed="rId3"/>
            <a:srcRect l="38331" t="0" r="6661" b="108268"/>
            <a:stretch/>
          </p:blipFill>
          <p:spPr>
            <a:xfrm>
              <a:off x="2514600" y="0"/>
              <a:ext cx="6629040" cy="137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3" name="Rectangle 9"/>
            <p:cNvSpPr/>
            <p:nvPr/>
          </p:nvSpPr>
          <p:spPr>
            <a:xfrm>
              <a:off x="1600200" y="380880"/>
              <a:ext cx="7543440" cy="75960"/>
            </a:xfrm>
            <a:prstGeom prst="rect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216000" wrap="none" tIns="38160" bIns="38160" anchor="ctr">
              <a:noAutofit/>
            </a:bodyPr>
            <a:p>
              <a:endParaRPr b="1" lang="hr-HR" sz="1800" strike="noStrike" u="none">
                <a:solidFill>
                  <a:schemeClr val="dk1"/>
                </a:solidFill>
                <a:effectLst/>
                <a:uFillTx/>
                <a:latin typeface="Tahoma"/>
                <a:ea typeface="Arial"/>
              </a:endParaRPr>
            </a:p>
          </p:txBody>
        </p:sp>
        <p:grpSp>
          <p:nvGrpSpPr>
            <p:cNvPr id="34" name="Group 20"/>
            <p:cNvGrpSpPr/>
            <p:nvPr/>
          </p:nvGrpSpPr>
          <p:grpSpPr>
            <a:xfrm>
              <a:off x="0" y="3581280"/>
              <a:ext cx="5781240" cy="149040"/>
              <a:chOff x="0" y="3581280"/>
              <a:chExt cx="5781240" cy="149040"/>
            </a:xfrm>
          </p:grpSpPr>
          <p:sp>
            <p:nvSpPr>
              <p:cNvPr id="35" name="Freeform 10"/>
              <p:cNvSpPr/>
              <p:nvPr/>
            </p:nvSpPr>
            <p:spPr>
              <a:xfrm>
                <a:off x="0" y="3666960"/>
                <a:ext cx="5781240" cy="1080"/>
              </a:xfrm>
              <a:custGeom>
                <a:avLst/>
                <a:gdLst>
                  <a:gd name="textAreaLeft" fmla="*/ 0 w 5781240"/>
                  <a:gd name="textAreaRight" fmla="*/ 2081403000 w 5781240"/>
                  <a:gd name="textAreaTop" fmla="*/ 0 h 1080"/>
                  <a:gd name="textAreaBottom" fmla="*/ 457200 h 1080"/>
                </a:gdLst>
                <a:ahLst/>
                <a:cxnLst/>
                <a:rect l="textAreaLeft" t="textAreaTop" r="textAreaRight" b="textAreaBottom"/>
                <a:pathLst>
                  <a:path w="5781675" h="1270">
                    <a:moveTo>
                      <a:pt x="0" y="0"/>
                    </a:moveTo>
                    <a:lnTo>
                      <a:pt x="5781675" y="0"/>
                    </a:lnTo>
                  </a:path>
                </a:pathLst>
              </a:custGeom>
              <a:noFill/>
              <a:ln w="9360">
                <a:solidFill>
                  <a:schemeClr val="accent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36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37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216000" wrap="none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  <a:ea typeface="Arial"/>
                  </a:endParaRPr>
                </a:p>
              </p:txBody>
            </p:sp>
            <p:sp>
              <p:nvSpPr>
                <p:cNvPr id="38" name="Oval 21"/>
                <p:cNvSpPr/>
                <p:nvPr/>
              </p:nvSpPr>
              <p:spPr>
                <a:xfrm>
                  <a:off x="236232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216000" wrap="none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  <a:ea typeface="Arial"/>
                  </a:endParaRPr>
                </a:p>
              </p:txBody>
            </p:sp>
            <p:sp>
              <p:nvSpPr>
                <p:cNvPr id="39" name="Oval 22"/>
                <p:cNvSpPr/>
                <p:nvPr/>
              </p:nvSpPr>
              <p:spPr>
                <a:xfrm>
                  <a:off x="320040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216000" wrap="none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  <a:ea typeface="Arial"/>
                  </a:endParaRPr>
                </a:p>
              </p:txBody>
            </p:sp>
            <p:sp>
              <p:nvSpPr>
                <p:cNvPr id="40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216000" wrap="none" anchor="ctr">
                  <a:noAutofit/>
                </a:bodyPr>
                <a:p>
                  <a:endParaRPr b="1" lang="hr-HR" sz="1800" strike="noStrike" u="none">
                    <a:solidFill>
                      <a:schemeClr val="dk1"/>
                    </a:solidFill>
                    <a:effectLst/>
                    <a:uFillTx/>
                    <a:latin typeface="Tahoma"/>
                    <a:ea typeface="Arial"/>
                  </a:endParaRPr>
                </a:p>
              </p:txBody>
            </p:sp>
          </p:grpSp>
        </p:grpSp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r-H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hr-H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32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hr-HR" sz="32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4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Second Outline Level</a:t>
            </a:r>
            <a:endParaRPr b="0" lang="hr-HR" sz="24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Third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Fourth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Fifth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Sixth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trike="noStrike" u="none">
                <a:solidFill>
                  <a:schemeClr val="dk1"/>
                </a:solidFill>
                <a:effectLst/>
                <a:uFillTx/>
                <a:latin typeface="Tahoma"/>
              </a:rPr>
              <a:t>Seventh Outline Level</a:t>
            </a:r>
            <a:endParaRPr b="0" lang="hr-HR" sz="2000" strike="noStrike" u="non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4"/>
    <p:sldLayoutId id="2147483656" r:id="rId5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2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48" name="Group 3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49" name="Rectangle 4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" name="Rectangle 5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822d"/>
                  </a:gs>
                  <a:gs pos="100000">
                    <a:srgbClr val="9b4f1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51" name="Group 6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52" name="Rectangle 7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" name="Rectangle 8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cf01"/>
                  </a:gs>
                  <a:gs pos="100000">
                    <a:srgbClr val="ffff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54" name="Rectangle 9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lin ang="189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Rectangle 10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Rectangle 11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1c1c1c"/>
                </a:gs>
                <a:gs pos="100000">
                  <a:srgbClr val="ffff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9720" bIns="9720" anchor="ctr" rot="10800000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50560" y="214200"/>
            <a:ext cx="779292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hr-HR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hr-HR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10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rPr>
              <a:t>&lt;date/time&gt;</a:t>
            </a:r>
            <a:endParaRPr b="0" lang="hr-H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ftr" idx="1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sldNum" idx="12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0AB24A-ED65-4415-A5E6-5978CE86B190}" type="slidenum">
              <a: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rPr>
              <a:t>&lt;number&gt;</a:t>
            </a:fld>
            <a:endParaRPr b="0" lang="hr-H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3"/>
    <p:sldLayoutId id="2147483659" r:id="rId4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hr-H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hr-H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1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sr-Latn-C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sr-Latn-C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hr-H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ftr" idx="1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E431123-5A53-4C67-92F7-7B6F39503606}" type="slidenum">
              <a:rPr b="0" lang="hr-H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hr-H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3"/>
    <p:sldLayoutId id="2147483662" r:id="rId4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2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74" name="Group 3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75" name="Rectangle 4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6" name="Rectangle 5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822d"/>
                  </a:gs>
                  <a:gs pos="100000">
                    <a:srgbClr val="9b4f1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7" name="Group 6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78" name="Rectangle 7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9" name="Rectangle 8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cf01"/>
                  </a:gs>
                  <a:gs pos="100000">
                    <a:srgbClr val="ffff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hr-HR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80" name="Rectangle 9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lin ang="189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Rectangle 10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Rectangle 11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1c1c1c"/>
                </a:gs>
                <a:gs pos="100000">
                  <a:srgbClr val="ffff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9720" bIns="9720" anchor="ctr" rot="10800000">
              <a:noAutofit/>
            </a:bodyPr>
            <a:p>
              <a:endParaRPr b="0" lang="hr-HR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150560" y="214200"/>
            <a:ext cx="7792920" cy="146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hr-HR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hr-HR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hr-HR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rPr>
              <a:t>&lt;date/time&gt;</a:t>
            </a:r>
            <a:endParaRPr b="0" lang="hr-H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hr-H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389B06-B531-470B-96AB-E52F745D5133}" type="slidenum">
              <a:rPr b="0" lang="hr-HR" sz="1400" strike="noStrike" u="none">
                <a:solidFill>
                  <a:srgbClr val="1c1c1c"/>
                </a:solidFill>
                <a:effectLst/>
                <a:uFillTx/>
                <a:latin typeface="Tahoma"/>
                <a:ea typeface="Tahoma"/>
              </a:rPr>
              <a:t>&lt;number&gt;</a:t>
            </a:fld>
            <a:endParaRPr b="0" lang="hr-H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3"/>
    <p:sldLayoutId id="2147483665" r:id="rId4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  <p:sldLayoutId id="2147483668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43040" y="759960"/>
            <a:ext cx="5757840" cy="173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900"/>
            </a:br>
            <a:r>
              <a:rPr b="1" i="1" lang="hr-HR" sz="6900" strike="noStrike" u="none">
                <a:solidFill>
                  <a:srgbClr val="333399"/>
                </a:solidFill>
                <a:effectLst/>
                <a:uFillTx/>
                <a:latin typeface="Times New Roman"/>
                <a:ea typeface="Times New Roman"/>
              </a:rPr>
              <a:t>Sestra</a:t>
            </a:r>
            <a:br>
              <a:rPr sz="6900"/>
            </a:br>
            <a:r>
              <a:rPr b="1" i="1" lang="hr-HR" sz="6900" strike="noStrike" u="none">
                <a:solidFill>
                  <a:srgbClr val="333399"/>
                </a:solidFill>
                <a:effectLst/>
                <a:uFillTx/>
                <a:latin typeface="Times New Roman"/>
                <a:ea typeface="Times New Roman"/>
              </a:rPr>
              <a:t>    Mirjam –</a:t>
            </a:r>
            <a:endParaRPr b="0" lang="hr-HR" sz="69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subTitle"/>
          </p:nvPr>
        </p:nvSpPr>
        <p:spPr>
          <a:xfrm>
            <a:off x="1077480" y="3395160"/>
            <a:ext cx="7738560" cy="1697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proročica i liderica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 15,20s (Br 12; Pnz 24,9; Mih 6,4)</a:t>
            </a:r>
            <a:endParaRPr b="0" lang="hr-HR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38" name="Picture 4" descr=""/>
          <p:cNvPicPr/>
          <p:nvPr/>
        </p:nvPicPr>
        <p:blipFill>
          <a:blip r:embed="rId1"/>
          <a:stretch/>
        </p:blipFill>
        <p:spPr>
          <a:xfrm>
            <a:off x="5940360" y="0"/>
            <a:ext cx="3203640" cy="394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" name="Picture 1" descr="A picture containing text, clipart&#10;&#10;Description automatically generated"/>
          <p:cNvPicPr/>
          <p:nvPr/>
        </p:nvPicPr>
        <p:blipFill>
          <a:blip r:embed="rId2"/>
          <a:stretch/>
        </p:blipFill>
        <p:spPr>
          <a:xfrm>
            <a:off x="1532160" y="116640"/>
            <a:ext cx="1032120" cy="103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0" name="Picture 2" descr="A heart with crown of thorns&#10;&#10;Description automatically generated"/>
          <p:cNvPicPr/>
          <p:nvPr/>
        </p:nvPicPr>
        <p:blipFill>
          <a:blip r:embed="rId3"/>
          <a:stretch/>
        </p:blipFill>
        <p:spPr>
          <a:xfrm>
            <a:off x="252000" y="61200"/>
            <a:ext cx="1032120" cy="103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" name="Picture 3" descr="A red heart with a white letter&#10;&#10;Description automatically generated"/>
          <p:cNvPicPr/>
          <p:nvPr/>
        </p:nvPicPr>
        <p:blipFill>
          <a:blip r:embed="rId4"/>
          <a:stretch/>
        </p:blipFill>
        <p:spPr>
          <a:xfrm>
            <a:off x="2812320" y="190800"/>
            <a:ext cx="1269720" cy="95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" name=""/>
          <p:cNvSpPr txBox="1"/>
          <p:nvPr/>
        </p:nvSpPr>
        <p:spPr>
          <a:xfrm>
            <a:off x="628560" y="5702040"/>
            <a:ext cx="7770960" cy="5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hr-HR" sz="2800" strike="noStrike" u="none">
                <a:solidFill>
                  <a:schemeClr val="dk1"/>
                </a:solidFill>
                <a:effectLst/>
                <a:uFillTx/>
                <a:latin typeface="Georgia"/>
                <a:ea typeface="Arial"/>
              </a:rPr>
              <a:t>„Biblija za odrasle” – 25. večer – amdg.eu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250920" y="48240"/>
            <a:ext cx="5952960" cy="135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5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Moje spasenje</a:t>
            </a:r>
            <a:endParaRPr b="0" lang="hr-H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457200" y="1341360"/>
            <a:ext cx="5686560" cy="5516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Gdje je spasenje u mojem životu?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čemu predvodim druge? 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Kako ja rješavam sukobe?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AutoShape 6" descr="The Joy of the Lord is My Strength "/>
          <p:cNvSpPr/>
          <p:nvPr/>
        </p:nvSpPr>
        <p:spPr>
          <a:xfrm>
            <a:off x="158760" y="4608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endParaRPr b="0" lang="hr-H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AutoShape 7"/>
          <p:cNvSpPr/>
          <p:nvPr/>
        </p:nvSpPr>
        <p:spPr>
          <a:xfrm>
            <a:off x="158760" y="4608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endParaRPr b="0" lang="hr-H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6" name="Picture 9" descr=""/>
          <p:cNvPicPr/>
          <p:nvPr/>
        </p:nvPicPr>
        <p:blipFill>
          <a:blip r:embed="rId1"/>
          <a:stretch/>
        </p:blipFill>
        <p:spPr>
          <a:xfrm>
            <a:off x="5517360" y="368280"/>
            <a:ext cx="3626640" cy="6489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3" dur="indefinite" restart="never" nodeType="tmRoot">
          <p:childTnLst>
            <p:seq>
              <p:cTn id="214" dur="indefinite" nodeType="mainSeq">
                <p:childTnLst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9" dur="20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224" dur="500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229" dur="500"/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hr-HR" sz="4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Kad se probudim (Ps 17)</a:t>
            </a: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pic>
        <p:nvPicPr>
          <p:cNvPr id="178" name="Picture 15" descr="A close-up of a music note&#10;&#10;AI-generated content may be incorrect."/>
          <p:cNvPicPr/>
          <p:nvPr/>
        </p:nvPicPr>
        <p:blipFill>
          <a:blip r:embed="rId1"/>
          <a:stretch/>
        </p:blipFill>
        <p:spPr>
          <a:xfrm>
            <a:off x="108000" y="2565360"/>
            <a:ext cx="8856360" cy="201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hr-HR" sz="4400" strike="noStrike" u="none">
                <a:solidFill>
                  <a:schemeClr val="dk2"/>
                </a:solidFill>
                <a:effectLst/>
                <a:uFillTx/>
                <a:latin typeface="Times New Roman"/>
              </a:rPr>
              <a:t>Neka se raduje srce (Ps 105)</a:t>
            </a:r>
            <a:endParaRPr b="0" lang="de-DE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pic>
        <p:nvPicPr>
          <p:cNvPr id="144" name="Picture 7" descr="A sheet music with notes&#10;&#10;AI-generated content may be incorrect."/>
          <p:cNvPicPr/>
          <p:nvPr/>
        </p:nvPicPr>
        <p:blipFill>
          <a:blip r:embed="rId1"/>
          <a:stretch/>
        </p:blipFill>
        <p:spPr>
          <a:xfrm>
            <a:off x="122400" y="2637000"/>
            <a:ext cx="8899200" cy="1728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743040" y="759960"/>
            <a:ext cx="5757840" cy="173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900"/>
            </a:br>
            <a:r>
              <a:rPr b="1" i="1" lang="hr-HR" sz="6900" strike="noStrike" u="none">
                <a:solidFill>
                  <a:srgbClr val="333399"/>
                </a:solidFill>
                <a:effectLst/>
                <a:uFillTx/>
                <a:latin typeface="Times New Roman"/>
                <a:ea typeface="Times New Roman"/>
              </a:rPr>
              <a:t>Sestra</a:t>
            </a:r>
            <a:br>
              <a:rPr sz="6900"/>
            </a:br>
            <a:r>
              <a:rPr b="1" i="1" lang="hr-HR" sz="6900" strike="noStrike" u="none">
                <a:solidFill>
                  <a:srgbClr val="333399"/>
                </a:solidFill>
                <a:effectLst/>
                <a:uFillTx/>
                <a:latin typeface="Times New Roman"/>
                <a:ea typeface="Times New Roman"/>
              </a:rPr>
              <a:t>    Mirjam –</a:t>
            </a:r>
            <a:endParaRPr b="0" lang="hr-HR" sz="69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subTitle"/>
          </p:nvPr>
        </p:nvSpPr>
        <p:spPr>
          <a:xfrm>
            <a:off x="1077480" y="3395160"/>
            <a:ext cx="7738560" cy="1697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proročica i liderica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 15,20s (Br 12; Pnz 24,9; Mih 6,4)</a:t>
            </a:r>
            <a:endParaRPr b="0" lang="hr-HR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47" name="Picture 10" descr=""/>
          <p:cNvPicPr/>
          <p:nvPr/>
        </p:nvPicPr>
        <p:blipFill>
          <a:blip r:embed="rId1"/>
          <a:stretch/>
        </p:blipFill>
        <p:spPr>
          <a:xfrm>
            <a:off x="5940360" y="0"/>
            <a:ext cx="3203640" cy="394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" name="Picture 13" descr="A picture containing text, clipart&#10;&#10;Description automatically generated"/>
          <p:cNvPicPr/>
          <p:nvPr/>
        </p:nvPicPr>
        <p:blipFill>
          <a:blip r:embed="rId2"/>
          <a:stretch/>
        </p:blipFill>
        <p:spPr>
          <a:xfrm>
            <a:off x="1532160" y="116640"/>
            <a:ext cx="1032120" cy="103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9" name="Picture 14" descr="A heart with crown of thorns&#10;&#10;Description automatically generated"/>
          <p:cNvPicPr/>
          <p:nvPr/>
        </p:nvPicPr>
        <p:blipFill>
          <a:blip r:embed="rId3"/>
          <a:stretch/>
        </p:blipFill>
        <p:spPr>
          <a:xfrm>
            <a:off x="252000" y="61200"/>
            <a:ext cx="1032120" cy="103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0" name="Picture 18" descr="A red heart with a white letter&#10;&#10;Description automatically generated"/>
          <p:cNvPicPr/>
          <p:nvPr/>
        </p:nvPicPr>
        <p:blipFill>
          <a:blip r:embed="rId4"/>
          <a:stretch/>
        </p:blipFill>
        <p:spPr>
          <a:xfrm>
            <a:off x="2812320" y="190800"/>
            <a:ext cx="1269720" cy="95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"/>
          <p:cNvSpPr txBox="1"/>
          <p:nvPr/>
        </p:nvSpPr>
        <p:spPr>
          <a:xfrm>
            <a:off x="628560" y="5702040"/>
            <a:ext cx="7770960" cy="5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hr-HR" sz="2800" strike="noStrike" u="none">
                <a:solidFill>
                  <a:schemeClr val="dk1"/>
                </a:solidFill>
                <a:effectLst/>
                <a:uFillTx/>
                <a:latin typeface="Georgia"/>
                <a:ea typeface="Arial"/>
              </a:rPr>
              <a:t>„Biblija za odrasle” – 25. večer – amdg.eu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250920" y="48240"/>
            <a:ext cx="5952960" cy="135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5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Moje spasenje</a:t>
            </a:r>
            <a:endParaRPr b="0" lang="hr-H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341360"/>
            <a:ext cx="5686560" cy="5516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Gdje je spasenje u mojem životu?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čemu predvodim druge? 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4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Kako ja rješavam sukobe?</a:t>
            </a:r>
            <a:endParaRPr b="0" lang="hr-HR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AutoShape 4" descr="The Joy of the Lord is My Strength "/>
          <p:cNvSpPr/>
          <p:nvPr/>
        </p:nvSpPr>
        <p:spPr>
          <a:xfrm>
            <a:off x="158760" y="4608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endParaRPr b="0" lang="hr-H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AutoShape 2"/>
          <p:cNvSpPr/>
          <p:nvPr/>
        </p:nvSpPr>
        <p:spPr>
          <a:xfrm>
            <a:off x="158760" y="4608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endParaRPr b="0" lang="hr-H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6" name="Picture 5" descr=""/>
          <p:cNvPicPr/>
          <p:nvPr/>
        </p:nvPicPr>
        <p:blipFill>
          <a:blip r:embed="rId1"/>
          <a:stretch/>
        </p:blipFill>
        <p:spPr>
          <a:xfrm>
            <a:off x="5517360" y="368280"/>
            <a:ext cx="3626640" cy="6489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20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12" dur="500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17" dur="500"/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31200" y="62280"/>
            <a:ext cx="618156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5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Proročica Mirjam</a:t>
            </a:r>
            <a:endParaRPr b="0" lang="hr-H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250920" y="974160"/>
            <a:ext cx="8053200" cy="588348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“zaštitnica” Marijina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83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Μαριάμ (Lk 1,27)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prva </a:t>
            </a:r>
            <a:r>
              <a:rPr b="1" i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proročica</a:t>
            </a: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u </a:t>
            </a:r>
            <a:r>
              <a:rPr b="1" i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Zakonu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83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 središnji događaj u Izl 14:</a:t>
            </a:r>
            <a:br>
              <a:rPr sz="3200"/>
            </a:b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Crveno more – Otkupljenje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“Slavom se proslavio…”</a:t>
            </a:r>
            <a:br>
              <a:rPr sz="4000"/>
            </a:br>
            <a:r>
              <a:rPr b="1" i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zaista se uzvisio</a:t>
            </a: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(Izl 15,21)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Prve riječi hvalospjeva (1b)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Odgovor i pripjev (21)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9" name="Picture 6" descr=""/>
          <p:cNvPicPr/>
          <p:nvPr/>
        </p:nvPicPr>
        <p:blipFill>
          <a:blip r:embed="rId1"/>
          <a:stretch/>
        </p:blipFill>
        <p:spPr>
          <a:xfrm>
            <a:off x="6572160" y="0"/>
            <a:ext cx="2571840" cy="501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4" dur="5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" dur="20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4" dur="2000"/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98880" y="110520"/>
            <a:ext cx="456876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5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Predvodi</a:t>
            </a:r>
            <a:endParaRPr b="0" lang="hr-H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250920" y="1052640"/>
            <a:ext cx="8671320" cy="58053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“sve žene”, </a:t>
            </a:r>
            <a:br>
              <a:rPr sz="4000"/>
            </a:b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“za njom” </a:t>
            </a:r>
            <a:br>
              <a:rPr sz="4000"/>
            </a:b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(Izl 15,20)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5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Prvi ples</a:t>
            </a:r>
            <a:endParaRPr b="0" lang="hr-HR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Novost: 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“pjevat ću” (1) → “pjevajte” (21)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</a:t>
            </a:r>
            <a:r>
              <a:rPr b="1" i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Aronova</a:t>
            </a: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sestra” (20)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83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Amram i Jokebeda: Mojsije, Aron i Mirjam (Br 26,59; 1 Ljet 5,29)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Spašava li brata u Izl 2?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važnim djelima bezimeni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2" name="Picture 11" descr="A-Time-to-Rejoice"/>
          <p:cNvPicPr/>
          <p:nvPr/>
        </p:nvPicPr>
        <p:blipFill>
          <a:blip r:embed="rId1"/>
          <a:stretch/>
        </p:blipFill>
        <p:spPr>
          <a:xfrm>
            <a:off x="4649040" y="0"/>
            <a:ext cx="4494960" cy="3548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53" dur="500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58" dur="500"/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67" dur="500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2" dur="500"/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7" dur="500"/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72000"/>
            <a:ext cx="511488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Kroz krizu</a:t>
            </a:r>
            <a:endParaRPr b="0" lang="hr-HR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279720" y="1186560"/>
            <a:ext cx="8758080" cy="56714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Buna na brata (Br 12,2):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“Zar je Bog samo </a:t>
            </a:r>
            <a:br>
              <a:rPr sz="4000"/>
            </a:b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Mojsiju govorio”?</a:t>
            </a:r>
            <a:endParaRPr b="0" lang="hr-H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Mirjam ispred Arona (12,1)</a:t>
            </a:r>
            <a:endParaRPr b="0" lang="hr-H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Metoda glasine i trača (2)</a:t>
            </a:r>
            <a:endParaRPr b="0" lang="hr-H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Prešućuju prvi razlog: Kušanka (1)</a:t>
            </a:r>
            <a:endParaRPr b="0" lang="hr-H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4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Rješenje pred Bogom: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hr-H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 </a:t>
            </a:r>
            <a:r>
              <a:rPr b="1" i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sluša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 (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שׁמע  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12,2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), </a:t>
            </a:r>
            <a:r>
              <a:rPr b="1" i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silazi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ירד 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</a:t>
            </a: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b="0" lang="hr-H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“Vas troje u šator sastanka…” (4)</a:t>
            </a:r>
            <a:endParaRPr b="0" lang="hr-HR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5" name="Picture 12" descr="exodus1copy(g)"/>
          <p:cNvPicPr/>
          <p:nvPr/>
        </p:nvPicPr>
        <p:blipFill>
          <a:blip r:embed="rId1"/>
          <a:stretch/>
        </p:blipFill>
        <p:spPr>
          <a:xfrm>
            <a:off x="6523200" y="0"/>
            <a:ext cx="2620800" cy="4152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8" dur="indefinite" restart="never" nodeType="tmRoot">
          <p:childTnLst>
            <p:seq>
              <p:cTn id="79" dur="indefinite" nodeType="mainSeq">
                <p:childTnLst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84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89" dur="5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94" dur="500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9" dur="1000" fill="hold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1000" fill="hold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1" dur="1000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6" dur="1000" fill="hold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7" dur="1000" fill="hold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8" dur="1000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13" dur="500"/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18" dur="500"/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9440" y="129960"/>
            <a:ext cx="686664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5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Pokora i pomirenje</a:t>
            </a:r>
            <a:endParaRPr b="0" lang="hr-H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231120" y="974160"/>
            <a:ext cx="8893080" cy="58838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Mojsijev autoritet od Boga: 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Opis: ponizan, </a:t>
            </a: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Gospodnji </a:t>
            </a:r>
            <a:br>
              <a:rPr sz="2800"/>
            </a:b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siromah (Br 12,3) – 1. put </a:t>
            </a: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עָנָו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sud: 2x „moj sluga” (12,7s)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Motri</a:t>
            </a: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Gospodina (12,8) 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gnjev (12,9) kao Izl 4,14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Kazna: Mirjam boluje od gube </a:t>
            </a:r>
            <a:br>
              <a:rPr sz="3200"/>
            </a:b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 dana (Br 12,10.14)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izjedeno tijelo (12), Isključena (14s)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 vapi za nju (13)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Aronovu intervenciju (11s)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8" name="" descr=""/>
          <p:cNvPicPr/>
          <p:nvPr/>
        </p:nvPicPr>
        <p:blipFill>
          <a:blip r:embed="rId1"/>
          <a:stretch/>
        </p:blipFill>
        <p:spPr>
          <a:xfrm>
            <a:off x="6626520" y="26640"/>
            <a:ext cx="2498760" cy="6305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9" dur="indefinite" restart="never" nodeType="tmRoot">
          <p:childTnLst>
            <p:seq>
              <p:cTn id="120" dur="indefinite" nodeType="mainSeq">
                <p:childTnLst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5" dur="10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" dur="100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27" dur="10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2" dur="2000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7" dur="2000"/>
                                        <p:tgtEl>
                                          <p:spTgt spid="1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2" dur="2000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7" dur="20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2" dur="2000"/>
                                        <p:tgtEl>
                                          <p:spTgt spid="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7" dur="2000"/>
                                        <p:tgtEl>
                                          <p:spTgt spid="1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2" dur="2000"/>
                                        <p:tgtEl>
                                          <p:spTgt spid="1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2120" y="100440"/>
            <a:ext cx="6063480" cy="11430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5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Sačuvan autoritet</a:t>
            </a:r>
            <a:endParaRPr b="0" lang="hr-HR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231120" y="925920"/>
            <a:ext cx="8893080" cy="592236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 lnSpcReduction="9999"/>
          </a:bodyPr>
          <a:p>
            <a:pPr marL="343080" indent="-343080">
              <a:spcBef>
                <a:spcPts val="56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 kreću dok ne “ozdravi” </a:t>
            </a:r>
            <a:br>
              <a:rPr sz="3200"/>
            </a:b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 12,15)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83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Primljena</a:t>
            </a: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 zajednicu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“Javljam se proroku…” (6)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83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Mirjam </a:t>
            </a:r>
            <a:r>
              <a:rPr b="1" i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proročica</a:t>
            </a: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(Izl 15,20)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Sjećaj se što joj je Bog </a:t>
            </a:r>
            <a:br>
              <a:rPr sz="3200"/>
            </a:b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učinio! (Pnz 24,9)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Umrla i pokopana (Br 20,1)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83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prije Mojsijeve i Aronove nevjere (12)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67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Konačna ocjena:</a:t>
            </a:r>
            <a:endParaRPr b="0" lang="hr-H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Izveo sam te iz Egipta – poslao sam </a:t>
            </a:r>
            <a:r>
              <a:rPr b="1" i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 tobom</a:t>
            </a:r>
            <a:r>
              <a:rPr b="1" lang="hr-HR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… Mirjam” (Mih 6,4)</a:t>
            </a:r>
            <a:endParaRPr b="0" lang="hr-H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1" name="Picture 8" descr=""/>
          <p:cNvPicPr/>
          <p:nvPr/>
        </p:nvPicPr>
        <p:blipFill>
          <a:blip r:embed="rId1"/>
          <a:stretch/>
        </p:blipFill>
        <p:spPr>
          <a:xfrm>
            <a:off x="5797080" y="0"/>
            <a:ext cx="3346920" cy="4141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3" dur="indefinite" restart="never" nodeType="tmRoot">
          <p:childTnLst>
            <p:seq>
              <p:cTn id="164" dur="indefinite" nodeType="mainSeq">
                <p:childTnLst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9" dur="1000" fill="hold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0" dur="1000" fill="hold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1" dur="10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6" dur="1000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7" dur="1000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8" dur="10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3" dur="1000" fill="hold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1000" fill="hold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5" dur="10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0" dur="1000" fill="hold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1" dur="1000" fill="hold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92" dur="10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7" dur="1000" fill="hold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8" dur="1000" fill="hold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99" dur="10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4" dur="1000" fill="hold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5" dur="1000" fill="hold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06" dur="1000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1" dur="500" fill="hold"/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2" dur="500" fill="hold"/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resentation">
  <a:themeElements>
    <a:clrScheme name="Presentation 1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ff63b1"/>
      </a:hlink>
      <a:folHlink>
        <a:srgbClr val="b2b2b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</TotalTime>
  <Application>LibreOffice/25.8.1.1$Windows_X86_64 LibreOffice_project/54047653041915e595ad4e45cccea684809c77b5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2008-04-22T22:33:04Z</dcterms:created>
  <dc:creator>Guenther</dc:creator>
  <dc:description/>
  <dc:language>hr-HR</dc:language>
  <cp:lastModifiedBy/>
  <cp:lastPrinted>2025-10-17T18:44:31Z</cp:lastPrinted>
  <dcterms:modified xsi:type="dcterms:W3CDTF">2025-10-17T18:44:22Z</dcterms:modified>
  <cp:revision>159</cp:revision>
  <dc:subject/>
  <dc:title>Pedagoški procesi u Svetom pismu</dc:title>
</cp:coreProperties>
</file>