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_rels/slideMaster9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media/image1.png" ContentType="image/png"/>
  <Override PartName="/ppt/media/image2.png" ContentType="image/png"/>
  <Override PartName="/ppt/media/image4.jpeg" ContentType="image/jpeg"/>
  <Override PartName="/ppt/media/image3.jpeg" ContentType="image/jpeg"/>
  <Override PartName="/ppt/media/image5.png" ContentType="image/png"/>
  <Override PartName="/ppt/media/image6.png" ContentType="image/png"/>
  <Override PartName="/ppt/media/image8.jpeg" ContentType="image/jpeg"/>
  <Override PartName="/ppt/media/image7.png" ContentType="image/png"/>
  <Override PartName="/ppt/media/image9.png" ContentType="image/png"/>
  <Override PartName="/ppt/media/image10.jpeg" ContentType="image/jpeg"/>
  <Override PartName="/ppt/media/image11.png" ContentType="image/png"/>
  <Override PartName="/ppt/media/image12.png" ContentType="image/png"/>
  <Override PartName="/ppt/media/image13.jpeg" ContentType="image/jpeg"/>
  <Override PartName="/ppt/media/image14.png" ContentType="image/png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5" r:id="rId3"/>
    <p:sldMasterId id="2147483657" r:id="rId4"/>
    <p:sldMasterId id="2147483659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9144000" cy="6858000"/>
  <p:notesSz cx="10234613" cy="710247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7.xml"/><Relationship Id="rId4" Type="http://schemas.openxmlformats.org/officeDocument/2006/relationships/slideMaster" Target="slideMasters/slideMaster8.xml"/><Relationship Id="rId5" Type="http://schemas.openxmlformats.org/officeDocument/2006/relationships/slideMaster" Target="slideMasters/slideMaster9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Obj" preserve="1">
  <p:cSld name="Title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4200" strike="noStrike" u="non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  <a:endParaRPr b="0" lang="en-GB" sz="42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GB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75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GB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22400" indent="-35100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GB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339920" indent="-316080">
              <a:spcBef>
                <a:spcPts val="751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GB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681200" indent="-339840">
              <a:spcBef>
                <a:spcPts val="751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GB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681200" indent="-339840">
              <a:spcBef>
                <a:spcPts val="751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GB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681200" indent="-339840">
              <a:spcBef>
                <a:spcPts val="751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GB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Arial"/>
              </a:rPr>
              <a:t>&lt;date/time&gt;</a:t>
            </a:r>
            <a:endParaRPr b="0" lang="en-GB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Arial"/>
              </a:rPr>
              <a:t>&lt;footer&gt;</a:t>
            </a:r>
            <a:endParaRPr b="0" lang="en-GB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62FCF97-D5A0-4AB6-A923-2A1E1FC36369}" type="slidenum"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Arial"/>
              </a:rPr>
              <a:t>&lt;number&gt;</a:t>
            </a:fld>
            <a:endParaRPr b="0" lang="en-GB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"/>
          <p:cNvSpPr/>
          <p:nvPr/>
        </p:nvSpPr>
        <p:spPr>
          <a:xfrm>
            <a:off x="380880" y="228600"/>
            <a:ext cx="8229600" cy="609480"/>
          </a:xfrm>
          <a:custGeom>
            <a:avLst/>
            <a:gdLst/>
            <a:ahLst/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GB" sz="18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  <p:sp>
        <p:nvSpPr>
          <p:cNvPr id="6" name=""/>
          <p:cNvSpPr/>
          <p:nvPr/>
        </p:nvSpPr>
        <p:spPr>
          <a:xfrm>
            <a:off x="457200" y="6172200"/>
            <a:ext cx="822960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1" lang="en-GB" sz="18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914040" y="1523520"/>
            <a:ext cx="7623000" cy="1752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5000" strike="noStrike" u="non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  <a:endParaRPr b="0" lang="en-GB" sz="50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dt" idx="4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Arial"/>
              </a:rPr>
              <a:t>&lt;date/time&gt;</a:t>
            </a:r>
            <a:endParaRPr b="0" lang="en-GB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ftr" idx="5"/>
          </p:nvPr>
        </p:nvSpPr>
        <p:spPr>
          <a:xfrm>
            <a:off x="3124080" y="624348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Arial"/>
              </a:rPr>
              <a:t>&lt;footer&gt;</a:t>
            </a:r>
            <a:endParaRPr b="0" lang="en-GB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sldNum" idx="6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A00E126-89DA-447A-82E9-E71C0A25C159}" type="slidenum"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Arial"/>
              </a:rPr>
              <a:t>&lt;number&gt;</a:t>
            </a:fld>
            <a:endParaRPr b="0" lang="en-GB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"/>
          <p:cNvSpPr/>
          <p:nvPr/>
        </p:nvSpPr>
        <p:spPr>
          <a:xfrm>
            <a:off x="609480" y="1219320"/>
            <a:ext cx="7925040" cy="914400"/>
          </a:xfrm>
          <a:custGeom>
            <a:avLst/>
            <a:gdLst/>
            <a:ahLst/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GB" sz="18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  <p:sp>
        <p:nvSpPr>
          <p:cNvPr id="12" name=""/>
          <p:cNvSpPr/>
          <p:nvPr/>
        </p:nvSpPr>
        <p:spPr>
          <a:xfrm>
            <a:off x="1981080" y="3962520"/>
            <a:ext cx="651204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1" lang="en-GB" sz="18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  <p:sp>
        <p:nvSpPr>
          <p:cNvPr id="13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GB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44520" indent="0" algn="ctr">
              <a:spcBef>
                <a:spcPts val="6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GB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671400" algn="ctr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GB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023840" algn="ctr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341360" algn="ctr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34136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34136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5" name="Freeform 17" descr="CITTEXT"/>
            <p:cNvSpPr/>
            <p:nvPr/>
          </p:nvSpPr>
          <p:spPr>
            <a:xfrm>
              <a:off x="0" y="0"/>
              <a:ext cx="2895480" cy="6858000"/>
            </a:xfrm>
            <a:custGeom>
              <a:avLst/>
              <a:gdLst>
                <a:gd name="textAreaLeft" fmla="*/ 0 w 2895480"/>
                <a:gd name="textAreaRight" fmla="*/ 2895840 w 2895480"/>
                <a:gd name="textAreaTop" fmla="*/ 0 h 6858000"/>
                <a:gd name="textAreaBottom" fmla="*/ 6858360 h 6858000"/>
                <a:gd name="GluePoint1X" fmla="*/ 0 w 1824"/>
                <a:gd name="GluePoint1Y" fmla="*/ 3840 h 3840"/>
                <a:gd name="GluePoint2X" fmla="*/ 0 w 1824"/>
                <a:gd name="GluePoint2Y" fmla="*/ 0 h 3840"/>
                <a:gd name="GluePoint3X" fmla="*/ 1824 w 1824"/>
                <a:gd name="GluePoint3Y" fmla="*/ 0 h 3840"/>
                <a:gd name="GluePoint4X" fmla="*/ 583 w 1824"/>
                <a:gd name="GluePoint4Y" fmla="*/ 3840 h 3840"/>
                <a:gd name="GluePoint5X" fmla="*/ 0 w 1824"/>
                <a:gd name="GluePoint5Y" fmla="*/ 3840 h 384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textAreaLeft" t="textAreaTop" r="textAreaRight" b="textAreaBottom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rotWithShape="0">
              <a:blip r:embed="rId2"/>
              <a:srcRect/>
              <a:tile tx="0" ty="0" sx="100000" sy="100000" algn="ctr"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1" lang="en-GB" sz="1800" strike="noStrike" u="none">
                <a:solidFill>
                  <a:srgbClr val="000000"/>
                </a:solidFill>
                <a:effectLst/>
                <a:uFillTx/>
                <a:latin typeface="Tahoma"/>
              </a:endParaRPr>
            </a:p>
          </p:txBody>
        </p:sp>
        <p:sp>
          <p:nvSpPr>
            <p:cNvPr id="16" name="Rectangle 7"/>
            <p:cNvSpPr/>
            <p:nvPr/>
          </p:nvSpPr>
          <p:spPr>
            <a:xfrm>
              <a:off x="1600200" y="0"/>
              <a:ext cx="7543800" cy="380880"/>
            </a:xfrm>
            <a:prstGeom prst="rect">
              <a:avLst/>
            </a:prstGeom>
            <a:solidFill>
              <a:srgbClr val="ff822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1" lang="en-GB" sz="1800" strike="noStrike" u="none">
                <a:solidFill>
                  <a:srgbClr val="000000"/>
                </a:solidFill>
                <a:effectLst/>
                <a:uFillTx/>
                <a:latin typeface="Tahoma"/>
              </a:endParaRPr>
            </a:p>
          </p:txBody>
        </p:sp>
        <p:pic>
          <p:nvPicPr>
            <p:cNvPr id="29" name="Picture 8" descr="CITBANND"/>
            <p:cNvPicPr/>
            <p:nvPr/>
          </p:nvPicPr>
          <p:blipFill>
            <a:blip r:embed="rId3"/>
            <a:srcRect l="30665" t="0" r="5335" b="86713"/>
            <a:stretch/>
          </p:blipFill>
          <p:spPr>
            <a:xfrm>
              <a:off x="2514600" y="0"/>
              <a:ext cx="6629400" cy="13824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8" name="Rectangle 9"/>
            <p:cNvSpPr/>
            <p:nvPr/>
          </p:nvSpPr>
          <p:spPr>
            <a:xfrm>
              <a:off x="1600200" y="380880"/>
              <a:ext cx="7543800" cy="76320"/>
            </a:xfrm>
            <a:prstGeom prst="rect">
              <a:avLst/>
            </a:prstGeom>
            <a:solidFill>
              <a:srgbClr val="00cc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29520" bIns="29520" anchor="ctr">
              <a:no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1" lang="en-GB" sz="1800" strike="noStrike" u="none">
                <a:solidFill>
                  <a:srgbClr val="000000"/>
                </a:solidFill>
                <a:effectLst/>
                <a:uFillTx/>
                <a:latin typeface="Tahoma"/>
              </a:endParaRPr>
            </a:p>
          </p:txBody>
        </p:sp>
        <p:grpSp>
          <p:nvGrpSpPr>
            <p:cNvPr id="30" name="Group 20"/>
            <p:cNvGrpSpPr/>
            <p:nvPr/>
          </p:nvGrpSpPr>
          <p:grpSpPr>
            <a:xfrm>
              <a:off x="0" y="3581280"/>
              <a:ext cx="5781600" cy="149040"/>
              <a:chOff x="0" y="3581280"/>
              <a:chExt cx="5781600" cy="149040"/>
            </a:xfrm>
          </p:grpSpPr>
          <p:sp>
            <p:nvSpPr>
              <p:cNvPr id="20" name="Freeform 10"/>
              <p:cNvSpPr/>
              <p:nvPr/>
            </p:nvSpPr>
            <p:spPr>
              <a:xfrm>
                <a:off x="0" y="3666960"/>
                <a:ext cx="5781600" cy="1800"/>
              </a:xfrm>
              <a:custGeom>
                <a:avLst/>
                <a:gdLst>
                  <a:gd name="textAreaLeft" fmla="*/ 0 w 5781600"/>
                  <a:gd name="textAreaRight" fmla="*/ 5781960 w 5781600"/>
                  <a:gd name="textAreaTop" fmla="*/ 0 h 1800"/>
                  <a:gd name="textAreaBottom" fmla="*/ 2160 h 1800"/>
                  <a:gd name="GluePoint1X" fmla="*/ 0 w 3642"/>
                  <a:gd name="GluePoint1Y" fmla="*/ 0 h 1"/>
                  <a:gd name="GluePoint2X" fmla="*/ 3642 w 3642"/>
                  <a:gd name="GluePoint2Y" fmla="*/ 0 h 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</a:cxnLst>
                <a:rect l="textAreaLeft" t="textAreaTop" r="textAreaRight" b="textAreaBottom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360">
                <a:solidFill>
                  <a:srgbClr val="00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44640" bIns="-44640" anchor="ctr">
                <a:noAutofit/>
              </a:bodyPr>
              <a:p>
                <a:pPr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endParaRPr b="1" lang="en-GB" sz="1800" strike="noStrike" u="none">
                  <a:solidFill>
                    <a:srgbClr val="000000"/>
                  </a:solidFill>
                  <a:effectLst/>
                  <a:uFillTx/>
                  <a:latin typeface="Tahoma"/>
                </a:endParaRPr>
              </a:p>
            </p:txBody>
          </p:sp>
          <p:grpSp>
            <p:nvGrpSpPr>
              <p:cNvPr id="31" name="Group 15"/>
              <p:cNvGrpSpPr/>
              <p:nvPr/>
            </p:nvGrpSpPr>
            <p:grpSpPr>
              <a:xfrm>
                <a:off x="1523880" y="3581280"/>
                <a:ext cx="2663640" cy="149040"/>
                <a:chOff x="1523880" y="3581280"/>
                <a:chExt cx="2663640" cy="149040"/>
              </a:xfrm>
            </p:grpSpPr>
            <p:sp>
              <p:nvSpPr>
                <p:cNvPr id="22" name="Oval 20"/>
                <p:cNvSpPr/>
                <p:nvPr/>
              </p:nvSpPr>
              <p:spPr>
                <a:xfrm>
                  <a:off x="15238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pPr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endParaRPr b="1" lang="en-GB" sz="1800" strike="noStrike" u="none">
                    <a:solidFill>
                      <a:srgbClr val="000000"/>
                    </a:solidFill>
                    <a:effectLst/>
                    <a:uFillTx/>
                    <a:latin typeface="Tahoma"/>
                  </a:endParaRPr>
                </a:p>
              </p:txBody>
            </p:sp>
            <p:sp>
              <p:nvSpPr>
                <p:cNvPr id="23" name="Oval 21"/>
                <p:cNvSpPr/>
                <p:nvPr/>
              </p:nvSpPr>
              <p:spPr>
                <a:xfrm>
                  <a:off x="2361960" y="3581280"/>
                  <a:ext cx="14940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pPr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endParaRPr b="1" lang="en-GB" sz="1800" strike="noStrike" u="none">
                    <a:solidFill>
                      <a:srgbClr val="000000"/>
                    </a:solidFill>
                    <a:effectLst/>
                    <a:uFillTx/>
                    <a:latin typeface="Tahoma"/>
                  </a:endParaRPr>
                </a:p>
              </p:txBody>
            </p:sp>
            <p:sp>
              <p:nvSpPr>
                <p:cNvPr id="24" name="Oval 22"/>
                <p:cNvSpPr/>
                <p:nvPr/>
              </p:nvSpPr>
              <p:spPr>
                <a:xfrm>
                  <a:off x="3200040" y="3581280"/>
                  <a:ext cx="14940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pPr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endParaRPr b="1" lang="en-GB" sz="1800" strike="noStrike" u="none">
                    <a:solidFill>
                      <a:srgbClr val="000000"/>
                    </a:solidFill>
                    <a:effectLst/>
                    <a:uFillTx/>
                    <a:latin typeface="Tahoma"/>
                  </a:endParaRPr>
                </a:p>
              </p:txBody>
            </p:sp>
            <p:sp>
              <p:nvSpPr>
                <p:cNvPr id="25" name="Oval 23"/>
                <p:cNvSpPr/>
                <p:nvPr/>
              </p:nvSpPr>
              <p:spPr>
                <a:xfrm>
                  <a:off x="40384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pPr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endParaRPr b="1" lang="en-GB" sz="1800" strike="noStrike" u="none">
                    <a:solidFill>
                      <a:srgbClr val="000000"/>
                    </a:solidFill>
                    <a:effectLst/>
                    <a:uFillTx/>
                    <a:latin typeface="Tahoma"/>
                  </a:endParaRPr>
                </a:p>
              </p:txBody>
            </p:sp>
          </p:grpSp>
        </p:grpSp>
      </p:grpSp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3352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4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Click to edit the title text format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533520" y="213372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343080" indent="-343080">
              <a:spcBef>
                <a:spcPts val="799"/>
              </a:spcBef>
              <a:buClr>
                <a:srgbClr val="ff63b1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3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Click to edit the outline text </a:t>
            </a:r>
            <a:r>
              <a:rPr b="0" lang="en-GB" sz="3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format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1" marL="743040" indent="-285840">
              <a:spcBef>
                <a:spcPts val="799"/>
              </a:spcBef>
              <a:buClr>
                <a:srgbClr val="ff822d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3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Second Outline Level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2" marL="1143000" indent="-228600">
              <a:spcBef>
                <a:spcPts val="799"/>
              </a:spcBef>
              <a:buClr>
                <a:srgbClr val="00cc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3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Third Outline Level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3" marL="1600200" indent="-228600">
              <a:spcBef>
                <a:spcPts val="799"/>
              </a:spcBef>
              <a:buClr>
                <a:srgbClr val="b2b2b2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3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Fourth Outline Level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4" marL="2057400" indent="-228600">
              <a:spcBef>
                <a:spcPts val="799"/>
              </a:spcBef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3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Fifth Outline Level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5" marL="2057400" indent="-228600">
              <a:spcBef>
                <a:spcPts val="799"/>
              </a:spcBef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3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Sixth Outline Level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6" marL="2057400" indent="-228600">
              <a:spcBef>
                <a:spcPts val="799"/>
              </a:spcBef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3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Seventh Outline Level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2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5" name="Freeform 17" descr="CITTEXT"/>
            <p:cNvSpPr/>
            <p:nvPr/>
          </p:nvSpPr>
          <p:spPr>
            <a:xfrm>
              <a:off x="0" y="0"/>
              <a:ext cx="2895480" cy="6858000"/>
            </a:xfrm>
            <a:custGeom>
              <a:avLst/>
              <a:gdLst>
                <a:gd name="textAreaLeft" fmla="*/ 0 w 2895480"/>
                <a:gd name="textAreaRight" fmla="*/ 2895840 w 2895480"/>
                <a:gd name="textAreaTop" fmla="*/ 0 h 6858000"/>
                <a:gd name="textAreaBottom" fmla="*/ 6858360 h 6858000"/>
                <a:gd name="GluePoint1X" fmla="*/ 0 w 1824"/>
                <a:gd name="GluePoint1Y" fmla="*/ 3840 h 3840"/>
                <a:gd name="GluePoint2X" fmla="*/ 0 w 1824"/>
                <a:gd name="GluePoint2Y" fmla="*/ 0 h 3840"/>
                <a:gd name="GluePoint3X" fmla="*/ 1824 w 1824"/>
                <a:gd name="GluePoint3Y" fmla="*/ 0 h 3840"/>
                <a:gd name="GluePoint4X" fmla="*/ 583 w 1824"/>
                <a:gd name="GluePoint4Y" fmla="*/ 3840 h 3840"/>
                <a:gd name="GluePoint5X" fmla="*/ 0 w 1824"/>
                <a:gd name="GluePoint5Y" fmla="*/ 3840 h 384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textAreaLeft" t="textAreaTop" r="textAreaRight" b="textAreaBottom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rotWithShape="0">
              <a:blip r:embed="rId2"/>
              <a:srcRect/>
              <a:tile tx="0" ty="0" sx="100000" sy="100000" algn="ctr"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1" lang="en-GB" sz="1800" strike="noStrike" u="none">
                <a:solidFill>
                  <a:srgbClr val="000000"/>
                </a:solidFill>
                <a:effectLst/>
                <a:uFillTx/>
                <a:latin typeface="Tahoma"/>
              </a:endParaRPr>
            </a:p>
          </p:txBody>
        </p:sp>
        <p:sp>
          <p:nvSpPr>
            <p:cNvPr id="16" name="Rectangle 7"/>
            <p:cNvSpPr/>
            <p:nvPr/>
          </p:nvSpPr>
          <p:spPr>
            <a:xfrm>
              <a:off x="1600200" y="0"/>
              <a:ext cx="7543800" cy="380880"/>
            </a:xfrm>
            <a:prstGeom prst="rect">
              <a:avLst/>
            </a:prstGeom>
            <a:solidFill>
              <a:srgbClr val="ff822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1" lang="en-GB" sz="1800" strike="noStrike" u="none">
                <a:solidFill>
                  <a:srgbClr val="000000"/>
                </a:solidFill>
                <a:effectLst/>
                <a:uFillTx/>
                <a:latin typeface="Tahoma"/>
              </a:endParaRPr>
            </a:p>
          </p:txBody>
        </p:sp>
        <p:pic>
          <p:nvPicPr>
            <p:cNvPr id="17" name="Picture 8" descr="CITBANND"/>
            <p:cNvPicPr/>
            <p:nvPr/>
          </p:nvPicPr>
          <p:blipFill>
            <a:blip r:embed="rId3"/>
            <a:srcRect l="30665" t="0" r="5335" b="86713"/>
            <a:stretch/>
          </p:blipFill>
          <p:spPr>
            <a:xfrm>
              <a:off x="2514600" y="0"/>
              <a:ext cx="6629400" cy="13824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8" name="Rectangle 9"/>
            <p:cNvSpPr/>
            <p:nvPr/>
          </p:nvSpPr>
          <p:spPr>
            <a:xfrm>
              <a:off x="1600200" y="380880"/>
              <a:ext cx="7543800" cy="76320"/>
            </a:xfrm>
            <a:prstGeom prst="rect">
              <a:avLst/>
            </a:prstGeom>
            <a:solidFill>
              <a:srgbClr val="00cc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29520" bIns="29520" anchor="ctr">
              <a:no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1" lang="en-GB" sz="1800" strike="noStrike" u="none">
                <a:solidFill>
                  <a:srgbClr val="000000"/>
                </a:solidFill>
                <a:effectLst/>
                <a:uFillTx/>
                <a:latin typeface="Tahoma"/>
              </a:endParaRPr>
            </a:p>
          </p:txBody>
        </p:sp>
        <p:grpSp>
          <p:nvGrpSpPr>
            <p:cNvPr id="19" name="Group 20"/>
            <p:cNvGrpSpPr/>
            <p:nvPr/>
          </p:nvGrpSpPr>
          <p:grpSpPr>
            <a:xfrm>
              <a:off x="0" y="3581280"/>
              <a:ext cx="5781600" cy="149040"/>
              <a:chOff x="0" y="3581280"/>
              <a:chExt cx="5781600" cy="149040"/>
            </a:xfrm>
          </p:grpSpPr>
          <p:sp>
            <p:nvSpPr>
              <p:cNvPr id="20" name="Freeform 10"/>
              <p:cNvSpPr/>
              <p:nvPr/>
            </p:nvSpPr>
            <p:spPr>
              <a:xfrm>
                <a:off x="0" y="3666960"/>
                <a:ext cx="5781600" cy="1800"/>
              </a:xfrm>
              <a:custGeom>
                <a:avLst/>
                <a:gdLst>
                  <a:gd name="textAreaLeft" fmla="*/ 0 w 5781600"/>
                  <a:gd name="textAreaRight" fmla="*/ 5781960 w 5781600"/>
                  <a:gd name="textAreaTop" fmla="*/ 0 h 1800"/>
                  <a:gd name="textAreaBottom" fmla="*/ 2160 h 1800"/>
                  <a:gd name="GluePoint1X" fmla="*/ 0 w 3642"/>
                  <a:gd name="GluePoint1Y" fmla="*/ 0 h 1"/>
                  <a:gd name="GluePoint2X" fmla="*/ 3642 w 3642"/>
                  <a:gd name="GluePoint2Y" fmla="*/ 0 h 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</a:cxnLst>
                <a:rect l="textAreaLeft" t="textAreaTop" r="textAreaRight" b="textAreaBottom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360">
                <a:solidFill>
                  <a:srgbClr val="00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44640" bIns="-44640" anchor="ctr">
                <a:noAutofit/>
              </a:bodyPr>
              <a:p>
                <a:pPr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endParaRPr b="1" lang="en-GB" sz="1800" strike="noStrike" u="none">
                  <a:solidFill>
                    <a:srgbClr val="000000"/>
                  </a:solidFill>
                  <a:effectLst/>
                  <a:uFillTx/>
                  <a:latin typeface="Tahoma"/>
                </a:endParaRPr>
              </a:p>
            </p:txBody>
          </p:sp>
          <p:grpSp>
            <p:nvGrpSpPr>
              <p:cNvPr id="21" name="Group 15"/>
              <p:cNvGrpSpPr/>
              <p:nvPr/>
            </p:nvGrpSpPr>
            <p:grpSpPr>
              <a:xfrm>
                <a:off x="1523880" y="3581280"/>
                <a:ext cx="2663640" cy="149040"/>
                <a:chOff x="1523880" y="3581280"/>
                <a:chExt cx="2663640" cy="149040"/>
              </a:xfrm>
            </p:grpSpPr>
            <p:sp>
              <p:nvSpPr>
                <p:cNvPr id="22" name="Oval 20"/>
                <p:cNvSpPr/>
                <p:nvPr/>
              </p:nvSpPr>
              <p:spPr>
                <a:xfrm>
                  <a:off x="15238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pPr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endParaRPr b="1" lang="en-GB" sz="1800" strike="noStrike" u="none">
                    <a:solidFill>
                      <a:srgbClr val="000000"/>
                    </a:solidFill>
                    <a:effectLst/>
                    <a:uFillTx/>
                    <a:latin typeface="Tahoma"/>
                  </a:endParaRPr>
                </a:p>
              </p:txBody>
            </p:sp>
            <p:sp>
              <p:nvSpPr>
                <p:cNvPr id="23" name="Oval 21"/>
                <p:cNvSpPr/>
                <p:nvPr/>
              </p:nvSpPr>
              <p:spPr>
                <a:xfrm>
                  <a:off x="2361960" y="3581280"/>
                  <a:ext cx="14940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pPr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endParaRPr b="1" lang="en-GB" sz="1800" strike="noStrike" u="none">
                    <a:solidFill>
                      <a:srgbClr val="000000"/>
                    </a:solidFill>
                    <a:effectLst/>
                    <a:uFillTx/>
                    <a:latin typeface="Tahoma"/>
                  </a:endParaRPr>
                </a:p>
              </p:txBody>
            </p:sp>
            <p:sp>
              <p:nvSpPr>
                <p:cNvPr id="24" name="Oval 22"/>
                <p:cNvSpPr/>
                <p:nvPr/>
              </p:nvSpPr>
              <p:spPr>
                <a:xfrm>
                  <a:off x="3200040" y="3581280"/>
                  <a:ext cx="14940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pPr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endParaRPr b="1" lang="en-GB" sz="1800" strike="noStrike" u="none">
                    <a:solidFill>
                      <a:srgbClr val="000000"/>
                    </a:solidFill>
                    <a:effectLst/>
                    <a:uFillTx/>
                    <a:latin typeface="Tahoma"/>
                  </a:endParaRPr>
                </a:p>
              </p:txBody>
            </p:sp>
            <p:sp>
              <p:nvSpPr>
                <p:cNvPr id="25" name="Oval 23"/>
                <p:cNvSpPr/>
                <p:nvPr/>
              </p:nvSpPr>
              <p:spPr>
                <a:xfrm>
                  <a:off x="40384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pPr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endParaRPr b="1" lang="en-GB" sz="1800" strike="noStrike" u="none">
                    <a:solidFill>
                      <a:srgbClr val="000000"/>
                    </a:solidFill>
                    <a:effectLst/>
                    <a:uFillTx/>
                    <a:latin typeface="Tahoma"/>
                  </a:endParaRPr>
                </a:p>
              </p:txBody>
            </p:sp>
          </p:grpSp>
        </p:grpSp>
      </p:grpSp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3352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4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Click to edit the title text format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33520" y="213372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343080" indent="-343080">
              <a:spcBef>
                <a:spcPts val="799"/>
              </a:spcBef>
              <a:buClr>
                <a:srgbClr val="ff63b1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3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Click to edit the outline text </a:t>
            </a:r>
            <a:r>
              <a:rPr b="0" lang="en-GB" sz="3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format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1" marL="743040" indent="-285840">
              <a:spcBef>
                <a:spcPts val="799"/>
              </a:spcBef>
              <a:buClr>
                <a:srgbClr val="ff822d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3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Second Outline Level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2" marL="1143000" indent="-228600">
              <a:spcBef>
                <a:spcPts val="799"/>
              </a:spcBef>
              <a:buClr>
                <a:srgbClr val="00cc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3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Third Outline Level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3" marL="1600200" indent="-228600">
              <a:spcBef>
                <a:spcPts val="799"/>
              </a:spcBef>
              <a:buClr>
                <a:srgbClr val="b2b2b2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3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Fourth Outline Level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4" marL="2057400" indent="-228600">
              <a:spcBef>
                <a:spcPts val="799"/>
              </a:spcBef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3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Fifth Outline Level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5" marL="2057400" indent="-228600">
              <a:spcBef>
                <a:spcPts val="799"/>
              </a:spcBef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3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Sixth Outline Level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6" marL="2057400" indent="-228600">
              <a:spcBef>
                <a:spcPts val="799"/>
              </a:spcBef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3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Seventh Outline Level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5_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2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4" name="Freeform 17" descr="CITTEXT"/>
            <p:cNvSpPr/>
            <p:nvPr/>
          </p:nvSpPr>
          <p:spPr>
            <a:xfrm>
              <a:off x="0" y="0"/>
              <a:ext cx="2895480" cy="6858000"/>
            </a:xfrm>
            <a:custGeom>
              <a:avLst/>
              <a:gdLst>
                <a:gd name="textAreaLeft" fmla="*/ 0 w 2895480"/>
                <a:gd name="textAreaRight" fmla="*/ 2895840 w 2895480"/>
                <a:gd name="textAreaTop" fmla="*/ 0 h 6858000"/>
                <a:gd name="textAreaBottom" fmla="*/ 6858360 h 6858000"/>
                <a:gd name="GluePoint1X" fmla="*/ 0 w 1824"/>
                <a:gd name="GluePoint1Y" fmla="*/ 3840 h 3840"/>
                <a:gd name="GluePoint2X" fmla="*/ 0 w 1824"/>
                <a:gd name="GluePoint2Y" fmla="*/ 0 h 3840"/>
                <a:gd name="GluePoint3X" fmla="*/ 1824 w 1824"/>
                <a:gd name="GluePoint3Y" fmla="*/ 0 h 3840"/>
                <a:gd name="GluePoint4X" fmla="*/ 583 w 1824"/>
                <a:gd name="GluePoint4Y" fmla="*/ 3840 h 3840"/>
                <a:gd name="GluePoint5X" fmla="*/ 0 w 1824"/>
                <a:gd name="GluePoint5Y" fmla="*/ 3840 h 384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textAreaLeft" t="textAreaTop" r="textAreaRight" b="textAreaBottom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rotWithShape="0">
              <a:blip r:embed="rId2"/>
              <a:srcRect/>
              <a:tile tx="0" ty="0" sx="100000" sy="100000" algn="ctr"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1" lang="en-GB" sz="1800" strike="noStrike" u="none">
                <a:solidFill>
                  <a:srgbClr val="000000"/>
                </a:solidFill>
                <a:effectLst/>
                <a:uFillTx/>
                <a:latin typeface="Tahoma"/>
              </a:endParaRPr>
            </a:p>
          </p:txBody>
        </p:sp>
        <p:sp>
          <p:nvSpPr>
            <p:cNvPr id="75" name="Rectangle 7"/>
            <p:cNvSpPr/>
            <p:nvPr/>
          </p:nvSpPr>
          <p:spPr>
            <a:xfrm>
              <a:off x="1600200" y="0"/>
              <a:ext cx="7543800" cy="380880"/>
            </a:xfrm>
            <a:prstGeom prst="rect">
              <a:avLst/>
            </a:prstGeom>
            <a:solidFill>
              <a:srgbClr val="ff822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1" lang="en-GB" sz="1800" strike="noStrike" u="none">
                <a:solidFill>
                  <a:srgbClr val="000000"/>
                </a:solidFill>
                <a:effectLst/>
                <a:uFillTx/>
                <a:latin typeface="Tahoma"/>
              </a:endParaRPr>
            </a:p>
          </p:txBody>
        </p:sp>
        <p:pic>
          <p:nvPicPr>
            <p:cNvPr id="76" name="Picture 8" descr="CITBANND"/>
            <p:cNvPicPr/>
            <p:nvPr/>
          </p:nvPicPr>
          <p:blipFill>
            <a:blip r:embed="rId3"/>
            <a:srcRect l="30665" t="0" r="5335" b="86713"/>
            <a:stretch/>
          </p:blipFill>
          <p:spPr>
            <a:xfrm>
              <a:off x="2514600" y="0"/>
              <a:ext cx="6629400" cy="13824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77" name="Rectangle 9"/>
            <p:cNvSpPr/>
            <p:nvPr/>
          </p:nvSpPr>
          <p:spPr>
            <a:xfrm>
              <a:off x="1600200" y="380880"/>
              <a:ext cx="7543800" cy="76320"/>
            </a:xfrm>
            <a:prstGeom prst="rect">
              <a:avLst/>
            </a:prstGeom>
            <a:solidFill>
              <a:srgbClr val="00cc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29520" bIns="29520" anchor="ctr">
              <a:noAutofit/>
            </a:bodyPr>
            <a:p>
              <a:endParaRPr b="1" lang="en-GB" sz="1800" strike="noStrike" u="none">
                <a:solidFill>
                  <a:srgbClr val="000000"/>
                </a:solidFill>
                <a:effectLst/>
                <a:uFillTx/>
                <a:latin typeface="Tahoma"/>
              </a:endParaRPr>
            </a:p>
          </p:txBody>
        </p:sp>
        <p:grpSp>
          <p:nvGrpSpPr>
            <p:cNvPr id="78" name="Group 20"/>
            <p:cNvGrpSpPr/>
            <p:nvPr/>
          </p:nvGrpSpPr>
          <p:grpSpPr>
            <a:xfrm>
              <a:off x="0" y="3581280"/>
              <a:ext cx="5781600" cy="149040"/>
              <a:chOff x="0" y="3581280"/>
              <a:chExt cx="5781600" cy="149040"/>
            </a:xfrm>
          </p:grpSpPr>
          <p:sp>
            <p:nvSpPr>
              <p:cNvPr id="79" name="Freeform 10"/>
              <p:cNvSpPr/>
              <p:nvPr/>
            </p:nvSpPr>
            <p:spPr>
              <a:xfrm>
                <a:off x="0" y="3666960"/>
                <a:ext cx="5781600" cy="1800"/>
              </a:xfrm>
              <a:custGeom>
                <a:avLst/>
                <a:gdLst>
                  <a:gd name="textAreaLeft" fmla="*/ 0 w 5781600"/>
                  <a:gd name="textAreaRight" fmla="*/ 5781960 w 5781600"/>
                  <a:gd name="textAreaTop" fmla="*/ 0 h 1800"/>
                  <a:gd name="textAreaBottom" fmla="*/ 2160 h 1800"/>
                  <a:gd name="GluePoint1X" fmla="*/ 0 w 3642"/>
                  <a:gd name="GluePoint1Y" fmla="*/ 0 h 1"/>
                  <a:gd name="GluePoint2X" fmla="*/ 3642 w 3642"/>
                  <a:gd name="GluePoint2Y" fmla="*/ 0 h 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</a:cxnLst>
                <a:rect l="textAreaLeft" t="textAreaTop" r="textAreaRight" b="textAreaBottom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360">
                <a:solidFill>
                  <a:srgbClr val="00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44640" bIns="-44640" anchor="ctr">
                <a:noAutofit/>
              </a:bodyPr>
              <a:p>
                <a:endParaRPr b="1" lang="en-GB" sz="1800" strike="noStrike" u="none">
                  <a:solidFill>
                    <a:srgbClr val="000000"/>
                  </a:solidFill>
                  <a:effectLst/>
                  <a:uFillTx/>
                  <a:latin typeface="Tahoma"/>
                </a:endParaRPr>
              </a:p>
            </p:txBody>
          </p:sp>
          <p:grpSp>
            <p:nvGrpSpPr>
              <p:cNvPr id="80" name="Group 15"/>
              <p:cNvGrpSpPr/>
              <p:nvPr/>
            </p:nvGrpSpPr>
            <p:grpSpPr>
              <a:xfrm>
                <a:off x="1523880" y="3581280"/>
                <a:ext cx="2663640" cy="149040"/>
                <a:chOff x="1523880" y="3581280"/>
                <a:chExt cx="2663640" cy="149040"/>
              </a:xfrm>
            </p:grpSpPr>
            <p:sp>
              <p:nvSpPr>
                <p:cNvPr id="81" name="Oval 20"/>
                <p:cNvSpPr/>
                <p:nvPr/>
              </p:nvSpPr>
              <p:spPr>
                <a:xfrm>
                  <a:off x="15238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endParaRPr b="1" lang="en-GB" sz="1800" strike="noStrike" u="none">
                    <a:solidFill>
                      <a:srgbClr val="000000"/>
                    </a:solidFill>
                    <a:effectLst/>
                    <a:uFillTx/>
                    <a:latin typeface="Tahoma"/>
                  </a:endParaRPr>
                </a:p>
              </p:txBody>
            </p:sp>
            <p:sp>
              <p:nvSpPr>
                <p:cNvPr id="82" name="Oval 21"/>
                <p:cNvSpPr/>
                <p:nvPr/>
              </p:nvSpPr>
              <p:spPr>
                <a:xfrm>
                  <a:off x="2361960" y="3581280"/>
                  <a:ext cx="14940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endParaRPr b="1" lang="en-GB" sz="1800" strike="noStrike" u="none">
                    <a:solidFill>
                      <a:srgbClr val="000000"/>
                    </a:solidFill>
                    <a:effectLst/>
                    <a:uFillTx/>
                    <a:latin typeface="Tahoma"/>
                  </a:endParaRPr>
                </a:p>
              </p:txBody>
            </p:sp>
            <p:sp>
              <p:nvSpPr>
                <p:cNvPr id="83" name="Oval 22"/>
                <p:cNvSpPr/>
                <p:nvPr/>
              </p:nvSpPr>
              <p:spPr>
                <a:xfrm>
                  <a:off x="3200040" y="3581280"/>
                  <a:ext cx="14940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endParaRPr b="1" lang="en-GB" sz="1800" strike="noStrike" u="none">
                    <a:solidFill>
                      <a:srgbClr val="000000"/>
                    </a:solidFill>
                    <a:effectLst/>
                    <a:uFillTx/>
                    <a:latin typeface="Tahoma"/>
                  </a:endParaRPr>
                </a:p>
              </p:txBody>
            </p:sp>
            <p:sp>
              <p:nvSpPr>
                <p:cNvPr id="84" name="Oval 23"/>
                <p:cNvSpPr/>
                <p:nvPr/>
              </p:nvSpPr>
              <p:spPr>
                <a:xfrm>
                  <a:off x="40384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endParaRPr b="1" lang="en-GB" sz="1800" strike="noStrike" u="none">
                    <a:solidFill>
                      <a:srgbClr val="000000"/>
                    </a:solidFill>
                    <a:effectLst/>
                    <a:uFillTx/>
                    <a:latin typeface="Tahoma"/>
                  </a:endParaRPr>
                </a:p>
              </p:txBody>
            </p:sp>
          </p:grpSp>
        </p:grpSp>
      </p:grpSp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3352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4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Click to edit the title text format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533520" y="213372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343080" indent="-343080">
              <a:spcBef>
                <a:spcPts val="799"/>
              </a:spcBef>
              <a:buClr>
                <a:srgbClr val="ff63b1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3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Click to edit the outline text format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1" marL="743040" indent="-285840">
              <a:spcBef>
                <a:spcPts val="799"/>
              </a:spcBef>
              <a:buClr>
                <a:srgbClr val="ff822d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3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Second Outline Level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2" marL="1143000" indent="-228600">
              <a:spcBef>
                <a:spcPts val="799"/>
              </a:spcBef>
              <a:buClr>
                <a:srgbClr val="00cc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3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Third Outline Level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3" marL="1600200" indent="-228600">
              <a:spcBef>
                <a:spcPts val="799"/>
              </a:spcBef>
              <a:buClr>
                <a:srgbClr val="b2b2b2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3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Fourth Outline Level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4" marL="2057400" indent="-228600">
              <a:spcBef>
                <a:spcPts val="799"/>
              </a:spcBef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3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Fifth Outline Level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5" marL="2057400" indent="-228600">
              <a:spcBef>
                <a:spcPts val="799"/>
              </a:spcBef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3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Sixth Outline Level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6" marL="2057400" indent="-228600">
              <a:spcBef>
                <a:spcPts val="799"/>
              </a:spcBef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3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Seventh Outline Level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5_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2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4" name="Freeform 17" descr="CITTEXT"/>
            <p:cNvSpPr/>
            <p:nvPr/>
          </p:nvSpPr>
          <p:spPr>
            <a:xfrm>
              <a:off x="0" y="0"/>
              <a:ext cx="2895480" cy="6858000"/>
            </a:xfrm>
            <a:custGeom>
              <a:avLst/>
              <a:gdLst>
                <a:gd name="textAreaLeft" fmla="*/ 0 w 2895480"/>
                <a:gd name="textAreaRight" fmla="*/ 2895840 w 2895480"/>
                <a:gd name="textAreaTop" fmla="*/ 0 h 6858000"/>
                <a:gd name="textAreaBottom" fmla="*/ 6858360 h 6858000"/>
                <a:gd name="GluePoint1X" fmla="*/ 0 w 1824"/>
                <a:gd name="GluePoint1Y" fmla="*/ 3840 h 3840"/>
                <a:gd name="GluePoint2X" fmla="*/ 0 w 1824"/>
                <a:gd name="GluePoint2Y" fmla="*/ 0 h 3840"/>
                <a:gd name="GluePoint3X" fmla="*/ 1824 w 1824"/>
                <a:gd name="GluePoint3Y" fmla="*/ 0 h 3840"/>
                <a:gd name="GluePoint4X" fmla="*/ 583 w 1824"/>
                <a:gd name="GluePoint4Y" fmla="*/ 3840 h 3840"/>
                <a:gd name="GluePoint5X" fmla="*/ 0 w 1824"/>
                <a:gd name="GluePoint5Y" fmla="*/ 3840 h 384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textAreaLeft" t="textAreaTop" r="textAreaRight" b="textAreaBottom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rotWithShape="0">
              <a:blip r:embed="rId2"/>
              <a:srcRect/>
              <a:tile tx="0" ty="0" sx="100000" sy="100000" algn="ctr"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1" lang="en-GB" sz="1800" strike="noStrike" u="none">
                <a:solidFill>
                  <a:srgbClr val="000000"/>
                </a:solidFill>
                <a:effectLst/>
                <a:uFillTx/>
                <a:latin typeface="Tahoma"/>
              </a:endParaRPr>
            </a:p>
          </p:txBody>
        </p:sp>
        <p:sp>
          <p:nvSpPr>
            <p:cNvPr id="75" name="Rectangle 7"/>
            <p:cNvSpPr/>
            <p:nvPr/>
          </p:nvSpPr>
          <p:spPr>
            <a:xfrm>
              <a:off x="1600200" y="0"/>
              <a:ext cx="7543800" cy="380880"/>
            </a:xfrm>
            <a:prstGeom prst="rect">
              <a:avLst/>
            </a:prstGeom>
            <a:solidFill>
              <a:srgbClr val="ff822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1" lang="en-GB" sz="1800" strike="noStrike" u="none">
                <a:solidFill>
                  <a:srgbClr val="000000"/>
                </a:solidFill>
                <a:effectLst/>
                <a:uFillTx/>
                <a:latin typeface="Tahoma"/>
              </a:endParaRPr>
            </a:p>
          </p:txBody>
        </p:sp>
        <p:pic>
          <p:nvPicPr>
            <p:cNvPr id="88" name="Picture 8" descr="CITBANND"/>
            <p:cNvPicPr/>
            <p:nvPr/>
          </p:nvPicPr>
          <p:blipFill>
            <a:blip r:embed="rId3"/>
            <a:srcRect l="30665" t="0" r="5335" b="86713"/>
            <a:stretch/>
          </p:blipFill>
          <p:spPr>
            <a:xfrm>
              <a:off x="2514600" y="0"/>
              <a:ext cx="6629400" cy="13824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77" name="Rectangle 9"/>
            <p:cNvSpPr/>
            <p:nvPr/>
          </p:nvSpPr>
          <p:spPr>
            <a:xfrm>
              <a:off x="1600200" y="380880"/>
              <a:ext cx="7543800" cy="76320"/>
            </a:xfrm>
            <a:prstGeom prst="rect">
              <a:avLst/>
            </a:prstGeom>
            <a:solidFill>
              <a:srgbClr val="00cc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29520" bIns="29520" anchor="ctr">
              <a:noAutofit/>
            </a:bodyPr>
            <a:p>
              <a:endParaRPr b="1" lang="en-GB" sz="1800" strike="noStrike" u="none">
                <a:solidFill>
                  <a:srgbClr val="000000"/>
                </a:solidFill>
                <a:effectLst/>
                <a:uFillTx/>
                <a:latin typeface="Tahoma"/>
              </a:endParaRPr>
            </a:p>
          </p:txBody>
        </p:sp>
        <p:grpSp>
          <p:nvGrpSpPr>
            <p:cNvPr id="89" name="Group 20"/>
            <p:cNvGrpSpPr/>
            <p:nvPr/>
          </p:nvGrpSpPr>
          <p:grpSpPr>
            <a:xfrm>
              <a:off x="0" y="3581280"/>
              <a:ext cx="5781600" cy="149040"/>
              <a:chOff x="0" y="3581280"/>
              <a:chExt cx="5781600" cy="149040"/>
            </a:xfrm>
          </p:grpSpPr>
          <p:sp>
            <p:nvSpPr>
              <p:cNvPr id="79" name="Freeform 10"/>
              <p:cNvSpPr/>
              <p:nvPr/>
            </p:nvSpPr>
            <p:spPr>
              <a:xfrm>
                <a:off x="0" y="3666960"/>
                <a:ext cx="5781600" cy="1800"/>
              </a:xfrm>
              <a:custGeom>
                <a:avLst/>
                <a:gdLst>
                  <a:gd name="textAreaLeft" fmla="*/ 0 w 5781600"/>
                  <a:gd name="textAreaRight" fmla="*/ 5781960 w 5781600"/>
                  <a:gd name="textAreaTop" fmla="*/ 0 h 1800"/>
                  <a:gd name="textAreaBottom" fmla="*/ 2160 h 1800"/>
                  <a:gd name="GluePoint1X" fmla="*/ 0 w 3642"/>
                  <a:gd name="GluePoint1Y" fmla="*/ 0 h 1"/>
                  <a:gd name="GluePoint2X" fmla="*/ 3642 w 3642"/>
                  <a:gd name="GluePoint2Y" fmla="*/ 0 h 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</a:cxnLst>
                <a:rect l="textAreaLeft" t="textAreaTop" r="textAreaRight" b="textAreaBottom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360">
                <a:solidFill>
                  <a:srgbClr val="00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44640" bIns="-44640" anchor="ctr">
                <a:noAutofit/>
              </a:bodyPr>
              <a:p>
                <a:endParaRPr b="1" lang="en-GB" sz="1800" strike="noStrike" u="none">
                  <a:solidFill>
                    <a:srgbClr val="000000"/>
                  </a:solidFill>
                  <a:effectLst/>
                  <a:uFillTx/>
                  <a:latin typeface="Tahoma"/>
                </a:endParaRPr>
              </a:p>
            </p:txBody>
          </p:sp>
          <p:grpSp>
            <p:nvGrpSpPr>
              <p:cNvPr id="90" name="Group 15"/>
              <p:cNvGrpSpPr/>
              <p:nvPr/>
            </p:nvGrpSpPr>
            <p:grpSpPr>
              <a:xfrm>
                <a:off x="1523880" y="3581280"/>
                <a:ext cx="2663640" cy="149040"/>
                <a:chOff x="1523880" y="3581280"/>
                <a:chExt cx="2663640" cy="149040"/>
              </a:xfrm>
            </p:grpSpPr>
            <p:sp>
              <p:nvSpPr>
                <p:cNvPr id="81" name="Oval 20"/>
                <p:cNvSpPr/>
                <p:nvPr/>
              </p:nvSpPr>
              <p:spPr>
                <a:xfrm>
                  <a:off x="15238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endParaRPr b="1" lang="en-GB" sz="1800" strike="noStrike" u="none">
                    <a:solidFill>
                      <a:srgbClr val="000000"/>
                    </a:solidFill>
                    <a:effectLst/>
                    <a:uFillTx/>
                    <a:latin typeface="Tahoma"/>
                  </a:endParaRPr>
                </a:p>
              </p:txBody>
            </p:sp>
            <p:sp>
              <p:nvSpPr>
                <p:cNvPr id="82" name="Oval 21"/>
                <p:cNvSpPr/>
                <p:nvPr/>
              </p:nvSpPr>
              <p:spPr>
                <a:xfrm>
                  <a:off x="2361960" y="3581280"/>
                  <a:ext cx="14940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endParaRPr b="1" lang="en-GB" sz="1800" strike="noStrike" u="none">
                    <a:solidFill>
                      <a:srgbClr val="000000"/>
                    </a:solidFill>
                    <a:effectLst/>
                    <a:uFillTx/>
                    <a:latin typeface="Tahoma"/>
                  </a:endParaRPr>
                </a:p>
              </p:txBody>
            </p:sp>
            <p:sp>
              <p:nvSpPr>
                <p:cNvPr id="83" name="Oval 22"/>
                <p:cNvSpPr/>
                <p:nvPr/>
              </p:nvSpPr>
              <p:spPr>
                <a:xfrm>
                  <a:off x="3200040" y="3581280"/>
                  <a:ext cx="14940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endParaRPr b="1" lang="en-GB" sz="1800" strike="noStrike" u="none">
                    <a:solidFill>
                      <a:srgbClr val="000000"/>
                    </a:solidFill>
                    <a:effectLst/>
                    <a:uFillTx/>
                    <a:latin typeface="Tahoma"/>
                  </a:endParaRPr>
                </a:p>
              </p:txBody>
            </p:sp>
            <p:sp>
              <p:nvSpPr>
                <p:cNvPr id="84" name="Oval 23"/>
                <p:cNvSpPr/>
                <p:nvPr/>
              </p:nvSpPr>
              <p:spPr>
                <a:xfrm>
                  <a:off x="40384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endParaRPr b="1" lang="en-GB" sz="1800" strike="noStrike" u="none">
                    <a:solidFill>
                      <a:srgbClr val="000000"/>
                    </a:solidFill>
                    <a:effectLst/>
                    <a:uFillTx/>
                    <a:latin typeface="Tahoma"/>
                  </a:endParaRPr>
                </a:p>
              </p:txBody>
            </p:sp>
          </p:grpSp>
        </p:grpSp>
      </p:grpSp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3352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4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Click to edit the title text format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33520" y="213372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343080" indent="-343080">
              <a:spcBef>
                <a:spcPts val="799"/>
              </a:spcBef>
              <a:buClr>
                <a:srgbClr val="ff63b1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3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Click to edit the outline text format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1" marL="743040" indent="-285840">
              <a:spcBef>
                <a:spcPts val="799"/>
              </a:spcBef>
              <a:buClr>
                <a:srgbClr val="ff822d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3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Second Outline Level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2" marL="1143000" indent="-228600">
              <a:spcBef>
                <a:spcPts val="799"/>
              </a:spcBef>
              <a:buClr>
                <a:srgbClr val="00cc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3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Third Outline Level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3" marL="1600200" indent="-228600">
              <a:spcBef>
                <a:spcPts val="799"/>
              </a:spcBef>
              <a:buClr>
                <a:srgbClr val="b2b2b2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3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Fourth Outline Level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4" marL="2057400" indent="-228600">
              <a:spcBef>
                <a:spcPts val="799"/>
              </a:spcBef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3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Fifth Outline Level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5" marL="2057400" indent="-228600">
              <a:spcBef>
                <a:spcPts val="799"/>
              </a:spcBef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3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Sixth Outline Level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6" marL="2057400" indent="-228600">
              <a:spcBef>
                <a:spcPts val="799"/>
              </a:spcBef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3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Seventh Outline Level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3352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44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/>
          </p:nvPr>
        </p:nvSpPr>
        <p:spPr>
          <a:xfrm>
            <a:off x="533520" y="213372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32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A33E7864-7737-4ECF-967B-4FFB65DA25A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53352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44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533520" y="213372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32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7"/>
          <p:cNvSpPr/>
          <p:nvPr/>
        </p:nvSpPr>
        <p:spPr>
          <a:xfrm>
            <a:off x="609480" y="1219320"/>
            <a:ext cx="7924320" cy="914040"/>
          </a:xfrm>
          <a:custGeom>
            <a:avLst/>
            <a:gdLst>
              <a:gd name="textAreaLeft" fmla="*/ 0 w 7924320"/>
              <a:gd name="textAreaRight" fmla="*/ 2852928000 w 7924320"/>
              <a:gd name="textAreaTop" fmla="*/ 0 h 914040"/>
              <a:gd name="textAreaBottom" fmla="*/ 329184000 h 914040"/>
            </a:gdLst>
            <a:ahLst/>
            <a:cxnLst/>
            <a:rect l="textAreaLeft" t="textAreaTop" r="textAreaRight" b="textAreaBottom"/>
            <a:pathLst>
              <a:path w="7924800" h="914400">
                <a:moveTo>
                  <a:pt x="0" y="914400"/>
                </a:moveTo>
                <a:lnTo>
                  <a:pt x="0" y="0"/>
                </a:lnTo>
                <a:lnTo>
                  <a:pt x="7924800" y="0"/>
                </a:lnTo>
              </a:path>
            </a:pathLst>
          </a:custGeom>
          <a:noFill/>
          <a:ln w="2556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216000" lIns="0" rIns="8534520" tIns="0" bIns="2133720" anchor="t">
            <a:noAutofit/>
          </a:bodyPr>
          <a:p>
            <a:endParaRPr b="1" lang="en-US" sz="1800" strike="noStrike" u="none">
              <a:solidFill>
                <a:schemeClr val="dk1"/>
              </a:solidFill>
              <a:effectLst/>
              <a:uFillTx/>
              <a:latin typeface="Shruti"/>
              <a:ea typeface="Arial"/>
            </a:endParaRPr>
          </a:p>
        </p:txBody>
      </p:sp>
      <p:sp>
        <p:nvSpPr>
          <p:cNvPr id="35" name="Line 8"/>
          <p:cNvSpPr/>
          <p:nvPr/>
        </p:nvSpPr>
        <p:spPr>
          <a:xfrm>
            <a:off x="1981080" y="3962160"/>
            <a:ext cx="6512040" cy="360"/>
          </a:xfrm>
          <a:prstGeom prst="line">
            <a:avLst/>
          </a:prstGeom>
          <a:ln w="1908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216000" tIns="0" bIns="0" anchor="t">
            <a:noAutofit/>
          </a:bodyPr>
          <a:p>
            <a:endParaRPr b="1" lang="en-US" sz="1800" strike="noStrike" u="none">
              <a:solidFill>
                <a:schemeClr val="dk1"/>
              </a:solidFill>
              <a:effectLst/>
              <a:uFillTx/>
              <a:latin typeface="Shruti"/>
              <a:ea typeface="Arial"/>
            </a:endParaRPr>
          </a:p>
        </p:txBody>
      </p:sp>
      <p:sp>
        <p:nvSpPr>
          <p:cNvPr id="36" name="PlaceHolder 1"/>
          <p:cNvSpPr>
            <a:spLocks noGrp="1"/>
          </p:cNvSpPr>
          <p:nvPr>
            <p:ph type="dt" idx="7"/>
          </p:nvPr>
        </p:nvSpPr>
        <p:spPr>
          <a:xfrm>
            <a:off x="457200" y="6243840"/>
            <a:ext cx="213336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1440" rIns="91440" tIns="45720" bIns="45720" anchor="b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hr-HR" sz="1200" strike="noStrike" u="none">
                <a:solidFill>
                  <a:schemeClr val="dk1"/>
                </a:solidFill>
                <a:effectLst/>
                <a:uFillTx/>
                <a:latin typeface="Garamond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hr-HR" sz="1200" strike="noStrike" u="none">
                <a:solidFill>
                  <a:schemeClr val="dk1"/>
                </a:solidFill>
                <a:effectLst/>
                <a:uFillTx/>
                <a:latin typeface="Garamond"/>
                <a:ea typeface="Arial"/>
              </a:rPr>
              <a:t>&lt;date/time&gt;</a:t>
            </a:r>
            <a:endParaRPr b="0" lang="en-GB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ftr" idx="8"/>
          </p:nvPr>
        </p:nvSpPr>
        <p:spPr>
          <a:xfrm>
            <a:off x="3124080" y="6243840"/>
            <a:ext cx="289512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1440" rIns="91440" tIns="45720" bIns="45720" anchor="b">
            <a:noAutofit/>
          </a:bodyPr>
          <a:lstStyle>
            <a:lvl1pPr indent="0" algn="ctr">
              <a:buNone/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sldNum" idx="9"/>
          </p:nvPr>
        </p:nvSpPr>
        <p:spPr>
          <a:xfrm>
            <a:off x="6553080" y="6243840"/>
            <a:ext cx="213336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1440" rIns="91440" tIns="45720" bIns="45720" anchor="b">
            <a:noAutofit/>
          </a:bodyPr>
          <a:p>
            <a:pPr indent="0">
              <a:buNone/>
            </a:pPr>
            <a:endParaRPr b="0" lang="en-GB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hr-HR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hr-HR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hr-HR" sz="3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2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  <a:endParaRPr b="0" lang="hr-HR" sz="22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  <a:endParaRPr b="0" lang="hr-HR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  <a:endParaRPr b="0" lang="hr-HR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  <a:endParaRPr b="0" lang="hr-HR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  <a:endParaRPr b="0" lang="hr-HR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  <a:endParaRPr b="0" lang="hr-HR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 tx="0" ty="0" sx="100000" sy="100000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21"/>
          <p:cNvGrpSpPr/>
          <p:nvPr/>
        </p:nvGrpSpPr>
        <p:grpSpPr>
          <a:xfrm>
            <a:off x="0" y="0"/>
            <a:ext cx="9143640" cy="6857640"/>
            <a:chOff x="0" y="0"/>
            <a:chExt cx="9143640" cy="6857640"/>
          </a:xfrm>
        </p:grpSpPr>
        <p:sp>
          <p:nvSpPr>
            <p:cNvPr id="44" name="Freeform 17" descr="CITTEXT"/>
            <p:cNvSpPr/>
            <p:nvPr/>
          </p:nvSpPr>
          <p:spPr>
            <a:xfrm>
              <a:off x="0" y="0"/>
              <a:ext cx="2895120" cy="6857640"/>
            </a:xfrm>
            <a:custGeom>
              <a:avLst/>
              <a:gdLst>
                <a:gd name="textAreaLeft" fmla="*/ 0 w 2895120"/>
                <a:gd name="textAreaRight" fmla="*/ 2895480 w 2895120"/>
                <a:gd name="textAreaTop" fmla="*/ 0 h 6857640"/>
                <a:gd name="textAreaBottom" fmla="*/ 6858000 h 6857640"/>
                <a:gd name="GluePoint1X" fmla="logwidth"/>
                <a:gd name="GluePoint1Y" fmla="*/ 3840 h 0"/>
                <a:gd name="GluePoint2X" fmla="logwidth"/>
                <a:gd name="GluePoint2Y" fmla="logwidth"/>
                <a:gd name="GluePoint3X" fmla="*/ 1824 w 0"/>
                <a:gd name="GluePoint3Y" fmla="logwidth"/>
                <a:gd name="GluePoint4X" fmla="*/ 583 w 0"/>
                <a:gd name="GluePoint4Y" fmla="*/ 3840 h 0"/>
                <a:gd name="GluePoint5X" fmla="logwidth"/>
                <a:gd name="GluePoint5Y" fmla="*/ 3840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textAreaLeft" t="textAreaTop" r="textAreaRight" b="textAreaBottom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rotWithShape="0">
              <a:blip r:embed="rId3"/>
              <a:srcRect/>
              <a:tile tx="0" ty="0" sx="100000" sy="100000" algn="tl"/>
            </a:blip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b="1" lang="hr-HR" sz="1800" strike="noStrike" u="none">
                <a:solidFill>
                  <a:schemeClr val="dk1"/>
                </a:solidFill>
                <a:effectLst/>
                <a:uFillTx/>
                <a:latin typeface="Tahoma"/>
              </a:endParaRPr>
            </a:p>
          </p:txBody>
        </p:sp>
        <p:sp>
          <p:nvSpPr>
            <p:cNvPr id="45" name="Rectangle 7"/>
            <p:cNvSpPr/>
            <p:nvPr/>
          </p:nvSpPr>
          <p:spPr>
            <a:xfrm>
              <a:off x="1600200" y="0"/>
              <a:ext cx="7543440" cy="380520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b="1" lang="hr-HR" sz="1800" strike="noStrike" u="none">
                <a:solidFill>
                  <a:schemeClr val="dk1"/>
                </a:solidFill>
                <a:effectLst/>
                <a:uFillTx/>
                <a:latin typeface="Tahoma"/>
              </a:endParaRPr>
            </a:p>
          </p:txBody>
        </p:sp>
        <p:pic>
          <p:nvPicPr>
            <p:cNvPr id="46" name="Picture 8" descr="CITBANND"/>
            <p:cNvPicPr/>
            <p:nvPr/>
          </p:nvPicPr>
          <p:blipFill>
            <a:blip r:embed="rId4"/>
            <a:srcRect l="30665" t="0" r="5335" b="86587"/>
            <a:stretch/>
          </p:blipFill>
          <p:spPr>
            <a:xfrm>
              <a:off x="2514600" y="0"/>
              <a:ext cx="6629040" cy="13788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47" name="Rectangle 9"/>
            <p:cNvSpPr/>
            <p:nvPr/>
          </p:nvSpPr>
          <p:spPr>
            <a:xfrm>
              <a:off x="1600200" y="380880"/>
              <a:ext cx="7543440" cy="75960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1320" bIns="31320" anchor="ctr">
              <a:noAutofit/>
            </a:bodyPr>
            <a:p>
              <a:endParaRPr b="1" lang="hr-HR" sz="1800" strike="noStrike" u="none">
                <a:solidFill>
                  <a:schemeClr val="dk1"/>
                </a:solidFill>
                <a:effectLst/>
                <a:uFillTx/>
                <a:latin typeface="Tahoma"/>
              </a:endParaRPr>
            </a:p>
          </p:txBody>
        </p:sp>
        <p:grpSp>
          <p:nvGrpSpPr>
            <p:cNvPr id="48" name="Group 20"/>
            <p:cNvGrpSpPr/>
            <p:nvPr/>
          </p:nvGrpSpPr>
          <p:grpSpPr>
            <a:xfrm>
              <a:off x="0" y="3581280"/>
              <a:ext cx="5781240" cy="149040"/>
              <a:chOff x="0" y="3581280"/>
              <a:chExt cx="5781240" cy="149040"/>
            </a:xfrm>
          </p:grpSpPr>
          <p:sp>
            <p:nvSpPr>
              <p:cNvPr id="49" name="Freeform 10"/>
              <p:cNvSpPr/>
              <p:nvPr/>
            </p:nvSpPr>
            <p:spPr>
              <a:xfrm>
                <a:off x="0" y="3666960"/>
                <a:ext cx="5781240" cy="1080"/>
              </a:xfrm>
              <a:custGeom>
                <a:avLst/>
                <a:gdLst>
                  <a:gd name="textAreaLeft" fmla="*/ 0 w 5781240"/>
                  <a:gd name="textAreaRight" fmla="*/ 5781600 w 5781240"/>
                  <a:gd name="textAreaTop" fmla="*/ 0 h 1080"/>
                  <a:gd name="textAreaBottom" fmla="*/ 1440 h 1080"/>
                  <a:gd name="GluePoint1X" fmla="logwidth"/>
                  <a:gd name="GluePoint1Y" fmla="logwidth"/>
                  <a:gd name="GluePoint2X" fmla="*/ 3642 w 0"/>
                  <a:gd name="GluePoint2Y" fmla="logwidth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</a:cxnLst>
                <a:rect l="textAreaLeft" t="textAreaTop" r="textAreaRight" b="textAreaBottom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525">
                <a:solidFill>
                  <a:srgbClr val="00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43560" bIns="-43560" anchor="ctr">
                <a:noAutofit/>
              </a:bodyPr>
              <a:p>
                <a:endParaRPr b="1" lang="hr-HR" sz="1800" strike="noStrike" u="none">
                  <a:solidFill>
                    <a:schemeClr val="dk1"/>
                  </a:solidFill>
                  <a:effectLst/>
                  <a:uFillTx/>
                  <a:latin typeface="Tahoma"/>
                </a:endParaRPr>
              </a:p>
            </p:txBody>
          </p:sp>
          <p:grpSp>
            <p:nvGrpSpPr>
              <p:cNvPr id="50" name="Group 15"/>
              <p:cNvGrpSpPr/>
              <p:nvPr/>
            </p:nvGrpSpPr>
            <p:grpSpPr>
              <a:xfrm>
                <a:off x="1523880" y="3581280"/>
                <a:ext cx="2663640" cy="149040"/>
                <a:chOff x="1523880" y="3581280"/>
                <a:chExt cx="2663640" cy="149040"/>
              </a:xfrm>
            </p:grpSpPr>
            <p:sp>
              <p:nvSpPr>
                <p:cNvPr id="51" name="Oval 20"/>
                <p:cNvSpPr/>
                <p:nvPr/>
              </p:nvSpPr>
              <p:spPr>
                <a:xfrm>
                  <a:off x="15238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a4f1b"/>
                    </a:gs>
                  </a:gsLst>
                  <a:lin ang="0"/>
                </a:gradFill>
                <a:ln w="9525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ctr">
                  <a:noAutofit/>
                </a:bodyPr>
                <a:p>
                  <a:endParaRPr b="1" lang="hr-HR" sz="1800" strike="noStrike" u="none">
                    <a:solidFill>
                      <a:schemeClr val="dk1"/>
                    </a:solidFill>
                    <a:effectLst/>
                    <a:uFillTx/>
                    <a:latin typeface="Tahoma"/>
                  </a:endParaRPr>
                </a:p>
              </p:txBody>
            </p:sp>
            <p:sp>
              <p:nvSpPr>
                <p:cNvPr id="52" name="Oval 21"/>
                <p:cNvSpPr/>
                <p:nvPr/>
              </p:nvSpPr>
              <p:spPr>
                <a:xfrm>
                  <a:off x="236232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a4f1b"/>
                    </a:gs>
                  </a:gsLst>
                  <a:lin ang="0"/>
                </a:gradFill>
                <a:ln w="9525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ctr">
                  <a:noAutofit/>
                </a:bodyPr>
                <a:p>
                  <a:endParaRPr b="1" lang="hr-HR" sz="1800" strike="noStrike" u="none">
                    <a:solidFill>
                      <a:schemeClr val="dk1"/>
                    </a:solidFill>
                    <a:effectLst/>
                    <a:uFillTx/>
                    <a:latin typeface="Tahoma"/>
                  </a:endParaRPr>
                </a:p>
              </p:txBody>
            </p:sp>
            <p:sp>
              <p:nvSpPr>
                <p:cNvPr id="53" name="Oval 22"/>
                <p:cNvSpPr/>
                <p:nvPr/>
              </p:nvSpPr>
              <p:spPr>
                <a:xfrm>
                  <a:off x="320040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a4f1b"/>
                    </a:gs>
                  </a:gsLst>
                  <a:lin ang="0"/>
                </a:gradFill>
                <a:ln w="9525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ctr">
                  <a:noAutofit/>
                </a:bodyPr>
                <a:p>
                  <a:endParaRPr b="1" lang="hr-HR" sz="1800" strike="noStrike" u="none">
                    <a:solidFill>
                      <a:schemeClr val="dk1"/>
                    </a:solidFill>
                    <a:effectLst/>
                    <a:uFillTx/>
                    <a:latin typeface="Tahoma"/>
                  </a:endParaRPr>
                </a:p>
              </p:txBody>
            </p:sp>
            <p:sp>
              <p:nvSpPr>
                <p:cNvPr id="54" name="Oval 23"/>
                <p:cNvSpPr/>
                <p:nvPr/>
              </p:nvSpPr>
              <p:spPr>
                <a:xfrm>
                  <a:off x="40384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a4f1b"/>
                    </a:gs>
                  </a:gsLst>
                  <a:lin ang="0"/>
                </a:gradFill>
                <a:ln w="9525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ctr">
                  <a:noAutofit/>
                </a:bodyPr>
                <a:p>
                  <a:endParaRPr b="1" lang="hr-HR" sz="1800" strike="noStrike" u="none">
                    <a:solidFill>
                      <a:schemeClr val="dk1"/>
                    </a:solidFill>
                    <a:effectLst/>
                    <a:uFillTx/>
                    <a:latin typeface="Tahoma"/>
                  </a:endParaRPr>
                </a:p>
              </p:txBody>
            </p:sp>
          </p:grpSp>
        </p:grpSp>
      </p:grpSp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GB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GB" sz="16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Click to edit the outline text format</a:t>
            </a:r>
            <a:endParaRPr b="0" lang="en-GB" sz="32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4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Second Outline Level</a:t>
            </a:r>
            <a:endParaRPr b="0" lang="en-GB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Third Outline Level</a:t>
            </a:r>
            <a:endParaRPr b="0" lang="en-GB" sz="20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Fourth Outline Level</a:t>
            </a:r>
            <a:endParaRPr b="0" lang="en-GB" sz="20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Fifth Outline Level</a:t>
            </a:r>
            <a:endParaRPr b="0" lang="en-GB" sz="20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Sixth Outline Level</a:t>
            </a:r>
            <a:endParaRPr b="0" lang="en-GB" sz="20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Seventh Outline Level</a:t>
            </a:r>
            <a:endParaRPr b="0" lang="en-GB" sz="20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5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21"/>
          <p:cNvGrpSpPr/>
          <p:nvPr/>
        </p:nvGrpSpPr>
        <p:grpSpPr>
          <a:xfrm>
            <a:off x="0" y="0"/>
            <a:ext cx="9143640" cy="6857640"/>
            <a:chOff x="0" y="0"/>
            <a:chExt cx="9143640" cy="6857640"/>
          </a:xfrm>
        </p:grpSpPr>
        <p:sp>
          <p:nvSpPr>
            <p:cNvPr id="58" name="Freeform 17" descr="CITTEXT"/>
            <p:cNvSpPr/>
            <p:nvPr/>
          </p:nvSpPr>
          <p:spPr>
            <a:xfrm>
              <a:off x="0" y="0"/>
              <a:ext cx="2895120" cy="6857640"/>
            </a:xfrm>
            <a:custGeom>
              <a:avLst/>
              <a:gdLst>
                <a:gd name="textAreaLeft" fmla="*/ 0 w 2895120"/>
                <a:gd name="textAreaRight" fmla="*/ 2895480 w 2895120"/>
                <a:gd name="textAreaTop" fmla="*/ 0 h 6857640"/>
                <a:gd name="textAreaBottom" fmla="*/ 6858000 h 6857640"/>
                <a:gd name="GluePoint1X" fmla="*/ 0 w 1824"/>
                <a:gd name="GluePoint1Y" fmla="*/ 64877 h 3840"/>
                <a:gd name="GluePoint2X" fmla="*/ 0 w 1824"/>
                <a:gd name="GluePoint2Y" fmla="*/ 0 h 3840"/>
                <a:gd name="GluePoint3X" fmla="*/ 1824 w 1824"/>
                <a:gd name="GluePoint3Y" fmla="*/ 0 h 3840"/>
                <a:gd name="GluePoint4X" fmla="*/ 583 w 1824"/>
                <a:gd name="GluePoint4Y" fmla="*/ 64877 h 3840"/>
                <a:gd name="GluePoint5X" fmla="*/ 0 w 1824"/>
                <a:gd name="GluePoint5Y" fmla="*/ 64877 h 384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textAreaLeft" t="textAreaTop" r="textAreaRight" b="textAreaBottom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rotWithShape="0">
              <a:blip r:embed="rId2"/>
              <a:srcRect/>
              <a:tile tx="0" ty="0" sx="100000" sy="100000" algn="tl"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b="1" lang="en-GB" sz="1800" strike="noStrike" u="none">
                <a:solidFill>
                  <a:schemeClr val="dk1"/>
                </a:solidFill>
                <a:effectLst/>
                <a:uFillTx/>
                <a:latin typeface="Tahoma"/>
              </a:endParaRPr>
            </a:p>
          </p:txBody>
        </p:sp>
        <p:sp>
          <p:nvSpPr>
            <p:cNvPr id="59" name="Rectangle 7"/>
            <p:cNvSpPr/>
            <p:nvPr/>
          </p:nvSpPr>
          <p:spPr>
            <a:xfrm>
              <a:off x="1600200" y="0"/>
              <a:ext cx="7543440" cy="380520"/>
            </a:xfrm>
            <a:prstGeom prst="rect">
              <a:avLst/>
            </a:pr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b="1" lang="sr-Latn-RS" sz="1800" strike="noStrike" u="none">
                <a:solidFill>
                  <a:schemeClr val="dk1"/>
                </a:solidFill>
                <a:effectLst/>
                <a:uFillTx/>
                <a:latin typeface="Tahoma"/>
              </a:endParaRPr>
            </a:p>
          </p:txBody>
        </p:sp>
        <p:pic>
          <p:nvPicPr>
            <p:cNvPr id="60" name="Picture 8" descr="CITBANND"/>
            <p:cNvPicPr/>
            <p:nvPr/>
          </p:nvPicPr>
          <p:blipFill>
            <a:blip r:embed="rId3"/>
            <a:srcRect l="30665" t="0" r="5335" b="86587"/>
            <a:stretch/>
          </p:blipFill>
          <p:spPr>
            <a:xfrm>
              <a:off x="2514600" y="0"/>
              <a:ext cx="6629040" cy="13788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61" name="Rectangle 9"/>
            <p:cNvSpPr/>
            <p:nvPr/>
          </p:nvSpPr>
          <p:spPr>
            <a:xfrm>
              <a:off x="1600200" y="380880"/>
              <a:ext cx="7543440" cy="7596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1320" bIns="31320" anchor="ctr">
              <a:noAutofit/>
            </a:bodyPr>
            <a:p>
              <a:endParaRPr b="1" lang="sr-Latn-RS" sz="1800" strike="noStrike" u="none">
                <a:solidFill>
                  <a:schemeClr val="dk1"/>
                </a:solidFill>
                <a:effectLst/>
                <a:uFillTx/>
                <a:latin typeface="Tahoma"/>
              </a:endParaRPr>
            </a:p>
          </p:txBody>
        </p:sp>
        <p:grpSp>
          <p:nvGrpSpPr>
            <p:cNvPr id="62" name="Group 20"/>
            <p:cNvGrpSpPr/>
            <p:nvPr/>
          </p:nvGrpSpPr>
          <p:grpSpPr>
            <a:xfrm>
              <a:off x="0" y="3581280"/>
              <a:ext cx="5781240" cy="149040"/>
              <a:chOff x="0" y="3581280"/>
              <a:chExt cx="5781240" cy="149040"/>
            </a:xfrm>
          </p:grpSpPr>
          <p:sp>
            <p:nvSpPr>
              <p:cNvPr id="63" name="Freeform 10"/>
              <p:cNvSpPr/>
              <p:nvPr/>
            </p:nvSpPr>
            <p:spPr>
              <a:xfrm>
                <a:off x="0" y="3666960"/>
                <a:ext cx="5781240" cy="1080"/>
              </a:xfrm>
              <a:custGeom>
                <a:avLst/>
                <a:gdLst>
                  <a:gd name="textAreaLeft" fmla="*/ 0 w 5781240"/>
                  <a:gd name="textAreaRight" fmla="*/ 5781600 w 5781240"/>
                  <a:gd name="textAreaTop" fmla="*/ 0 h 1080"/>
                  <a:gd name="textAreaBottom" fmla="*/ 1440 h 1080"/>
                  <a:gd name="GluePoint1X" fmla="*/ 0 w 3642"/>
                  <a:gd name="GluePoint1Y" fmla="*/ 0 h 1"/>
                  <a:gd name="GluePoint2X" fmla="*/ 3642 w 3642"/>
                  <a:gd name="GluePoint2Y" fmla="*/ 0 h 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</a:cxnLst>
                <a:rect l="textAreaLeft" t="textAreaTop" r="textAreaRight" b="textAreaBottom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525">
                <a:solidFill>
                  <a:srgbClr val="00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43560" bIns="-43560" anchor="ctr">
                <a:noAutofit/>
              </a:bodyPr>
              <a:p>
                <a:endParaRPr b="1" lang="en-GB" sz="1800" strike="noStrike" u="none">
                  <a:solidFill>
                    <a:schemeClr val="dk1"/>
                  </a:solidFill>
                  <a:effectLst/>
                  <a:uFillTx/>
                  <a:latin typeface="Tahoma"/>
                </a:endParaRPr>
              </a:p>
            </p:txBody>
          </p:sp>
          <p:grpSp>
            <p:nvGrpSpPr>
              <p:cNvPr id="64" name="Group 15"/>
              <p:cNvGrpSpPr/>
              <p:nvPr/>
            </p:nvGrpSpPr>
            <p:grpSpPr>
              <a:xfrm>
                <a:off x="1523880" y="3581280"/>
                <a:ext cx="2663640" cy="149040"/>
                <a:chOff x="1523880" y="3581280"/>
                <a:chExt cx="2663640" cy="149040"/>
              </a:xfrm>
            </p:grpSpPr>
            <p:sp>
              <p:nvSpPr>
                <p:cNvPr id="65" name="Oval 20"/>
                <p:cNvSpPr/>
                <p:nvPr/>
              </p:nvSpPr>
              <p:spPr>
                <a:xfrm>
                  <a:off x="15238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a4f1b"/>
                    </a:gs>
                  </a:gsLst>
                  <a:lin ang="0"/>
                </a:gradFill>
                <a:ln w="9525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ctr">
                  <a:noAutofit/>
                </a:bodyPr>
                <a:p>
                  <a:endParaRPr b="1" lang="hr-HR" sz="1800" strike="noStrike" u="none">
                    <a:solidFill>
                      <a:schemeClr val="dk1"/>
                    </a:solidFill>
                    <a:effectLst/>
                    <a:uFillTx/>
                    <a:latin typeface="Tahoma"/>
                  </a:endParaRPr>
                </a:p>
              </p:txBody>
            </p:sp>
            <p:sp>
              <p:nvSpPr>
                <p:cNvPr id="66" name="Oval 21"/>
                <p:cNvSpPr/>
                <p:nvPr/>
              </p:nvSpPr>
              <p:spPr>
                <a:xfrm>
                  <a:off x="236232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a4f1b"/>
                    </a:gs>
                  </a:gsLst>
                  <a:lin ang="0"/>
                </a:gradFill>
                <a:ln w="9525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ctr">
                  <a:noAutofit/>
                </a:bodyPr>
                <a:p>
                  <a:endParaRPr b="1" lang="hr-HR" sz="1800" strike="noStrike" u="none">
                    <a:solidFill>
                      <a:schemeClr val="dk1"/>
                    </a:solidFill>
                    <a:effectLst/>
                    <a:uFillTx/>
                    <a:latin typeface="Tahoma"/>
                  </a:endParaRPr>
                </a:p>
              </p:txBody>
            </p:sp>
            <p:sp>
              <p:nvSpPr>
                <p:cNvPr id="67" name="Oval 22"/>
                <p:cNvSpPr/>
                <p:nvPr/>
              </p:nvSpPr>
              <p:spPr>
                <a:xfrm>
                  <a:off x="320040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a4f1b"/>
                    </a:gs>
                  </a:gsLst>
                  <a:lin ang="0"/>
                </a:gradFill>
                <a:ln w="9525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ctr">
                  <a:noAutofit/>
                </a:bodyPr>
                <a:p>
                  <a:endParaRPr b="1" lang="hr-HR" sz="1800" strike="noStrike" u="none">
                    <a:solidFill>
                      <a:schemeClr val="dk1"/>
                    </a:solidFill>
                    <a:effectLst/>
                    <a:uFillTx/>
                    <a:latin typeface="Tahoma"/>
                  </a:endParaRPr>
                </a:p>
              </p:txBody>
            </p:sp>
            <p:sp>
              <p:nvSpPr>
                <p:cNvPr id="68" name="Oval 23"/>
                <p:cNvSpPr/>
                <p:nvPr/>
              </p:nvSpPr>
              <p:spPr>
                <a:xfrm>
                  <a:off x="40384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a4f1b"/>
                    </a:gs>
                  </a:gsLst>
                  <a:lin ang="0"/>
                </a:gradFill>
                <a:ln w="9525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ctr">
                  <a:noAutofit/>
                </a:bodyPr>
                <a:p>
                  <a:endParaRPr b="1" lang="hr-HR" sz="1800" strike="noStrike" u="none">
                    <a:solidFill>
                      <a:schemeClr val="dk1"/>
                    </a:solidFill>
                    <a:effectLst/>
                    <a:uFillTx/>
                    <a:latin typeface="Tahoma"/>
                  </a:endParaRPr>
                </a:p>
              </p:txBody>
            </p:sp>
          </p:grpSp>
        </p:grpSp>
      </p:grpSp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3352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400" strike="noStrike" u="none">
                <a:solidFill>
                  <a:schemeClr val="dk2"/>
                </a:solidFill>
                <a:effectLst/>
                <a:uFillTx/>
                <a:latin typeface="Tahoma"/>
              </a:rPr>
              <a:t>Click to edit Master title style</a:t>
            </a:r>
            <a:endParaRPr b="0" lang="it-IT" sz="4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33520" y="2133720"/>
            <a:ext cx="777204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ff63b1"/>
              </a:buClr>
              <a:buFont typeface="Symbol" charset="2"/>
              <a:buChar char="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Click to edit Master text styles</a:t>
            </a:r>
            <a:endParaRPr b="0" lang="it-IT" sz="32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ff822d"/>
              </a:buClr>
              <a:buFont typeface="Symbol" charset="2"/>
              <a:buChar char="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Second level</a:t>
            </a:r>
            <a:endParaRPr b="0" lang="it-IT" sz="28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cc00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Third level</a:t>
            </a:r>
            <a:endParaRPr b="0" lang="it-IT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b2b2b2"/>
              </a:buClr>
              <a:buFont typeface="Symbol" charset="2"/>
              <a:buChar char="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Fourth level</a:t>
            </a:r>
            <a:endParaRPr b="0" lang="it-IT" sz="20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Fifth level</a:t>
            </a:r>
            <a:endParaRPr b="0" lang="it-IT" sz="20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84000" y="1267920"/>
            <a:ext cx="7559640" cy="2592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50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Egzistencijalna </a:t>
            </a:r>
            <a:br>
              <a:rPr sz="5000"/>
            </a:br>
            <a:r>
              <a:rPr b="1" i="1" lang="hr-HR" sz="50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molitva brata  </a:t>
            </a:r>
            <a:br>
              <a:rPr sz="5000"/>
            </a:br>
            <a:r>
              <a:rPr b="1" i="1" lang="hr-HR" sz="50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Jakova</a:t>
            </a:r>
            <a:endParaRPr b="0" i="1" lang="en-GB" sz="50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pic>
        <p:nvPicPr>
          <p:cNvPr id="94" name="" descr="http://amdg.eu/wp-content/uploads/2012/11/jacobs-fervent-prayer.jpg"/>
          <p:cNvPicPr/>
          <p:nvPr/>
        </p:nvPicPr>
        <p:blipFill>
          <a:blip r:embed="rId1"/>
          <a:stretch/>
        </p:blipFill>
        <p:spPr>
          <a:xfrm>
            <a:off x="5148360" y="0"/>
            <a:ext cx="3995640" cy="2905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5" name="Picture 1" descr="A picture containing text, clipart&#10;&#10;Description automatically generated"/>
          <p:cNvPicPr/>
          <p:nvPr/>
        </p:nvPicPr>
        <p:blipFill>
          <a:blip r:embed="rId2"/>
          <a:stretch/>
        </p:blipFill>
        <p:spPr>
          <a:xfrm>
            <a:off x="1532160" y="116640"/>
            <a:ext cx="1032120" cy="1033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6" name="Picture 5" descr="A heart with crown of thorns&#10;&#10;Description automatically generated"/>
          <p:cNvPicPr/>
          <p:nvPr/>
        </p:nvPicPr>
        <p:blipFill>
          <a:blip r:embed="rId3"/>
          <a:stretch/>
        </p:blipFill>
        <p:spPr>
          <a:xfrm>
            <a:off x="252000" y="61200"/>
            <a:ext cx="1032120" cy="1032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7" name="Picture 6" descr="A red heart with a white letter&#10;&#10;Description automatically generated"/>
          <p:cNvPicPr/>
          <p:nvPr/>
        </p:nvPicPr>
        <p:blipFill>
          <a:blip r:embed="rId4"/>
          <a:stretch/>
        </p:blipFill>
        <p:spPr>
          <a:xfrm>
            <a:off x="2812320" y="190800"/>
            <a:ext cx="1269720" cy="959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8" name=""/>
          <p:cNvSpPr txBox="1"/>
          <p:nvPr/>
        </p:nvSpPr>
        <p:spPr>
          <a:xfrm>
            <a:off x="1440000" y="5602320"/>
            <a:ext cx="6522120" cy="517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spAutoFit/>
          </a:bodyPr>
          <a:p>
            <a:r>
              <a:rPr b="1" lang="hr-HR" sz="28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Arial"/>
              </a:rPr>
              <a:t>„Biblija za odrasle” – 20. večer – amdg.eu</a:t>
            </a:r>
            <a:endParaRPr b="1" lang="en-GB" sz="28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subTitle"/>
          </p:nvPr>
        </p:nvSpPr>
        <p:spPr>
          <a:xfrm>
            <a:off x="2050560" y="4076280"/>
            <a:ext cx="6949440" cy="1323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Izrael i njegov Bog na putu pomirenja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(Post 32,10–13)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48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Moja molitva</a:t>
            </a:r>
            <a:endParaRPr b="0" lang="en-GB" sz="48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456840" y="1599840"/>
            <a:ext cx="814716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4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Što mene plaši?</a:t>
            </a:r>
            <a:endParaRPr b="0" lang="en-GB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4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Kada su mi bližnji</a:t>
            </a:r>
            <a:br>
              <a:rPr sz="4000"/>
            </a:br>
            <a:r>
              <a:rPr b="1" i="1" lang="hr-HR" sz="4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bili “bezizlazna situacija”?</a:t>
            </a:r>
            <a:endParaRPr b="0" lang="en-GB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4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Koje je Božje obećanje </a:t>
            </a:r>
            <a:br>
              <a:rPr sz="4000"/>
            </a:br>
            <a:r>
              <a:rPr b="1" i="1" lang="hr-HR" sz="4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meni najvažnije?</a:t>
            </a:r>
            <a:endParaRPr b="0" lang="en-GB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31" name="" descr="http://amdg.eu/wp-content/uploads/2012/11/jacobs-fervent-prayer.jpg"/>
          <p:cNvPicPr/>
          <p:nvPr/>
        </p:nvPicPr>
        <p:blipFill>
          <a:blip r:embed="rId1"/>
          <a:stretch/>
        </p:blipFill>
        <p:spPr>
          <a:xfrm>
            <a:off x="5040000" y="0"/>
            <a:ext cx="4104000" cy="29840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4" dur="indefinite" restart="never" nodeType="tmRoot">
          <p:childTnLst>
            <p:seq>
              <p:cTn id="215" dur="indefinite" nodeType="mainSeq">
                <p:childTnLst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20" dur="200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25" dur="2000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30" dur="2000"/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53352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 defTabSz="449280">
              <a:lnSpc>
                <a:spcPct val="100000"/>
              </a:lnSpc>
              <a:buNone/>
            </a:pPr>
            <a:r>
              <a:rPr b="1" lang="en-GB" sz="44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Ljubav Gospodnja (Ps 103)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  <p:pic>
        <p:nvPicPr>
          <p:cNvPr id="133" name="Picture 4" descr="A black and white image of a musical instrument&#10;&#10;AI-generated content may be incorrect."/>
          <p:cNvPicPr/>
          <p:nvPr/>
        </p:nvPicPr>
        <p:blipFill>
          <a:blip r:embed="rId1"/>
          <a:stretch/>
        </p:blipFill>
        <p:spPr>
          <a:xfrm>
            <a:off x="107640" y="2349000"/>
            <a:ext cx="9036000" cy="1728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53352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 defTabSz="449280">
              <a:lnSpc>
                <a:spcPct val="100000"/>
              </a:lnSpc>
              <a:buNone/>
            </a:pPr>
            <a:r>
              <a:rPr b="1" lang="hr-HR" sz="4400" strike="noStrike" u="none">
                <a:solidFill>
                  <a:schemeClr val="dk2"/>
                </a:solidFill>
                <a:effectLst/>
                <a:uFillTx/>
                <a:latin typeface="Times New Roman"/>
                <a:ea typeface="Times New Roman"/>
              </a:rPr>
              <a:t>Pravednost tvoju (Ps 71)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  <p:pic>
        <p:nvPicPr>
          <p:cNvPr id="101" name="Picture 7" descr="A close-up of a music note&#10;&#10;AI-generated content may be incorrect."/>
          <p:cNvPicPr/>
          <p:nvPr/>
        </p:nvPicPr>
        <p:blipFill>
          <a:blip r:embed="rId1"/>
          <a:stretch/>
        </p:blipFill>
        <p:spPr>
          <a:xfrm>
            <a:off x="0" y="2520000"/>
            <a:ext cx="8992800" cy="1800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84000" y="1267920"/>
            <a:ext cx="7559640" cy="2592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50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Egzistencijalna </a:t>
            </a:r>
            <a:br>
              <a:rPr sz="5000"/>
            </a:br>
            <a:r>
              <a:rPr b="1" i="1" lang="hr-HR" sz="50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molitva brata  </a:t>
            </a:r>
            <a:br>
              <a:rPr sz="5000"/>
            </a:br>
            <a:r>
              <a:rPr b="1" i="1" lang="hr-HR" sz="50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Jakova</a:t>
            </a:r>
            <a:endParaRPr b="0" i="1" lang="en-GB" sz="50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pic>
        <p:nvPicPr>
          <p:cNvPr id="103" name="" descr="http://amdg.eu/wp-content/uploads/2012/11/jacobs-fervent-prayer.jpg"/>
          <p:cNvPicPr/>
          <p:nvPr/>
        </p:nvPicPr>
        <p:blipFill>
          <a:blip r:embed="rId1"/>
          <a:stretch/>
        </p:blipFill>
        <p:spPr>
          <a:xfrm>
            <a:off x="5148360" y="0"/>
            <a:ext cx="3995640" cy="2905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4" name="Picture 13" descr="A picture containing text, clipart&#10;&#10;Description automatically generated"/>
          <p:cNvPicPr/>
          <p:nvPr/>
        </p:nvPicPr>
        <p:blipFill>
          <a:blip r:embed="rId2"/>
          <a:stretch/>
        </p:blipFill>
        <p:spPr>
          <a:xfrm>
            <a:off x="1532160" y="116640"/>
            <a:ext cx="1032120" cy="1033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5" name="Picture 14" descr="A heart with crown of thorns&#10;&#10;Description automatically generated"/>
          <p:cNvPicPr/>
          <p:nvPr/>
        </p:nvPicPr>
        <p:blipFill>
          <a:blip r:embed="rId3"/>
          <a:stretch/>
        </p:blipFill>
        <p:spPr>
          <a:xfrm>
            <a:off x="252000" y="61200"/>
            <a:ext cx="1032120" cy="1032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6" name="Picture 15" descr="A red heart with a white letter&#10;&#10;Description automatically generated"/>
          <p:cNvPicPr/>
          <p:nvPr/>
        </p:nvPicPr>
        <p:blipFill>
          <a:blip r:embed="rId4"/>
          <a:stretch/>
        </p:blipFill>
        <p:spPr>
          <a:xfrm>
            <a:off x="2812320" y="190800"/>
            <a:ext cx="1269720" cy="959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7" name=""/>
          <p:cNvSpPr txBox="1"/>
          <p:nvPr/>
        </p:nvSpPr>
        <p:spPr>
          <a:xfrm>
            <a:off x="1440000" y="5602320"/>
            <a:ext cx="6522120" cy="517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spAutoFit/>
          </a:bodyPr>
          <a:p>
            <a:r>
              <a:rPr b="1" lang="hr-HR" sz="28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Arial"/>
              </a:rPr>
              <a:t>„Biblija za odrasle” – 20. večer – amdg.eu</a:t>
            </a:r>
            <a:endParaRPr b="1" lang="en-GB" sz="28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subTitle"/>
          </p:nvPr>
        </p:nvSpPr>
        <p:spPr>
          <a:xfrm>
            <a:off x="2050560" y="4076280"/>
            <a:ext cx="6949440" cy="2374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Izrael i njegov Bog na putu pomirenja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(Post 32,10–13)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48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Moja molitva</a:t>
            </a:r>
            <a:endParaRPr b="0" lang="en-GB" sz="48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456840" y="1599840"/>
            <a:ext cx="814716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4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Što mene plaši?</a:t>
            </a:r>
            <a:endParaRPr b="0" lang="en-GB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4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Kada su mi bližnji</a:t>
            </a:r>
            <a:br>
              <a:rPr sz="4000"/>
            </a:br>
            <a:r>
              <a:rPr b="1" i="1" lang="hr-HR" sz="4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bili “bezizlazna situacija”?</a:t>
            </a:r>
            <a:endParaRPr b="0" lang="en-GB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4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Koje je Božje obećanje </a:t>
            </a:r>
            <a:br>
              <a:rPr sz="4000"/>
            </a:br>
            <a:r>
              <a:rPr b="1" i="1" lang="hr-HR" sz="4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meni najvažnije?</a:t>
            </a:r>
            <a:endParaRPr b="0" lang="en-GB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11" name="" descr="http://amdg.eu/wp-content/uploads/2012/11/jacobs-fervent-prayer.jpg"/>
          <p:cNvPicPr/>
          <p:nvPr/>
        </p:nvPicPr>
        <p:blipFill>
          <a:blip r:embed="rId1"/>
          <a:stretch/>
        </p:blipFill>
        <p:spPr>
          <a:xfrm>
            <a:off x="5040000" y="0"/>
            <a:ext cx="4104000" cy="29840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20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" dur="2000"/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" dur="2000"/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48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Jakov moli (Post 32,10–13)</a:t>
            </a:r>
            <a:endParaRPr b="0" lang="en-GB" sz="48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468000" y="1125000"/>
            <a:ext cx="6048360" cy="5040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lvl="1" marL="669960" indent="-3254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Iskreno o osjećaju u 32,12:</a:t>
            </a:r>
            <a:endParaRPr b="0" lang="en-GB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“Bojim se”, “šaka moga brata”</a:t>
            </a:r>
            <a:endParaRPr b="0" lang="en-GB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Premda s “dva tabora” (11)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	</a:t>
            </a:r>
            <a:endParaRPr b="0" lang="en-GB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sng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realan pogled unatrag (11):</a:t>
            </a:r>
            <a:endParaRPr b="0" lang="en-GB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“sam sa štapom u ruci” (11)</a:t>
            </a:r>
            <a:endParaRPr b="0" lang="en-GB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Razgovor: “ti si rekao” (10.13): </a:t>
            </a:r>
            <a:endParaRPr b="0" lang="en-GB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“Vrati se”, “Potomstvo kao pijesak”</a:t>
            </a:r>
            <a:endParaRPr b="0" lang="en-GB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sng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Temelj molbe: </a:t>
            </a:r>
            <a:endParaRPr b="0" lang="en-GB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2x “Učinit ću ti dobro” (10.13)</a:t>
            </a:r>
            <a:endParaRPr b="0" lang="en-GB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Božje obećanje (10.13 2x)</a:t>
            </a:r>
            <a:endParaRPr b="0" lang="en-GB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14" name="" descr=""/>
          <p:cNvPicPr/>
          <p:nvPr/>
        </p:nvPicPr>
        <p:blipFill>
          <a:blip r:embed="rId1"/>
          <a:stretch/>
        </p:blipFill>
        <p:spPr>
          <a:xfrm>
            <a:off x="6510240" y="1250640"/>
            <a:ext cx="2633760" cy="36093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8" dur="indefinite" restart="never" nodeType="tmRoot">
          <p:childTnLst>
            <p:seq>
              <p:cTn id="19" dur="indefinite" nodeType="mainSeq">
                <p:childTnLst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4" dur="500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29" dur="500"/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34" dur="500"/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39" dur="500"/>
                                        <p:tgtEl>
                                          <p:spTgt spid="1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44" dur="500"/>
                                        <p:tgtEl>
                                          <p:spTgt spid="1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9" dur="2000"/>
                                        <p:tgtEl>
                                          <p:spTgt spid="1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nodeType="clickEffect" fill="hold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4" dur="500" fill="hold"/>
                                        <p:tgtEl>
                                          <p:spTgt spid="1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" dur="500" fill="hold"/>
                                        <p:tgtEl>
                                          <p:spTgt spid="1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48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Izrael i njegov Bog</a:t>
            </a:r>
            <a:endParaRPr b="0" lang="en-GB" sz="48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468000" y="1125000"/>
            <a:ext cx="6048360" cy="5040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92500" lnSpcReduction="9999"/>
          </a:bodyPr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Početak iz snova (Post 28,10-22):</a:t>
            </a:r>
            <a:endParaRPr b="0" lang="en-GB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Bog: zemlja, potomstvo, </a:t>
            </a:r>
            <a:br>
              <a:rPr sz="2600"/>
            </a:b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blagoslov (28,13s)</a:t>
            </a:r>
            <a:endParaRPr b="0" lang="en-GB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Strašan san (28,17) </a:t>
            </a:r>
            <a:br>
              <a:rPr sz="2600"/>
            </a:b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– zbog hule? (27,20)</a:t>
            </a:r>
            <a:endParaRPr b="0" lang="en-GB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Prvi zavjet: ako mi Bog da što tražim, </a:t>
            </a:r>
            <a:br>
              <a:rPr sz="2600"/>
            </a:b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bit će moj Bog (28,20s)</a:t>
            </a:r>
            <a:endParaRPr b="0" lang="en-GB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Prva molitva: sve što mi budeš dao (28,21)</a:t>
            </a:r>
            <a:endParaRPr b="0" lang="en-GB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Cjelonoćna borba za blagoslov </a:t>
            </a:r>
            <a:br>
              <a:rPr sz="3000"/>
            </a:b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(Post 32,25-31)</a:t>
            </a:r>
            <a:endParaRPr b="0" lang="en-GB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Jakovljev boj</a:t>
            </a:r>
            <a:endParaRPr b="0" lang="en-GB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17" name="Picture 2" descr=""/>
          <p:cNvPicPr/>
          <p:nvPr/>
        </p:nvPicPr>
        <p:blipFill>
          <a:blip r:embed="rId1"/>
          <a:stretch/>
        </p:blipFill>
        <p:spPr>
          <a:xfrm>
            <a:off x="6413400" y="360"/>
            <a:ext cx="2730240" cy="5230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8" name=""/>
          <p:cNvSpPr txBox="1"/>
          <p:nvPr/>
        </p:nvSpPr>
        <p:spPr>
          <a:xfrm>
            <a:off x="1282680" y="6066720"/>
            <a:ext cx="180720" cy="943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spAutoFit/>
          </a:bodyPr>
          <a:p>
            <a:endParaRPr b="1" lang="en-GB" sz="26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endParaRPr b="1" lang="en-GB" sz="30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2" dur="indefinite" restart="never" nodeType="tmRoot">
          <p:childTnLst>
            <p:seq>
              <p:cTn id="63" dur="indefinite" nodeType="mainSeq">
                <p:childTnLst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68" dur="500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73" dur="500"/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78" dur="500"/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83" dur="500"/>
                                        <p:tgtEl>
                                          <p:spTgt spid="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10400" y="180000"/>
            <a:ext cx="8229600" cy="54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48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Izrael i njegov Bog (2)</a:t>
            </a:r>
            <a:endParaRPr b="0" lang="en-GB" sz="48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468000" y="900000"/>
            <a:ext cx="7992000" cy="5265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85000" lnSpcReduction="9999"/>
          </a:bodyPr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Potvrda u domovini (Post 35,9-15)</a:t>
            </a:r>
            <a:endParaRPr b="0" lang="en-GB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22400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Jakov ispunio zavjet (7)</a:t>
            </a:r>
            <a:endParaRPr b="0" lang="en-GB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Ime </a:t>
            </a:r>
            <a:r>
              <a:rPr b="1" i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Izrael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(9) i blagoslov (10), </a:t>
            </a:r>
            <a:br>
              <a:rPr sz="2600"/>
            </a:b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prazapovijed (11)</a:t>
            </a:r>
            <a:endParaRPr b="0" lang="en-GB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Bog otkriva svoje ime: </a:t>
            </a:r>
            <a:r>
              <a:rPr b="1" i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El Šadaj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(11)</a:t>
            </a:r>
            <a:endParaRPr b="0" lang="en-GB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Pomirna žrtva (Post 46,1-7)</a:t>
            </a:r>
            <a:endParaRPr b="0" lang="en-GB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Bogu svoga oca Izaka (46,1.3) </a:t>
            </a:r>
            <a:endParaRPr b="0" lang="en-GB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22400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„Ja sam Bog tvoga oca” (46,3)</a:t>
            </a:r>
            <a:endParaRPr b="0" lang="en-GB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„Ne boj se </a:t>
            </a:r>
            <a:r>
              <a:rPr b="1" i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sići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u Egipat” (46,3) </a:t>
            </a:r>
            <a:endParaRPr b="0" lang="en-GB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„Ja ću </a:t>
            </a:r>
            <a:r>
              <a:rPr b="1" i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sići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s tobom i vratit ću te” (46,4)</a:t>
            </a:r>
            <a:endParaRPr b="0" lang="en-GB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22400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„Josip će ti zaklopiti oči” (46,3)</a:t>
            </a:r>
            <a:endParaRPr b="0" lang="en-GB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Blagoslov svima (49,3-27)</a:t>
            </a:r>
            <a:endParaRPr b="0" lang="en-GB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 spas tvoj se, Jahve, uzdam!  (49,18)</a:t>
            </a:r>
            <a:endParaRPr b="0" lang="en-GB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1" name=""/>
          <p:cNvSpPr txBox="1"/>
          <p:nvPr/>
        </p:nvSpPr>
        <p:spPr>
          <a:xfrm>
            <a:off x="1282680" y="6066720"/>
            <a:ext cx="180720" cy="943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spAutoFit/>
          </a:bodyPr>
          <a:p>
            <a:endParaRPr b="1" lang="en-GB" sz="26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endParaRPr b="1" lang="en-GB" sz="30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  <p:pic>
        <p:nvPicPr>
          <p:cNvPr id="122" name="" descr=""/>
          <p:cNvPicPr/>
          <p:nvPr/>
        </p:nvPicPr>
        <p:blipFill>
          <a:blip r:embed="rId1"/>
          <a:stretch/>
        </p:blipFill>
        <p:spPr>
          <a:xfrm>
            <a:off x="6120000" y="1305720"/>
            <a:ext cx="3025440" cy="4859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0" dur="indefinite" restart="never" nodeType="tmRoot">
          <p:childTnLst>
            <p:seq>
              <p:cTn id="91" dur="indefinite" nodeType="mainSeq">
                <p:childTnLst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6" dur="2000"/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1" dur="2000"/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nodeType="clickEffect" fill="hold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6" dur="125" fill="hold"/>
                                        <p:tgtEl>
                                          <p:spTgt spid="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7" dur="125" fill="hold"/>
                                        <p:tgtEl>
                                          <p:spTgt spid="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2" dur="2000"/>
                                        <p:tgtEl>
                                          <p:spTgt spid="1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nodeType="clickEffect" fill="hold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7" dur="500" fill="hold"/>
                                        <p:tgtEl>
                                          <p:spTgt spid="1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8" dur="500" fill="hold"/>
                                        <p:tgtEl>
                                          <p:spTgt spid="1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3" dur="2000"/>
                                        <p:tgtEl>
                                          <p:spTgt spid="1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8" dur="2000"/>
                                        <p:tgtEl>
                                          <p:spTgt spid="1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3" dur="2000"/>
                                        <p:tgtEl>
                                          <p:spTgt spid="1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8" dur="1000" fill="hold"/>
                                        <p:tgtEl>
                                          <p:spTgt spid="1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9" dur="1000" fill="hold"/>
                                        <p:tgtEl>
                                          <p:spTgt spid="1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40" dur="1000"/>
                                        <p:tgtEl>
                                          <p:spTgt spid="1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10400" y="18000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48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Teološki napredak</a:t>
            </a:r>
            <a:endParaRPr b="0" lang="en-GB" sz="48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/>
          </p:nvPr>
        </p:nvSpPr>
        <p:spPr>
          <a:xfrm>
            <a:off x="457200" y="836280"/>
            <a:ext cx="8686800" cy="5329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lvl="1" marL="669960" indent="-325440">
              <a:lnSpc>
                <a:spcPct val="100000"/>
              </a:lnSpc>
              <a:spcBef>
                <a:spcPts val="624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5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Sugovornik u 32,10:</a:t>
            </a:r>
            <a:endParaRPr b="0" lang="en-GB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26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e-IL" sz="2900" strike="noStrike" u="non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יהוה</a:t>
            </a:r>
            <a:r>
              <a:rPr b="1" lang="hr-HR" sz="29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–</a:t>
            </a:r>
            <a:r>
              <a:rPr b="1" lang="hr-HR" sz="29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b="1" lang="hr-HR" sz="29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prvi put (32,10)</a:t>
            </a:r>
            <a:endParaRPr b="0" lang="en-GB" sz="2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624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5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usp. Ja sam </a:t>
            </a:r>
            <a:r>
              <a:rPr b="1" lang="he-IL" sz="2500" strike="noStrike" u="non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יהוה</a:t>
            </a:r>
            <a:r>
              <a:rPr b="1" lang="hr-HR" sz="25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b="1" lang="hr-HR" sz="25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(Post 28,13)</a:t>
            </a:r>
            <a:endParaRPr b="0" lang="en-GB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26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9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Bog Abrahamov i Izakov (10): </a:t>
            </a:r>
            <a:br>
              <a:rPr sz="2900"/>
            </a:br>
            <a:r>
              <a:rPr b="1" lang="hr-HR" sz="29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pomirenje s precima</a:t>
            </a:r>
            <a:endParaRPr b="0" lang="en-GB" sz="2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624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5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Samoprocjena u 32,11:</a:t>
            </a:r>
            <a:endParaRPr b="0" lang="en-GB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26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9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“nisam vrijedan” = </a:t>
            </a:r>
            <a:r>
              <a:rPr b="1" i="1" lang="hr-HR" sz="29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(pre)malen</a:t>
            </a:r>
            <a:r>
              <a:rPr b="1" lang="hr-HR" sz="29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za </a:t>
            </a:r>
            <a:endParaRPr b="0" lang="en-GB" sz="2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624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5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a) “dobrota” = (iskazi) </a:t>
            </a:r>
            <a:r>
              <a:rPr b="1" lang="hr-HR" sz="25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privrženosti</a:t>
            </a:r>
            <a:r>
              <a:rPr b="1" lang="hr-HR" sz="25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(11)</a:t>
            </a:r>
            <a:endParaRPr b="0" lang="en-GB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624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5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b) “postojano” (KS), “vjernost” (Š.) = sva </a:t>
            </a:r>
            <a:r>
              <a:rPr b="1" lang="hr-HR" sz="25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pouzdanost</a:t>
            </a:r>
            <a:endParaRPr b="0" lang="en-GB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624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25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Hvatač pete</a:t>
            </a:r>
            <a:r>
              <a:rPr b="1" lang="hr-HR" sz="25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(=</a:t>
            </a:r>
            <a:r>
              <a:rPr b="0" i="1" lang="hr-HR" sz="25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ja‘aqob</a:t>
            </a:r>
            <a:r>
              <a:rPr b="1" lang="hr-HR" sz="25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 postao (11):</a:t>
            </a:r>
            <a:endParaRPr b="0" lang="en-GB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26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29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</a:t>
            </a:r>
            <a:r>
              <a:rPr b="1" lang="hr-HR" sz="29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Tvoj sluga”</a:t>
            </a:r>
            <a:endParaRPr b="0" lang="en-GB" sz="2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25" name="" descr=""/>
          <p:cNvPicPr/>
          <p:nvPr/>
        </p:nvPicPr>
        <p:blipFill>
          <a:blip r:embed="rId1"/>
          <a:stretch/>
        </p:blipFill>
        <p:spPr>
          <a:xfrm>
            <a:off x="6300000" y="0"/>
            <a:ext cx="2836440" cy="41526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41" dur="indefinite" restart="never" nodeType="tmRoot">
          <p:childTnLst>
            <p:seq>
              <p:cTn id="142" dur="indefinite" nodeType="mainSeq">
                <p:childTnLst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47" dur="500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2" dur="1000" fill="hold"/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3" dur="1000" fill="hold"/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54" dur="1000"/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9" dur="1000" fill="hold"/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0" dur="1000" fill="hold"/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61" dur="1000"/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nodeType="clickEffect" fill="hold" presetClass="entr" presetID="40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2" dur="1000"/>
                                        <p:tgtEl>
                                          <p:spTgt spid="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73" dur="1000" fill="hold"/>
                                        <p:tgtEl>
                                          <p:spTgt spid="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4" dur="1000" fill="hold"/>
                                        <p:tgtEl>
                                          <p:spTgt spid="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10400" y="18000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48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Molitva na putu</a:t>
            </a:r>
            <a:endParaRPr b="0" lang="en-GB" sz="48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/>
          </p:nvPr>
        </p:nvSpPr>
        <p:spPr>
          <a:xfrm>
            <a:off x="468000" y="1080000"/>
            <a:ext cx="8675640" cy="5085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92500" lnSpcReduction="9999"/>
          </a:bodyPr>
          <a:p>
            <a:pPr lvl="1" marL="669960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Molitveni razvoj: “dat ću ti” (Post 28,22b) →</a:t>
            </a:r>
            <a:endParaRPr b="0" lang="en-GB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Sada 4 retka, 2 obećanja, priznanje i molba:</a:t>
            </a:r>
            <a:endParaRPr b="0" lang="en-GB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“ti si rekao”, “nisam vrijedan”, “izbavi me!”</a:t>
            </a:r>
            <a:endParaRPr b="0" lang="en-GB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kruha, ruha i siguran put za sebe (28,20) </a:t>
            </a:r>
            <a:endParaRPr b="0" lang="en-GB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“majke, djeca; potomstvo” (32,12s) </a:t>
            </a:r>
            <a:endParaRPr b="0" lang="en-GB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Lea, Rahela, 12 sinova…</a:t>
            </a:r>
            <a:endParaRPr b="0" lang="en-GB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→ briga za druge </a:t>
            </a:r>
            <a:endParaRPr b="0" lang="en-GB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Božji odgovor: </a:t>
            </a:r>
            <a:endParaRPr b="0" lang="en-GB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Boj s neznancem (32,25-31)</a:t>
            </a:r>
            <a:endParaRPr b="0" lang="en-GB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Pomirenje s bratom (Post 33)</a:t>
            </a:r>
            <a:endParaRPr b="0" lang="en-GB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28" name="Picture 11" descr=""/>
          <p:cNvPicPr/>
          <p:nvPr/>
        </p:nvPicPr>
        <p:blipFill>
          <a:blip r:embed="rId1"/>
          <a:stretch/>
        </p:blipFill>
        <p:spPr>
          <a:xfrm>
            <a:off x="6342120" y="3068640"/>
            <a:ext cx="2801880" cy="37893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5" dur="indefinite" restart="never" nodeType="tmRoot">
          <p:childTnLst>
            <p:seq>
              <p:cTn id="176" dur="indefinite" nodeType="mainSeq">
                <p:childTnLst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81" dur="500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86" dur="500"/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nodeType="clickEffect" fill="hold" presetClass="entr" presetID="10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1" dur="2000"/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96" dur="500"/>
                                        <p:tgtEl>
                                          <p:spTgt spid="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01" dur="2000"/>
                                        <p:tgtEl>
                                          <p:spTgt spid="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nodeType="clickEffect" fill="hold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6" dur="5000" fill="hold"/>
                                        <p:tgtEl>
                                          <p:spTgt spid="1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7" dur="5000" fill="hold"/>
                                        <p:tgtEl>
                                          <p:spTgt spid="1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nodeType="clickEffect" fill="hold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2" dur="5000" fill="hold"/>
                                        <p:tgtEl>
                                          <p:spTgt spid="1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3" dur="5000" fill="hold"/>
                                        <p:tgtEl>
                                          <p:spTgt spid="1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resentation">
  <a:themeElements>
    <a:clrScheme name="Presentation 1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TS001069000">
  <a:themeElements>
    <a:clrScheme name="1_TS001069000 2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00cc00"/>
      </a:accent1>
      <a:accent2>
        <a:srgbClr val="ff822d"/>
      </a:accent2>
      <a:accent3>
        <a:srgbClr val="ffffff"/>
      </a:accent3>
      <a:accent4>
        <a:srgbClr val="000000"/>
      </a:accent4>
      <a:accent5>
        <a:srgbClr val="aae2aa"/>
      </a:accent5>
      <a:accent6>
        <a:srgbClr val="e77528"/>
      </a:accent6>
      <a:hlink>
        <a:srgbClr val="ff63b1"/>
      </a:hlink>
      <a:folHlink>
        <a:srgbClr val="b2b2b2"/>
      </a:folHlink>
    </a:clrScheme>
    <a:fontScheme name="1_TS001069000">
      <a:majorFont>
        <a:latin typeface="Tahoma" pitchFamily="0" charset="1"/>
        <a:ea typeface=""/>
        <a:cs typeface="Arial" pitchFamily="0" charset="1"/>
      </a:majorFont>
      <a:minorFont>
        <a:latin typeface="Tahoma" pitchFamily="0" charset="1"/>
        <a:ea typeface="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TS001069000">
  <a:themeElements>
    <a:clrScheme name="1_TS001069000 2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00cc00"/>
      </a:accent1>
      <a:accent2>
        <a:srgbClr val="ff822d"/>
      </a:accent2>
      <a:accent3>
        <a:srgbClr val="ffffff"/>
      </a:accent3>
      <a:accent4>
        <a:srgbClr val="000000"/>
      </a:accent4>
      <a:accent5>
        <a:srgbClr val="aae2aa"/>
      </a:accent5>
      <a:accent6>
        <a:srgbClr val="e77528"/>
      </a:accent6>
      <a:hlink>
        <a:srgbClr val="ff63b1"/>
      </a:hlink>
      <a:folHlink>
        <a:srgbClr val="b2b2b2"/>
      </a:folHlink>
    </a:clrScheme>
    <a:fontScheme name="1_TS001069000">
      <a:majorFont>
        <a:latin typeface="Tahoma" pitchFamily="0" charset="1"/>
        <a:ea typeface=""/>
        <a:cs typeface="Arial" pitchFamily="0" charset="1"/>
      </a:majorFont>
      <a:minorFont>
        <a:latin typeface="Tahoma" pitchFamily="0" charset="1"/>
        <a:ea typeface="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3478</TotalTime>
  <Application>LibreOffice/25.2.4.3$Windows_X86_64 LibreOffice_project/33e196637044ead23f5c3226cde09b47731f7e27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2010-06-24T09:43:38Z</dcterms:created>
  <dc:creator>Niko</dc:creator>
  <dc:description/>
  <dc:language>en-GB</dc:language>
  <cp:lastModifiedBy/>
  <cp:lastPrinted>2025-06-20T18:19:37Z</cp:lastPrinted>
  <dcterms:modified xsi:type="dcterms:W3CDTF">2025-06-20T18:18:56Z</dcterms:modified>
  <cp:revision>158</cp:revision>
  <dc:subject/>
  <dc:title>Euharistija i Srce Isusovo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Author">
    <vt:lpwstr>305</vt:lpwstr>
  </property>
  <property fmtid="{D5CDD505-2E9C-101B-9397-08002B2CF9AE}" pid="3" name="APEditor">
    <vt:lpwstr>179</vt:lpwstr>
  </property>
  <property fmtid="{D5CDD505-2E9C-101B-9397-08002B2CF9AE}" pid="4" name="Applications">
    <vt:lpwstr>172;#Office 2000;#-1;#TBD;#-1;#TBD;#-1;#TBD;#-1;#TBD;#-1;#TBD;#-1;#TBD;#-1;#TBD</vt:lpwstr>
  </property>
  <property fmtid="{D5CDD505-2E9C-101B-9397-08002B2CF9AE}" pid="5" name="AssetId">
    <vt:lpwstr>TS001069000</vt:lpwstr>
  </property>
  <property fmtid="{D5CDD505-2E9C-101B-9397-08002B2CF9AE}" pid="6" name="AssetType">
    <vt:lpwstr>TP_x0000_</vt:lpwstr>
  </property>
  <property fmtid="{D5CDD505-2E9C-101B-9397-08002B2CF9AE}" pid="7" name="AuthoringAssetId">
    <vt:lpwstr>TP001069000</vt:lpwstr>
  </property>
  <property fmtid="{D5CDD505-2E9C-101B-9397-08002B2CF9AE}" pid="8" name="CHMName">
    <vt:lpwstr>_x0000__x0000__x0000_</vt:lpwstr>
  </property>
  <property fmtid="{D5CDD505-2E9C-101B-9397-08002B2CF9AE}" pid="9" name="Content Type">
    <vt:lpwstr>OOFile_x0000_</vt:lpwstr>
  </property>
  <property fmtid="{D5CDD505-2E9C-101B-9397-08002B2CF9AE}" pid="10" name="ContentTypeId">
    <vt:lpwstr>0x0101006025706CF4CD034688BEBAE97A2E701D0202003379454669468A40BB5CD7D31D7B84F6_x0000_</vt:lpwstr>
  </property>
  <property fmtid="{D5CDD505-2E9C-101B-9397-08002B2CF9AE}" pid="11" name="DirectSourceMarket">
    <vt:lpwstr>english</vt:lpwstr>
  </property>
  <property fmtid="{D5CDD505-2E9C-101B-9397-08002B2CF9AE}" pid="12" name="EditorialStatus">
    <vt:lpwstr>_x0000__x0000__x0000_</vt:lpwstr>
  </property>
  <property fmtid="{D5CDD505-2E9C-101B-9397-08002B2CF9AE}" pid="13" name="IsDeleted">
    <vt:lpwstr>0_x0000__x0000_</vt:lpwstr>
  </property>
  <property fmtid="{D5CDD505-2E9C-101B-9397-08002B2CF9AE}" pid="14" name="IsSearchable">
    <vt:lpwstr>0_x0000__x0000_</vt:lpwstr>
  </property>
  <property fmtid="{D5CDD505-2E9C-101B-9397-08002B2CF9AE}" pid="15" name="LCID">
    <vt:lpwstr>1031_x0000__x0000__x0000_</vt:lpwstr>
  </property>
  <property fmtid="{D5CDD505-2E9C-101B-9397-08002B2CF9AE}" pid="16" name="Markets">
    <vt:lpwstr>_x0000__x0000__x0000_</vt:lpwstr>
  </property>
  <property fmtid="{D5CDD505-2E9C-101B-9397-08002B2CF9AE}" pid="17" name="Milestone">
    <vt:lpwstr>Continuous_x0000_</vt:lpwstr>
  </property>
  <property fmtid="{D5CDD505-2E9C-101B-9397-08002B2CF9AE}" pid="18" name="NumericId">
    <vt:lpwstr>-1.00000000000000_x0000__x0000_</vt:lpwstr>
  </property>
  <property fmtid="{D5CDD505-2E9C-101B-9397-08002B2CF9AE}" pid="19" name="OpenTemplate">
    <vt:lpwstr>1_x0000__x0000_</vt:lpwstr>
  </property>
  <property fmtid="{D5CDD505-2E9C-101B-9397-08002B2CF9AE}" pid="20" name="OriginalSourceMarket">
    <vt:lpwstr>english</vt:lpwstr>
  </property>
  <property fmtid="{D5CDD505-2E9C-101B-9397-08002B2CF9AE}" pid="21" name="ParentAssetId">
    <vt:lpwstr>_x0000__x0000__x0000_</vt:lpwstr>
  </property>
  <property fmtid="{D5CDD505-2E9C-101B-9397-08002B2CF9AE}" pid="22" name="PrimaryImageGen">
    <vt:lpwstr>1_x0000__x0000_</vt:lpwstr>
  </property>
  <property fmtid="{D5CDD505-2E9C-101B-9397-08002B2CF9AE}" pid="23" name="PublishTargets">
    <vt:lpwstr>OfficeOnline_x0000__x0000__x0000_</vt:lpwstr>
  </property>
  <property fmtid="{D5CDD505-2E9C-101B-9397-08002B2CF9AE}" pid="24" name="ShowIn">
    <vt:lpwstr>Show everywhere</vt:lpwstr>
  </property>
  <property fmtid="{D5CDD505-2E9C-101B-9397-08002B2CF9AE}" pid="25" name="SourceTitle">
    <vt:lpwstr>Citrus design template_x0000_</vt:lpwstr>
  </property>
  <property fmtid="{D5CDD505-2E9C-101B-9397-08002B2CF9AE}" pid="26" name="TPAppVersion">
    <vt:lpwstr>11_x0000_</vt:lpwstr>
  </property>
  <property fmtid="{D5CDD505-2E9C-101B-9397-08002B2CF9AE}" pid="27" name="TPApplication">
    <vt:lpwstr>PowerPoint_x0000_</vt:lpwstr>
  </property>
  <property fmtid="{D5CDD505-2E9C-101B-9397-08002B2CF9AE}" pid="28" name="TPCommandLine">
    <vt:lpwstr>{PP} {FilePath}</vt:lpwstr>
  </property>
  <property fmtid="{D5CDD505-2E9C-101B-9397-08002B2CF9AE}" pid="29" name="TPComponent">
    <vt:lpwstr>PPTFiles_x0000__x0000__x0000_</vt:lpwstr>
  </property>
  <property fmtid="{D5CDD505-2E9C-101B-9397-08002B2CF9AE}" pid="30" name="TPFriendlyName">
    <vt:lpwstr>Citrus design template_x0000_</vt:lpwstr>
  </property>
  <property fmtid="{D5CDD505-2E9C-101B-9397-08002B2CF9AE}" pid="31" name="TPInstallLocation">
    <vt:lpwstr>{Document Themes}_x0000__x0000_</vt:lpwstr>
  </property>
  <property fmtid="{D5CDD505-2E9C-101B-9397-08002B2CF9AE}" pid="32" name="TPLaunchHelpLink">
    <vt:lpwstr>_x0000__x0000__x0000_</vt:lpwstr>
  </property>
  <property fmtid="{D5CDD505-2E9C-101B-9397-08002B2CF9AE}" pid="33" name="TPLaunchHelpLinkType">
    <vt:lpwstr>_x0000__x0000__x0000_</vt:lpwstr>
  </property>
  <property fmtid="{D5CDD505-2E9C-101B-9397-08002B2CF9AE}" pid="34" name="UACurrentWords">
    <vt:lpwstr>0_x0000__x0000_</vt:lpwstr>
  </property>
  <property fmtid="{D5CDD505-2E9C-101B-9397-08002B2CF9AE}" pid="35" name="UALocComments">
    <vt:lpwstr>_x0000__x0000__x0000_</vt:lpwstr>
  </property>
  <property fmtid="{D5CDD505-2E9C-101B-9397-08002B2CF9AE}" pid="36" name="UALocRecommendation">
    <vt:lpwstr>Localize_x0000__x0000__x0000_</vt:lpwstr>
  </property>
  <property fmtid="{D5CDD505-2E9C-101B-9397-08002B2CF9AE}" pid="37" name="UANotes">
    <vt:lpwstr>LEGACY PPTDT. 421488L. June 2003 retrofit_x0000__x0000_</vt:lpwstr>
  </property>
  <property fmtid="{D5CDD505-2E9C-101B-9397-08002B2CF9AE}" pid="38" name="Version">
    <vt:i4>1</vt:i4>
  </property>
  <property fmtid="{D5CDD505-2E9C-101B-9397-08002B2CF9AE}" pid="39" name="display_urn:schemas-microsoft-com:office:office#APAuthor">
    <vt:lpwstr>REDMOND\cynvey_x0000_</vt:lpwstr>
  </property>
  <property fmtid="{D5CDD505-2E9C-101B-9397-08002B2CF9AE}" pid="40" name="display_urn:schemas-microsoft-com:office:office#APEditor">
    <vt:lpwstr>REDMOND\v-luannv_x0000__x0000__x0000_</vt:lpwstr>
  </property>
</Properties>
</file>