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8" r:id="rId1"/>
    <p:sldMasterId id="2147483733" r:id="rId2"/>
    <p:sldMasterId id="2147483914" r:id="rId3"/>
    <p:sldMasterId id="2147483973" r:id="rId4"/>
    <p:sldMasterId id="2147483985" r:id="rId5"/>
    <p:sldMasterId id="2147483997" r:id="rId6"/>
  </p:sldMasterIdLst>
  <p:notesMasterIdLst>
    <p:notesMasterId r:id="rId31"/>
  </p:notesMasterIdLst>
  <p:handoutMasterIdLst>
    <p:handoutMasterId r:id="rId32"/>
  </p:handoutMasterIdLst>
  <p:sldIdLst>
    <p:sldId id="296" r:id="rId7"/>
    <p:sldId id="447" r:id="rId8"/>
    <p:sldId id="354" r:id="rId9"/>
    <p:sldId id="448" r:id="rId10"/>
    <p:sldId id="289" r:id="rId11"/>
    <p:sldId id="346" r:id="rId12"/>
    <p:sldId id="347" r:id="rId13"/>
    <p:sldId id="348" r:id="rId14"/>
    <p:sldId id="349" r:id="rId15"/>
    <p:sldId id="350" r:id="rId16"/>
    <p:sldId id="351" r:id="rId17"/>
    <p:sldId id="451" r:id="rId18"/>
    <p:sldId id="440" r:id="rId19"/>
    <p:sldId id="294" r:id="rId20"/>
    <p:sldId id="306" r:id="rId21"/>
    <p:sldId id="301" r:id="rId22"/>
    <p:sldId id="441" r:id="rId23"/>
    <p:sldId id="302" r:id="rId24"/>
    <p:sldId id="444" r:id="rId25"/>
    <p:sldId id="445" r:id="rId26"/>
    <p:sldId id="297" r:id="rId27"/>
    <p:sldId id="303" r:id="rId28"/>
    <p:sldId id="305" r:id="rId29"/>
    <p:sldId id="304" r:id="rId30"/>
  </p:sldIdLst>
  <p:sldSz cx="9144000" cy="6858000" type="screen4x3"/>
  <p:notesSz cx="6400800" cy="86868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735">
          <p15:clr>
            <a:srgbClr val="A4A3A4"/>
          </p15:clr>
        </p15:guide>
        <p15:guide id="2" pos="2015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CC"/>
    <a:srgbClr val="FF0000"/>
    <a:srgbClr val="FF9933"/>
    <a:srgbClr val="CC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4" autoAdjust="0"/>
    <p:restoredTop sz="94622" autoAdjust="0"/>
  </p:normalViewPr>
  <p:slideViewPr>
    <p:cSldViewPr>
      <p:cViewPr varScale="1">
        <p:scale>
          <a:sx n="92" d="100"/>
          <a:sy n="92" d="100"/>
        </p:scale>
        <p:origin x="629" y="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546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4" d="100"/>
          <a:sy n="64" d="100"/>
        </p:scale>
        <p:origin x="-2898" y="-114"/>
      </p:cViewPr>
      <p:guideLst>
        <p:guide orient="horz" pos="2735"/>
        <p:guide pos="2015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viewProps" Target="view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handoutMaster" Target="handoutMasters/handout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theme" Target="theme/theme1.xml"/><Relationship Id="rId8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>
            <a:extLst>
              <a:ext uri="{FF2B5EF4-FFF2-40B4-BE49-F238E27FC236}">
                <a16:creationId xmlns:a16="http://schemas.microsoft.com/office/drawing/2014/main" id="{36185210-29AE-4050-FD27-A75281DA778C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773363" cy="433388"/>
          </a:xfrm>
          <a:prstGeom prst="rect">
            <a:avLst/>
          </a:prstGeom>
          <a:noFill/>
          <a:ln>
            <a:noFill/>
          </a:ln>
        </p:spPr>
        <p:txBody>
          <a:bodyPr vert="horz" wrap="square" lIns="82320" tIns="41160" rIns="82320" bIns="41160" numCol="1" anchor="t" anchorCtr="0" compatLnSpc="1">
            <a:prstTxWarp prst="textNoShape">
              <a:avLst/>
            </a:prstTxWarp>
          </a:bodyPr>
          <a:lstStyle>
            <a:lvl1pPr defTabSz="822325" eaLnBrk="1" hangingPunct="1">
              <a:defRPr sz="1000"/>
            </a:lvl1pPr>
          </a:lstStyle>
          <a:p>
            <a:pPr>
              <a:defRPr/>
            </a:pPr>
            <a:r>
              <a:rPr lang="de-DE" altLang="sr-Latn-RS"/>
              <a:t>ferbt1_001</a:t>
            </a:r>
          </a:p>
        </p:txBody>
      </p:sp>
      <p:sp>
        <p:nvSpPr>
          <p:cNvPr id="72707" name="Rectangle 3">
            <a:extLst>
              <a:ext uri="{FF2B5EF4-FFF2-40B4-BE49-F238E27FC236}">
                <a16:creationId xmlns:a16="http://schemas.microsoft.com/office/drawing/2014/main" id="{EE47DDEE-2B06-3849-5E6D-317EB6BBD741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627438" y="0"/>
            <a:ext cx="2773362" cy="433388"/>
          </a:xfrm>
          <a:prstGeom prst="rect">
            <a:avLst/>
          </a:prstGeom>
          <a:noFill/>
          <a:ln>
            <a:noFill/>
          </a:ln>
        </p:spPr>
        <p:txBody>
          <a:bodyPr vert="horz" wrap="square" lIns="82320" tIns="41160" rIns="82320" bIns="41160" numCol="1" anchor="t" anchorCtr="0" compatLnSpc="1">
            <a:prstTxWarp prst="textNoShape">
              <a:avLst/>
            </a:prstTxWarp>
          </a:bodyPr>
          <a:lstStyle>
            <a:lvl1pPr algn="r" defTabSz="822325" eaLnBrk="1" hangingPunct="1">
              <a:defRPr sz="1000"/>
            </a:lvl1pPr>
          </a:lstStyle>
          <a:p>
            <a:pPr>
              <a:defRPr/>
            </a:pPr>
            <a:r>
              <a:rPr lang="de-DE" altLang="sr-Latn-RS"/>
              <a:t>02.10.12.</a:t>
            </a:r>
          </a:p>
        </p:txBody>
      </p:sp>
      <p:sp>
        <p:nvSpPr>
          <p:cNvPr id="72708" name="Rectangle 4">
            <a:extLst>
              <a:ext uri="{FF2B5EF4-FFF2-40B4-BE49-F238E27FC236}">
                <a16:creationId xmlns:a16="http://schemas.microsoft.com/office/drawing/2014/main" id="{9C182734-71A4-6841-FEB1-A3F90E972E45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253413"/>
            <a:ext cx="2773363" cy="433387"/>
          </a:xfrm>
          <a:prstGeom prst="rect">
            <a:avLst/>
          </a:prstGeom>
          <a:noFill/>
          <a:ln>
            <a:noFill/>
          </a:ln>
        </p:spPr>
        <p:txBody>
          <a:bodyPr vert="horz" wrap="square" lIns="82320" tIns="41160" rIns="82320" bIns="41160" numCol="1" anchor="b" anchorCtr="0" compatLnSpc="1">
            <a:prstTxWarp prst="textNoShape">
              <a:avLst/>
            </a:prstTxWarp>
          </a:bodyPr>
          <a:lstStyle>
            <a:lvl1pPr defTabSz="822325" eaLnBrk="1" hangingPunct="1">
              <a:defRPr sz="1000"/>
            </a:lvl1pPr>
          </a:lstStyle>
          <a:p>
            <a:pPr>
              <a:defRPr/>
            </a:pPr>
            <a:r>
              <a:rPr lang="de-DE" altLang="sr-Latn-RS"/>
              <a:t>www.amdg.eu</a:t>
            </a:r>
          </a:p>
        </p:txBody>
      </p:sp>
      <p:sp>
        <p:nvSpPr>
          <p:cNvPr id="72709" name="Rectangle 5">
            <a:extLst>
              <a:ext uri="{FF2B5EF4-FFF2-40B4-BE49-F238E27FC236}">
                <a16:creationId xmlns:a16="http://schemas.microsoft.com/office/drawing/2014/main" id="{99EB4C92-5639-324B-5D3B-8025E325DC95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627438" y="8253413"/>
            <a:ext cx="2773362" cy="433387"/>
          </a:xfrm>
          <a:prstGeom prst="rect">
            <a:avLst/>
          </a:prstGeom>
          <a:noFill/>
          <a:ln>
            <a:noFill/>
          </a:ln>
        </p:spPr>
        <p:txBody>
          <a:bodyPr vert="horz" wrap="square" lIns="82320" tIns="41160" rIns="82320" bIns="41160" numCol="1" anchor="b" anchorCtr="0" compatLnSpc="1">
            <a:prstTxWarp prst="textNoShape">
              <a:avLst/>
            </a:prstTxWarp>
          </a:bodyPr>
          <a:lstStyle>
            <a:lvl1pPr algn="r" defTabSz="822325" eaLnBrk="1" hangingPunct="1">
              <a:defRPr sz="1000"/>
            </a:lvl1pPr>
          </a:lstStyle>
          <a:p>
            <a:pPr>
              <a:defRPr/>
            </a:pPr>
            <a:fld id="{D47F660A-F5DD-468E-841D-D62551E0A780}" type="slidenum">
              <a:rPr lang="de-DE" altLang="sr-Latn-RS"/>
              <a:pPr>
                <a:defRPr/>
              </a:pPr>
              <a:t>‹#›</a:t>
            </a:fld>
            <a:endParaRPr lang="de-DE" altLang="sr-Latn-R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>
            <a:extLst>
              <a:ext uri="{FF2B5EF4-FFF2-40B4-BE49-F238E27FC236}">
                <a16:creationId xmlns:a16="http://schemas.microsoft.com/office/drawing/2014/main" id="{49C78593-8959-95DE-B2C5-0221786E7F17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773363" cy="433388"/>
          </a:xfrm>
          <a:prstGeom prst="rect">
            <a:avLst/>
          </a:prstGeom>
          <a:noFill/>
          <a:ln>
            <a:noFill/>
          </a:ln>
        </p:spPr>
        <p:txBody>
          <a:bodyPr vert="horz" wrap="square" lIns="82320" tIns="41160" rIns="82320" bIns="41160" numCol="1" anchor="t" anchorCtr="0" compatLnSpc="1">
            <a:prstTxWarp prst="textNoShape">
              <a:avLst/>
            </a:prstTxWarp>
          </a:bodyPr>
          <a:lstStyle>
            <a:lvl1pPr defTabSz="822325" eaLnBrk="1" hangingPunct="1">
              <a:defRPr sz="1000"/>
            </a:lvl1pPr>
          </a:lstStyle>
          <a:p>
            <a:pPr>
              <a:defRPr/>
            </a:pPr>
            <a:r>
              <a:rPr lang="de-DE" altLang="sr-Latn-RS"/>
              <a:t>ferbt1_001</a:t>
            </a:r>
          </a:p>
        </p:txBody>
      </p:sp>
      <p:sp>
        <p:nvSpPr>
          <p:cNvPr id="73731" name="Rectangle 3">
            <a:extLst>
              <a:ext uri="{FF2B5EF4-FFF2-40B4-BE49-F238E27FC236}">
                <a16:creationId xmlns:a16="http://schemas.microsoft.com/office/drawing/2014/main" id="{7BC43F94-DE41-D3DD-26C2-A57C4A03F097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627438" y="0"/>
            <a:ext cx="2773362" cy="433388"/>
          </a:xfrm>
          <a:prstGeom prst="rect">
            <a:avLst/>
          </a:prstGeom>
          <a:noFill/>
          <a:ln>
            <a:noFill/>
          </a:ln>
        </p:spPr>
        <p:txBody>
          <a:bodyPr vert="horz" wrap="square" lIns="82320" tIns="41160" rIns="82320" bIns="41160" numCol="1" anchor="t" anchorCtr="0" compatLnSpc="1">
            <a:prstTxWarp prst="textNoShape">
              <a:avLst/>
            </a:prstTxWarp>
          </a:bodyPr>
          <a:lstStyle>
            <a:lvl1pPr algn="r" defTabSz="822325" eaLnBrk="1" hangingPunct="1">
              <a:defRPr sz="1000"/>
            </a:lvl1pPr>
          </a:lstStyle>
          <a:p>
            <a:pPr>
              <a:defRPr/>
            </a:pPr>
            <a:r>
              <a:rPr lang="de-DE" altLang="sr-Latn-RS"/>
              <a:t>02.10.12.28.02.2012.</a:t>
            </a:r>
          </a:p>
        </p:txBody>
      </p:sp>
      <p:sp>
        <p:nvSpPr>
          <p:cNvPr id="6148" name="Rectangle 4">
            <a:extLst>
              <a:ext uri="{FF2B5EF4-FFF2-40B4-BE49-F238E27FC236}">
                <a16:creationId xmlns:a16="http://schemas.microsoft.com/office/drawing/2014/main" id="{3A99F820-EFD3-87FA-9ADE-DDC18CEB5406}"/>
              </a:ext>
            </a:extLst>
          </p:cNvPr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028700" y="650875"/>
            <a:ext cx="4346575" cy="32591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3" name="Rectangle 5">
            <a:extLst>
              <a:ext uri="{FF2B5EF4-FFF2-40B4-BE49-F238E27FC236}">
                <a16:creationId xmlns:a16="http://schemas.microsoft.com/office/drawing/2014/main" id="{654FA91E-03A1-E118-3B92-253C5E6B32ED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52488" y="4125913"/>
            <a:ext cx="4695825" cy="3910012"/>
          </a:xfrm>
          <a:prstGeom prst="rect">
            <a:avLst/>
          </a:prstGeom>
          <a:noFill/>
          <a:ln>
            <a:noFill/>
          </a:ln>
        </p:spPr>
        <p:txBody>
          <a:bodyPr vert="horz" wrap="square" lIns="82320" tIns="41160" rIns="82320" bIns="4116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Klicken Sie, um die Formate des Vorlagentextes zu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73734" name="Rectangle 6">
            <a:extLst>
              <a:ext uri="{FF2B5EF4-FFF2-40B4-BE49-F238E27FC236}">
                <a16:creationId xmlns:a16="http://schemas.microsoft.com/office/drawing/2014/main" id="{E8F62E10-875F-1497-D277-9D4E77C9C0A4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253413"/>
            <a:ext cx="2773363" cy="433387"/>
          </a:xfrm>
          <a:prstGeom prst="rect">
            <a:avLst/>
          </a:prstGeom>
          <a:noFill/>
          <a:ln>
            <a:noFill/>
          </a:ln>
        </p:spPr>
        <p:txBody>
          <a:bodyPr vert="horz" wrap="square" lIns="82320" tIns="41160" rIns="82320" bIns="41160" numCol="1" anchor="b" anchorCtr="0" compatLnSpc="1">
            <a:prstTxWarp prst="textNoShape">
              <a:avLst/>
            </a:prstTxWarp>
          </a:bodyPr>
          <a:lstStyle>
            <a:lvl1pPr defTabSz="822325" eaLnBrk="1" hangingPunct="1">
              <a:defRPr sz="1000"/>
            </a:lvl1pPr>
          </a:lstStyle>
          <a:p>
            <a:pPr>
              <a:defRPr/>
            </a:pPr>
            <a:r>
              <a:rPr lang="de-DE" altLang="sr-Latn-RS"/>
              <a:t>www.amdg.eu</a:t>
            </a:r>
          </a:p>
        </p:txBody>
      </p:sp>
      <p:sp>
        <p:nvSpPr>
          <p:cNvPr id="73735" name="Rectangle 7">
            <a:extLst>
              <a:ext uri="{FF2B5EF4-FFF2-40B4-BE49-F238E27FC236}">
                <a16:creationId xmlns:a16="http://schemas.microsoft.com/office/drawing/2014/main" id="{016D2D29-0A94-D41E-8ACC-0F49DED324E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627438" y="8253413"/>
            <a:ext cx="2773362" cy="433387"/>
          </a:xfrm>
          <a:prstGeom prst="rect">
            <a:avLst/>
          </a:prstGeom>
          <a:noFill/>
          <a:ln>
            <a:noFill/>
          </a:ln>
        </p:spPr>
        <p:txBody>
          <a:bodyPr vert="horz" wrap="square" lIns="82320" tIns="41160" rIns="82320" bIns="41160" numCol="1" anchor="b" anchorCtr="0" compatLnSpc="1">
            <a:prstTxWarp prst="textNoShape">
              <a:avLst/>
            </a:prstTxWarp>
          </a:bodyPr>
          <a:lstStyle>
            <a:lvl1pPr algn="r" defTabSz="822325" eaLnBrk="1" hangingPunct="1">
              <a:defRPr sz="1000"/>
            </a:lvl1pPr>
          </a:lstStyle>
          <a:p>
            <a:pPr>
              <a:defRPr/>
            </a:pPr>
            <a:fld id="{BFC1A630-F10B-494C-B76E-2C11A59FA57B}" type="slidenum">
              <a:rPr lang="de-DE" altLang="sr-Latn-RS"/>
              <a:pPr>
                <a:defRPr/>
              </a:pPr>
              <a:t>‹#›</a:t>
            </a:fld>
            <a:endParaRPr lang="de-DE" altLang="sr-Latn-R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>
            <a:extLst>
              <a:ext uri="{FF2B5EF4-FFF2-40B4-BE49-F238E27FC236}">
                <a16:creationId xmlns:a16="http://schemas.microsoft.com/office/drawing/2014/main" id="{B5718C9C-E99C-6E24-847E-A0352FC3BDE5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625850" y="0"/>
            <a:ext cx="2773363" cy="43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206" tIns="43103" rIns="86206" bIns="43103"/>
          <a:lstStyle>
            <a:lvl1pPr defTabSz="86201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46113" indent="-247650" defTabSz="86201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95363" indent="-200025" defTabSz="86201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92238" indent="-198438" defTabSz="86201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790700" indent="-198438" defTabSz="86201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247900" indent="-198438" defTabSz="8620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705100" indent="-198438" defTabSz="8620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162300" indent="-198438" defTabSz="8620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619500" indent="-198438" defTabSz="8620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23C85458-3E88-4396-A360-FCFAEF1E966C}" type="datetime1">
              <a:rPr lang="hr-HR" altLang="sr-Latn-RS" sz="1100"/>
              <a:pPr algn="r" eaLnBrk="1" hangingPunct="1">
                <a:spcBef>
                  <a:spcPct val="0"/>
                </a:spcBef>
              </a:pPr>
              <a:t>8.5.2025.</a:t>
            </a:fld>
            <a:r>
              <a:rPr lang="hr-HR" altLang="sr-Latn-RS" sz="1100"/>
              <a:t>06.03.12.</a:t>
            </a:r>
          </a:p>
        </p:txBody>
      </p:sp>
      <p:sp>
        <p:nvSpPr>
          <p:cNvPr id="9219" name="Rectangle 2">
            <a:extLst>
              <a:ext uri="{FF2B5EF4-FFF2-40B4-BE49-F238E27FC236}">
                <a16:creationId xmlns:a16="http://schemas.microsoft.com/office/drawing/2014/main" id="{B4E07A87-FA9A-0143-AD69-710A5B87FE03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xfrm>
            <a:off x="1028700" y="650875"/>
            <a:ext cx="4344988" cy="3259138"/>
          </a:xfrm>
          <a:ln/>
        </p:spPr>
      </p:sp>
      <p:sp>
        <p:nvSpPr>
          <p:cNvPr id="9220" name="Rectangle 3">
            <a:extLst>
              <a:ext uri="{FF2B5EF4-FFF2-40B4-BE49-F238E27FC236}">
                <a16:creationId xmlns:a16="http://schemas.microsoft.com/office/drawing/2014/main" id="{FD922D03-62E1-E998-3DBD-785822F9894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39763" y="4125913"/>
            <a:ext cx="5121275" cy="39100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206" tIns="43103" rIns="86206" bIns="43103"/>
          <a:lstStyle/>
          <a:p>
            <a:endParaRPr lang="sr-Latn-CS" altLang="sr-Latn-R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CA0D5B-BD1C-B062-EBBC-7C7E11681D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>
            <a:extLst>
              <a:ext uri="{FF2B5EF4-FFF2-40B4-BE49-F238E27FC236}">
                <a16:creationId xmlns:a16="http://schemas.microsoft.com/office/drawing/2014/main" id="{DFBBDE84-0FFA-2F34-0270-9A741F6F9221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625850" y="0"/>
            <a:ext cx="2773363" cy="43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206" tIns="43103" rIns="86206" bIns="43103"/>
          <a:lstStyle>
            <a:lvl1pPr defTabSz="86201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46113" indent="-247650" defTabSz="86201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95363" indent="-200025" defTabSz="86201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92238" indent="-198438" defTabSz="86201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790700" indent="-198438" defTabSz="86201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247900" indent="-198438" defTabSz="8620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705100" indent="-198438" defTabSz="8620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162300" indent="-198438" defTabSz="8620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619500" indent="-198438" defTabSz="8620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23C85458-3E88-4396-A360-FCFAEF1E966C}" type="datetime1">
              <a:rPr lang="hr-HR" altLang="sr-Latn-RS" sz="1100"/>
              <a:pPr algn="r" eaLnBrk="1" hangingPunct="1">
                <a:spcBef>
                  <a:spcPct val="0"/>
                </a:spcBef>
              </a:pPr>
              <a:t>8.5.2025.</a:t>
            </a:fld>
            <a:r>
              <a:rPr lang="hr-HR" altLang="sr-Latn-RS" sz="1100"/>
              <a:t>06.03.12.</a:t>
            </a:r>
          </a:p>
        </p:txBody>
      </p:sp>
      <p:sp>
        <p:nvSpPr>
          <p:cNvPr id="9219" name="Rectangle 2">
            <a:extLst>
              <a:ext uri="{FF2B5EF4-FFF2-40B4-BE49-F238E27FC236}">
                <a16:creationId xmlns:a16="http://schemas.microsoft.com/office/drawing/2014/main" id="{F46A6910-A327-FF80-20FF-71FC33CA05A3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xfrm>
            <a:off x="1028700" y="650875"/>
            <a:ext cx="4344988" cy="3259138"/>
          </a:xfrm>
          <a:ln/>
        </p:spPr>
      </p:sp>
      <p:sp>
        <p:nvSpPr>
          <p:cNvPr id="9220" name="Rectangle 3">
            <a:extLst>
              <a:ext uri="{FF2B5EF4-FFF2-40B4-BE49-F238E27FC236}">
                <a16:creationId xmlns:a16="http://schemas.microsoft.com/office/drawing/2014/main" id="{D2A4EBD0-AA78-CB2B-C17E-F19618D0AC1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39763" y="4125913"/>
            <a:ext cx="5121275" cy="39100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206" tIns="43103" rIns="86206" bIns="43103"/>
          <a:lstStyle/>
          <a:p>
            <a:endParaRPr lang="sr-Latn-CS" altLang="sr-Latn-R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07340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554E6FDD-8CEF-AFD6-D734-0C651519CAF1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0" y="0"/>
            <a:ext cx="2773363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580" tIns="39790" rIns="79580" bIns="39790"/>
          <a:lstStyle>
            <a:lvl1pPr defTabSz="79533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46113" indent="-247650" defTabSz="79533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95363" indent="-200025" defTabSz="79533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92238" indent="-198438" defTabSz="79533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790700" indent="-198438" defTabSz="79533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247900" indent="-198438" defTabSz="79533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705100" indent="-198438" defTabSz="79533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162300" indent="-198438" defTabSz="79533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619500" indent="-198438" defTabSz="79533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kumimoji="0" lang="de-DE" altLang="sr-Latn-RS" sz="1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sz11_016.pdf</a:t>
            </a:r>
          </a:p>
        </p:txBody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A0D7CA31-53BC-C767-607A-36AD2BDDBBB9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625850" y="0"/>
            <a:ext cx="2773363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580" tIns="39790" rIns="79580" bIns="39790"/>
          <a:lstStyle>
            <a:lvl1pPr defTabSz="79533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46113" indent="-247650" defTabSz="79533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95363" indent="-200025" defTabSz="79533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92238" indent="-198438" defTabSz="79533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790700" indent="-198438" defTabSz="79533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247900" indent="-198438" defTabSz="79533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705100" indent="-198438" defTabSz="79533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162300" indent="-198438" defTabSz="79533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619500" indent="-198438" defTabSz="79533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r>
              <a:rPr kumimoji="0" lang="de-DE" altLang="sr-Latn-RS" sz="1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09.12.2011.</a:t>
            </a:r>
          </a:p>
        </p:txBody>
      </p:sp>
      <p:sp>
        <p:nvSpPr>
          <p:cNvPr id="20484" name="Rectangle 6">
            <a:extLst>
              <a:ext uri="{FF2B5EF4-FFF2-40B4-BE49-F238E27FC236}">
                <a16:creationId xmlns:a16="http://schemas.microsoft.com/office/drawing/2014/main" id="{E6E095FC-74CC-F400-C6A0-354DEFFC0834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0" y="8251825"/>
            <a:ext cx="2773363" cy="43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580" tIns="39790" rIns="79580" bIns="39790" anchor="b"/>
          <a:lstStyle>
            <a:lvl1pPr defTabSz="79533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46113" indent="-247650" defTabSz="79533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95363" indent="-200025" defTabSz="79533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92238" indent="-198438" defTabSz="79533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790700" indent="-198438" defTabSz="79533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247900" indent="-198438" defTabSz="79533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705100" indent="-198438" defTabSz="79533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162300" indent="-198438" defTabSz="79533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619500" indent="-198438" defTabSz="79533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kumimoji="0" lang="de-DE" altLang="sr-Latn-RS" sz="1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www.ffdi.unizg.hr/amdg</a:t>
            </a:r>
          </a:p>
        </p:txBody>
      </p:sp>
      <p:sp>
        <p:nvSpPr>
          <p:cNvPr id="20485" name="Rectangle 7">
            <a:extLst>
              <a:ext uri="{FF2B5EF4-FFF2-40B4-BE49-F238E27FC236}">
                <a16:creationId xmlns:a16="http://schemas.microsoft.com/office/drawing/2014/main" id="{2950EA29-4301-0F2B-845C-D7FF69245CA5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625850" y="8251825"/>
            <a:ext cx="2773363" cy="43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580" tIns="39790" rIns="79580" bIns="39790" anchor="b"/>
          <a:lstStyle>
            <a:lvl1pPr defTabSz="79533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46113" indent="-247650" defTabSz="79533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95363" indent="-200025" defTabSz="79533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92238" indent="-198438" defTabSz="79533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790700" indent="-198438" defTabSz="79533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247900" indent="-198438" defTabSz="79533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705100" indent="-198438" defTabSz="79533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162300" indent="-198438" defTabSz="79533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619500" indent="-198438" defTabSz="79533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D833117F-F2AE-4BE1-9C17-8721D663EEEC}" type="slidenum">
              <a:rPr kumimoji="0" lang="de-DE" altLang="sr-Latn-RS" sz="1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algn="r" eaLnBrk="1" hangingPunct="1">
                <a:spcBef>
                  <a:spcPct val="0"/>
                </a:spcBef>
              </a:pPr>
              <a:t>8</a:t>
            </a:fld>
            <a:endParaRPr kumimoji="0" lang="de-DE" altLang="sr-Latn-RS" sz="10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486" name="Rectangle 2">
            <a:extLst>
              <a:ext uri="{FF2B5EF4-FFF2-40B4-BE49-F238E27FC236}">
                <a16:creationId xmlns:a16="http://schemas.microsoft.com/office/drawing/2014/main" id="{C093EAA7-BA06-45D7-8FE8-D24830F9DBDA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xfrm>
            <a:off x="1030288" y="652463"/>
            <a:ext cx="4341812" cy="3255962"/>
          </a:xfrm>
          <a:ln/>
        </p:spPr>
      </p:sp>
      <p:sp>
        <p:nvSpPr>
          <p:cNvPr id="20487" name="Rectangle 3">
            <a:extLst>
              <a:ext uri="{FF2B5EF4-FFF2-40B4-BE49-F238E27FC236}">
                <a16:creationId xmlns:a16="http://schemas.microsoft.com/office/drawing/2014/main" id="{C3D3DC0C-322F-1DA8-5FF6-3F5F8CAE55C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hr-HR" altLang="sr-Latn-R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>
            <a:extLst>
              <a:ext uri="{FF2B5EF4-FFF2-40B4-BE49-F238E27FC236}">
                <a16:creationId xmlns:a16="http://schemas.microsoft.com/office/drawing/2014/main" id="{E69D9446-59A9-4B5F-266D-DC63ABA06752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625850" y="0"/>
            <a:ext cx="2773363" cy="43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209" tIns="43104" rIns="86209" bIns="43104"/>
          <a:lstStyle>
            <a:lvl1pPr defTabSz="8620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00088" indent="-268288" defTabSz="8620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77913" indent="-215900" defTabSz="8620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08125" indent="-214313" defTabSz="8620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939925" indent="-215900" defTabSz="8620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397125" indent="-215900" defTabSz="8620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854325" indent="-215900" defTabSz="8620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311525" indent="-215900" defTabSz="8620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768725" indent="-215900" defTabSz="8620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8620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E99D81B-8C3F-44E2-BE96-10B8AE351EA5}" type="datetime1">
              <a:rPr kumimoji="0" lang="hr-HR" altLang="sr-Latn-RS" sz="11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8620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8.5.2025.</a:t>
            </a:fld>
            <a:endParaRPr kumimoji="0" lang="hr-HR" altLang="sr-Latn-R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291" name="Rectangle 7">
            <a:extLst>
              <a:ext uri="{FF2B5EF4-FFF2-40B4-BE49-F238E27FC236}">
                <a16:creationId xmlns:a16="http://schemas.microsoft.com/office/drawing/2014/main" id="{661E7390-1D17-B027-2DD2-D212EA2E32A2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625850" y="8251825"/>
            <a:ext cx="2773363" cy="43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209" tIns="43104" rIns="86209" bIns="43104" anchor="b"/>
          <a:lstStyle>
            <a:lvl1pPr defTabSz="8620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00088" indent="-268288" defTabSz="8620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77913" indent="-215900" defTabSz="8620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08125" indent="-214313" defTabSz="8620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939925" indent="-215900" defTabSz="8620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397125" indent="-215900" defTabSz="8620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854325" indent="-215900" defTabSz="8620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311525" indent="-215900" defTabSz="8620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768725" indent="-215900" defTabSz="8620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8620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863DAD3-930F-4758-90B4-61E9D53EAE97}" type="slidenum">
              <a:rPr kumimoji="0" lang="hr-HR" altLang="sr-Latn-RS" sz="11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8620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hr-HR" altLang="sr-Latn-R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292" name="Rectangle 2">
            <a:extLst>
              <a:ext uri="{FF2B5EF4-FFF2-40B4-BE49-F238E27FC236}">
                <a16:creationId xmlns:a16="http://schemas.microsoft.com/office/drawing/2014/main" id="{9722388B-9448-65FA-11C5-B78EE83002C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3" name="Rectangle 3">
            <a:extLst>
              <a:ext uri="{FF2B5EF4-FFF2-40B4-BE49-F238E27FC236}">
                <a16:creationId xmlns:a16="http://schemas.microsoft.com/office/drawing/2014/main" id="{F147C041-FCAE-F1DC-992E-388D2A98608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sr-Latn-CS" altLang="sr-Latn-R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DE77B3E-0A12-130D-3A83-D2123FA418D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/>
              <a:t>06.03.12.</a:t>
            </a:r>
            <a:endParaRPr lang="hr-HR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0D18A5B-AECF-FF92-70C9-A02E66CEC99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 altLang="en-US"/>
              <a:t>amdg.eu ferbt1_002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3AB98B5-FF4E-B694-B565-0DFF495267C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605E57-F23F-4715-B9A8-06B2557D8CB3}" type="slidenum">
              <a:rPr lang="hr-HR" altLang="en-US"/>
              <a:pPr>
                <a:defRPr/>
              </a:pPr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19850946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31775A9-5D82-3F80-5513-769E52AA632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/>
              <a:t>06.03.12.</a:t>
            </a:r>
            <a:endParaRPr lang="hr-HR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62EB07D-7896-6F8B-CEC4-685A957D199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 altLang="en-US"/>
              <a:t>amdg.eu ferbt1_002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EBA7193-601E-A555-C14F-2120BD6A95A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323D3B-1713-4E60-BE73-3631FDE5141D}" type="slidenum">
              <a:rPr lang="hr-HR" altLang="en-US"/>
              <a:pPr>
                <a:defRPr/>
              </a:pPr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35290076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747FAAD-9EB4-36BC-7FD8-7724DE141EF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/>
              <a:t>06.03.12.</a:t>
            </a:r>
            <a:endParaRPr lang="hr-HR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CB337E2-B4AD-4EFB-B478-12260A321F5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 altLang="en-US"/>
              <a:t>amdg.eu ferbt1_002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2273BD4-2452-FA20-FDAE-1FDD1EE8B8D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DD26B9-3C86-4B92-9B9C-3B4A3889DCA8}" type="slidenum">
              <a:rPr lang="hr-HR" altLang="en-US"/>
              <a:pPr>
                <a:defRPr/>
              </a:pPr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28546340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57F8C4A-00D5-B89E-3F53-FDC06387EFB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7D7014-BA6E-4131-85E0-FBCCF17DA153}" type="datetimeFigureOut">
              <a:rPr lang="hr-HR"/>
              <a:pPr>
                <a:defRPr/>
              </a:pPr>
              <a:t>8.5.2025.</a:t>
            </a:fld>
            <a:endParaRPr lang="de-DE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0A6409F-4936-0A36-F7B6-1EDCCFF8719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en-US"/>
              <a:t>www.ffdi.unizg.hr/amdg (sz11_016.ppt)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A5F5A71-3DE2-2C52-9B9D-2E1399BE322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D8973F-3F00-4B20-8EA6-50A9C399134E}" type="slidenum">
              <a:rPr lang="de-DE" altLang="en-US"/>
              <a:pPr>
                <a:defRPr/>
              </a:pPr>
              <a:t>‹#›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634022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61C8B46-A4B5-AF06-E4FF-877648CDD57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8667AD-71BD-4B9A-8112-CCDFDCE13360}" type="datetimeFigureOut">
              <a:rPr lang="hr-HR"/>
              <a:pPr>
                <a:defRPr/>
              </a:pPr>
              <a:t>8.5.2025.</a:t>
            </a:fld>
            <a:endParaRPr lang="de-DE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037B838-BBF7-97CF-9713-152EC3AFBD5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en-US"/>
              <a:t>www.ffdi.unizg.hr/amdg (sz11_016.ppt)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E0EE565-6BDC-4605-1AE0-AF11C567C90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A2C722-ED46-43D7-97AF-EB40948CBF57}" type="slidenum">
              <a:rPr lang="de-DE" altLang="en-US"/>
              <a:pPr>
                <a:defRPr/>
              </a:pPr>
              <a:t>‹#›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35263047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258813E-7AB7-4303-FCAC-D97515B0E49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25B308-E38E-48A9-A989-2DAE74DB4F34}" type="datetimeFigureOut">
              <a:rPr lang="hr-HR"/>
              <a:pPr>
                <a:defRPr/>
              </a:pPr>
              <a:t>8.5.2025.</a:t>
            </a:fld>
            <a:endParaRPr lang="de-DE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19C5AA4-B34F-DF75-8B14-441EDD7F9B8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en-US"/>
              <a:t>www.ffdi.unizg.hr/amdg (sz11_016.ppt)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883A5C2-5101-B521-2AB5-BA2520B084D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592861-BBB3-4E1D-BBBE-67DAFC62E1BE}" type="slidenum">
              <a:rPr lang="de-DE" altLang="en-US"/>
              <a:pPr>
                <a:defRPr/>
              </a:pPr>
              <a:t>‹#›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5013898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D45135E-C9F9-5195-C4A6-911E0D724B0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B8CE98-B17D-421A-A0BB-40B41F56B6A9}" type="datetimeFigureOut">
              <a:rPr lang="hr-HR"/>
              <a:pPr>
                <a:defRPr/>
              </a:pPr>
              <a:t>8.5.2025.</a:t>
            </a:fld>
            <a:endParaRPr lang="de-DE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83ECB10-1221-ABB1-5AE5-54635BD3EC5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en-US"/>
              <a:t>www.ffdi.unizg.hr/amdg (sz11_016.ppt)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968EB1D-6055-C441-3CEF-61C66824057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9A2D37-B36E-4827-94BE-777F1F4C2432}" type="slidenum">
              <a:rPr lang="de-DE" altLang="en-US"/>
              <a:pPr>
                <a:defRPr/>
              </a:pPr>
              <a:t>‹#›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23900605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F4D01F58-5A57-78C2-E474-71823C7F93A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CFEFA6-0250-4438-AD5D-FE31C30B798F}" type="datetimeFigureOut">
              <a:rPr lang="hr-HR"/>
              <a:pPr>
                <a:defRPr/>
              </a:pPr>
              <a:t>8.5.2025.</a:t>
            </a:fld>
            <a:endParaRPr lang="de-DE" alt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01C63E77-3320-5E44-3A16-13B3781A069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en-US"/>
              <a:t>www.ffdi.unizg.hr/amdg (sz11_016.ppt)</a:t>
            </a: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6CF09C5A-E21C-43D5-649F-4DE14C1EF93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57E67C-121D-4067-AA59-C04D3ABB7956}" type="slidenum">
              <a:rPr lang="de-DE" altLang="en-US"/>
              <a:pPr>
                <a:defRPr/>
              </a:pPr>
              <a:t>‹#›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30466144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5DB96BC2-BAA3-D661-C339-B7961F5F9B5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5419B1-70F4-4E00-9C3D-846612D0F8ED}" type="datetimeFigureOut">
              <a:rPr lang="hr-HR"/>
              <a:pPr>
                <a:defRPr/>
              </a:pPr>
              <a:t>8.5.2025.</a:t>
            </a:fld>
            <a:endParaRPr lang="de-DE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BB40AB53-E980-4418-A55E-000F36AFF7C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en-US"/>
              <a:t>www.ffdi.unizg.hr/amdg (sz11_016.ppt)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E238AF9A-96A7-A839-C8B6-AFE9772DE90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5F076F-77F4-414C-A932-B5DC0E6CA019}" type="slidenum">
              <a:rPr lang="de-DE" altLang="en-US"/>
              <a:pPr>
                <a:defRPr/>
              </a:pPr>
              <a:t>‹#›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25337795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75007CE1-C536-EA0D-1691-85C0C413F44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270F2A-0D65-4133-AF1D-31732A590CC7}" type="datetimeFigureOut">
              <a:rPr lang="hr-HR"/>
              <a:pPr>
                <a:defRPr/>
              </a:pPr>
              <a:t>8.5.2025.</a:t>
            </a:fld>
            <a:endParaRPr lang="de-DE" alt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7068D62A-AAED-D35A-4A39-D10554B7E83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en-US"/>
              <a:t>www.ffdi.unizg.hr/amdg (sz11_016.ppt)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0DDC0137-D2EF-0C94-9C2F-0CBCE95C289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2F16E4-A8C1-499D-874A-FBBAF0D44E62}" type="slidenum">
              <a:rPr lang="de-DE" altLang="en-US"/>
              <a:pPr>
                <a:defRPr/>
              </a:pPr>
              <a:t>‹#›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20027595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B7C1ABA-D65B-D025-8EEA-6299F267DC0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0F7943-F423-4D69-9D94-225418B27230}" type="datetimeFigureOut">
              <a:rPr lang="hr-HR"/>
              <a:pPr>
                <a:defRPr/>
              </a:pPr>
              <a:t>8.5.2025.</a:t>
            </a:fld>
            <a:endParaRPr lang="de-DE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2D429FD-5E13-F29C-AF5A-96EAAAB51C5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en-US"/>
              <a:t>www.ffdi.unizg.hr/amdg (sz11_016.ppt)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551D734-F4B6-3BFF-F845-76A820C34D9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B28B5D-A581-4ADF-9170-D30FB5A016F9}" type="slidenum">
              <a:rPr lang="de-DE" altLang="en-US"/>
              <a:pPr>
                <a:defRPr/>
              </a:pPr>
              <a:t>‹#›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24289287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8D56369-52C8-C9B7-1697-E362712A06C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/>
              <a:t>06.03.12.</a:t>
            </a:r>
            <a:endParaRPr lang="hr-HR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D40325A-A320-44E4-EBD3-68FEC57EB6E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 altLang="en-US"/>
              <a:t>amdg.eu ferbt1_002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7148FE2-CB2B-C1C1-CB28-5F4854782B1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551C27-C4C0-410C-865B-E67D8C8A3AC7}" type="slidenum">
              <a:rPr lang="hr-HR" altLang="en-US"/>
              <a:pPr>
                <a:defRPr/>
              </a:pPr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33920543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r-HR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EA2EE24-0026-883F-9ABF-7F8F978E9B3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5F0E8F-1C33-40B7-9702-908372E151AF}" type="datetimeFigureOut">
              <a:rPr lang="hr-HR"/>
              <a:pPr>
                <a:defRPr/>
              </a:pPr>
              <a:t>8.5.2025.</a:t>
            </a:fld>
            <a:endParaRPr lang="de-DE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30654A6-DADB-8E73-4892-C434A156D00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en-US"/>
              <a:t>www.ffdi.unizg.hr/amdg (sz11_016.ppt)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C32EAD2-5621-51F4-06CE-666F2AD2124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18DAD4-BB3B-4239-B2D3-2BBCB916AC6A}" type="slidenum">
              <a:rPr lang="de-DE" altLang="en-US"/>
              <a:pPr>
                <a:defRPr/>
              </a:pPr>
              <a:t>‹#›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31886592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E13A16B-0886-384C-CD51-3E3A73A129E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0BC91E-0FC8-4071-AB55-94002D724257}" type="datetimeFigureOut">
              <a:rPr lang="hr-HR"/>
              <a:pPr>
                <a:defRPr/>
              </a:pPr>
              <a:t>8.5.2025.</a:t>
            </a:fld>
            <a:endParaRPr lang="de-DE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7190C7B-238A-DCCA-3CEA-87CC915BB3D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en-US"/>
              <a:t>www.ffdi.unizg.hr/amdg (sz11_016.ppt)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EF5BC55-C996-2AD2-C906-1FDB11AA830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CC6C67-F039-4536-AC37-85A67C581F0F}" type="slidenum">
              <a:rPr lang="de-DE" altLang="en-US"/>
              <a:pPr>
                <a:defRPr/>
              </a:pPr>
              <a:t>‹#›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423919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1260F2E-87CA-8DDA-9196-DC192CAB63A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D9CADC-494E-4EB5-8F65-ABEDD3787F9A}" type="datetimeFigureOut">
              <a:rPr lang="hr-HR"/>
              <a:pPr>
                <a:defRPr/>
              </a:pPr>
              <a:t>8.5.2025.</a:t>
            </a:fld>
            <a:endParaRPr lang="de-DE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E448189-5A68-0503-463B-2FD49BECE0E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en-US"/>
              <a:t>www.ffdi.unizg.hr/amdg (sz11_016.ppt)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206C5DD-A1C7-42BF-59AE-DA58F6ABB4F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53B44C-0CE2-4D36-A3D0-224CB9D042B8}" type="slidenum">
              <a:rPr lang="de-DE" altLang="en-US"/>
              <a:pPr>
                <a:defRPr/>
              </a:pPr>
              <a:t>‹#›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27791680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84E04CA-6E6A-C62C-EB56-14F15DDC331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AE1D42-2A5F-474A-BAD4-10F27D6CE12A}" type="datetime1">
              <a:rPr lang="hr-HR"/>
              <a:pPr>
                <a:defRPr/>
              </a:pPr>
              <a:t>8.5.2025.</a:t>
            </a:fld>
            <a:endParaRPr lang="de-DE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74092F4-593B-B42B-0625-084B6D1821F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en-US"/>
              <a:t>www.ffdi.unizg.hr/amdg (sz11_016.ppt)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E39C09D-F33A-EB57-1EC1-5174E9DD085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415E56-D43B-4E53-917D-0E6E0CAE86B9}" type="slidenum">
              <a:rPr lang="de-DE" altLang="en-US"/>
              <a:pPr>
                <a:defRPr/>
              </a:pPr>
              <a:t>‹#›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231254299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68EACCB-63CA-EDB7-BBFA-1DBF17C4F59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AE1D42-2A5F-474A-BAD4-10F27D6CE12A}" type="datetime1">
              <a:rPr lang="hr-HR"/>
              <a:pPr>
                <a:defRPr/>
              </a:pPr>
              <a:t>8.5.2025.</a:t>
            </a:fld>
            <a:endParaRPr lang="de-DE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C2C8ABA-8688-C07B-6B34-8887A05612A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en-US"/>
              <a:t>www.ffdi.unizg.hr/amdg (sz11_016.ppt)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F8782F1-44E2-5ACE-C485-AAA7B068AE7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1E9F6C-1957-4356-ADD5-DEF674D1C800}" type="slidenum">
              <a:rPr lang="de-DE" altLang="en-US"/>
              <a:pPr>
                <a:defRPr/>
              </a:pPr>
              <a:t>‹#›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368696571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A3AC492-634D-4F31-8AF4-BE9B1F32BF6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AE1D42-2A5F-474A-BAD4-10F27D6CE12A}" type="datetime1">
              <a:rPr lang="hr-HR"/>
              <a:pPr>
                <a:defRPr/>
              </a:pPr>
              <a:t>8.5.2025.</a:t>
            </a:fld>
            <a:endParaRPr lang="de-DE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8A41143-0A94-F261-63B2-B01C119C38B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en-US"/>
              <a:t>www.ffdi.unizg.hr/amdg (sz11_016.ppt)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0AB0C36-BDE2-FE81-D065-ECE8DD32F20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3D369B-5653-4FB5-9871-70BC6CB39D88}" type="slidenum">
              <a:rPr lang="de-DE" altLang="en-US"/>
              <a:pPr>
                <a:defRPr/>
              </a:pPr>
              <a:t>‹#›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307791647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6ED996B-4FFD-7A24-84E1-D66FF9F882C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AE1D42-2A5F-474A-BAD4-10F27D6CE12A}" type="datetime1">
              <a:rPr lang="hr-HR"/>
              <a:pPr>
                <a:defRPr/>
              </a:pPr>
              <a:t>8.5.2025.</a:t>
            </a:fld>
            <a:endParaRPr lang="de-DE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C316F11-DBF3-F301-D063-7013EA06A4F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en-US"/>
              <a:t>www.ffdi.unizg.hr/amdg (sz11_016.ppt)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5D7DC4C-4999-59A3-66F2-583753B75C1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AFFCFC-40E2-4549-B515-47B146935213}" type="slidenum">
              <a:rPr lang="de-DE" altLang="en-US"/>
              <a:pPr>
                <a:defRPr/>
              </a:pPr>
              <a:t>‹#›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102793331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9EC91FA5-996E-A221-B894-8675F59A087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AE1D42-2A5F-474A-BAD4-10F27D6CE12A}" type="datetime1">
              <a:rPr lang="hr-HR"/>
              <a:pPr>
                <a:defRPr/>
              </a:pPr>
              <a:t>8.5.2025.</a:t>
            </a:fld>
            <a:endParaRPr lang="de-DE" alt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1170E7B6-7495-1997-1EFE-7618F858F39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en-US"/>
              <a:t>www.ffdi.unizg.hr/amdg (sz11_016.ppt)</a:t>
            </a: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AAD98C89-8B8B-0997-9000-BA5B09ABAD8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477086-33B0-4845-8113-520DA880B9CE}" type="slidenum">
              <a:rPr lang="de-DE" altLang="en-US"/>
              <a:pPr>
                <a:defRPr/>
              </a:pPr>
              <a:t>‹#›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263988636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EE364EB0-4E7B-1C96-87E1-84B0DD74DDC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AE1D42-2A5F-474A-BAD4-10F27D6CE12A}" type="datetime1">
              <a:rPr lang="hr-HR"/>
              <a:pPr>
                <a:defRPr/>
              </a:pPr>
              <a:t>8.5.2025.</a:t>
            </a:fld>
            <a:endParaRPr lang="de-DE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489B5CC7-BFEC-37BF-2F5E-EF866618DC9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en-US"/>
              <a:t>www.ffdi.unizg.hr/amdg (sz11_016.ppt)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4441BDC5-C45B-4331-4A9F-4F15C2A76CD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11AEB2-F9F1-41D3-8BF6-5E40424F9CE5}" type="slidenum">
              <a:rPr lang="de-DE" altLang="en-US"/>
              <a:pPr>
                <a:defRPr/>
              </a:pPr>
              <a:t>‹#›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63470641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6FE4E237-8938-B576-8D47-EFF873E9570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AE1D42-2A5F-474A-BAD4-10F27D6CE12A}" type="datetime1">
              <a:rPr lang="hr-HR"/>
              <a:pPr>
                <a:defRPr/>
              </a:pPr>
              <a:t>8.5.2025.</a:t>
            </a:fld>
            <a:endParaRPr lang="de-DE" alt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E03F10F9-5AD2-6983-FE7C-D4B8EA3539D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en-US"/>
              <a:t>www.ffdi.unizg.hr/amdg (sz11_016.ppt)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FFE8538C-8C11-C496-C270-C6EA6803475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E3B1AF-9040-493C-B40F-20DAFE31CC5E}" type="slidenum">
              <a:rPr lang="de-DE" altLang="en-US"/>
              <a:pPr>
                <a:defRPr/>
              </a:pPr>
              <a:t>‹#›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13774796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32F1C36-0785-7CF9-823D-9BFCE2B9127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/>
              <a:t>06.03.12.</a:t>
            </a:r>
            <a:endParaRPr lang="hr-HR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5B05840-CC44-FD26-2187-57B55A8E870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 altLang="en-US"/>
              <a:t>amdg.eu ferbt1_002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85634C6-D122-A072-2DB3-DD419268ACD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CA5FEB-8DE7-4327-AF2E-6C351A44D6CA}" type="slidenum">
              <a:rPr lang="hr-HR" altLang="en-US"/>
              <a:pPr>
                <a:defRPr/>
              </a:pPr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169341965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A983F1A-1109-381A-6AC4-FB964D1B249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AE1D42-2A5F-474A-BAD4-10F27D6CE12A}" type="datetime1">
              <a:rPr lang="hr-HR"/>
              <a:pPr>
                <a:defRPr/>
              </a:pPr>
              <a:t>8.5.2025.</a:t>
            </a:fld>
            <a:endParaRPr lang="de-DE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3D245B5-9F13-89E4-97A0-1BDB3983C5B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en-US"/>
              <a:t>www.ffdi.unizg.hr/amdg (sz11_016.ppt)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53FBD53-F231-FE64-4EC6-43881D86086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2D4FD0-785E-4C7E-883F-F8227767DE7A}" type="slidenum">
              <a:rPr lang="de-DE" altLang="en-US"/>
              <a:pPr>
                <a:defRPr/>
              </a:pPr>
              <a:t>‹#›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378296974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r-HR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9DACFC0-7C23-DE26-19BA-C66D4281C07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AE1D42-2A5F-474A-BAD4-10F27D6CE12A}" type="datetime1">
              <a:rPr lang="hr-HR"/>
              <a:pPr>
                <a:defRPr/>
              </a:pPr>
              <a:t>8.5.2025.</a:t>
            </a:fld>
            <a:endParaRPr lang="de-DE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7B98BF6-F368-62F5-07AC-B4B2A142066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en-US"/>
              <a:t>www.ffdi.unizg.hr/amdg (sz11_016.ppt)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FDDE5CD-F2CE-0557-6541-DCDCC762EC2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25F2FE-D174-4D5E-9B49-F2641244D654}" type="slidenum">
              <a:rPr lang="de-DE" altLang="en-US"/>
              <a:pPr>
                <a:defRPr/>
              </a:pPr>
              <a:t>‹#›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20439317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3306F68-DB7F-342D-AE13-B2F091D9698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AE1D42-2A5F-474A-BAD4-10F27D6CE12A}" type="datetime1">
              <a:rPr lang="hr-HR"/>
              <a:pPr>
                <a:defRPr/>
              </a:pPr>
              <a:t>8.5.2025.</a:t>
            </a:fld>
            <a:endParaRPr lang="de-DE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E88C54C-05F0-9181-A20B-A209D1C9CE8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en-US"/>
              <a:t>www.ffdi.unizg.hr/amdg (sz11_016.ppt)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1799953-E095-7F32-4204-68FD135325F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4AA155-AFD1-42DC-B928-9A3740892D52}" type="slidenum">
              <a:rPr lang="de-DE" altLang="en-US"/>
              <a:pPr>
                <a:defRPr/>
              </a:pPr>
              <a:t>‹#›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98884688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5E259CD-9660-EE70-F2CB-6498E963398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AE1D42-2A5F-474A-BAD4-10F27D6CE12A}" type="datetime1">
              <a:rPr lang="hr-HR"/>
              <a:pPr>
                <a:defRPr/>
              </a:pPr>
              <a:t>8.5.2025.</a:t>
            </a:fld>
            <a:endParaRPr lang="de-DE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92C9D3E-81E6-5649-1DEF-1384A7D578E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en-US"/>
              <a:t>www.ffdi.unizg.hr/amdg (sz11_016.ppt)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63CB9EE-A773-A934-BEAE-655F63CC42A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8AFBC2-2BC6-47D3-ABEE-FC36C4AADAAE}" type="slidenum">
              <a:rPr lang="de-DE" altLang="en-US"/>
              <a:pPr>
                <a:defRPr/>
              </a:pPr>
              <a:t>‹#›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90569496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4E8B5FF-0BFF-9722-153A-44AE5E823C7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/>
              <a:t>06.03.12.</a:t>
            </a:r>
            <a:endParaRPr lang="hr-HR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F80DAE8-A519-FED2-7844-C39B6527A34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 altLang="en-US"/>
              <a:t>amdg.eu ferbt1_002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AD28CD6-43C2-0F0B-ABF6-5104B6ECBCB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DB780A-C6DB-4744-9BD5-8905112465B2}" type="slidenum">
              <a:rPr lang="hr-HR" altLang="en-US"/>
              <a:pPr>
                <a:defRPr/>
              </a:pPr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265284519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67EEBF5-ACBE-5D93-0688-702F0925B4A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/>
              <a:t>06.03.12.</a:t>
            </a:r>
            <a:endParaRPr lang="hr-HR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638F036-E08D-1CD9-69AC-A5D4F821958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 altLang="en-US"/>
              <a:t>amdg.eu ferbt1_002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C0590D5-C79E-E463-0A8E-DED09439127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BD4AF1-C42C-44F5-99B8-344D27392C19}" type="slidenum">
              <a:rPr lang="hr-HR" altLang="en-US"/>
              <a:pPr>
                <a:defRPr/>
              </a:pPr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401251114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7DB043E-5963-F614-71AE-D4B82A9997A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/>
              <a:t>06.03.12.</a:t>
            </a:r>
            <a:endParaRPr lang="hr-HR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7A51190-C208-ED3D-AEEE-7CBA82E82EA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 altLang="en-US"/>
              <a:t>amdg.eu ferbt1_002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AF9A19A-CB5D-24D5-5792-734349598AA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BCD509-A323-4652-9580-BC31FBE486D6}" type="slidenum">
              <a:rPr lang="hr-HR" altLang="en-US"/>
              <a:pPr>
                <a:defRPr/>
              </a:pPr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136419703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5B7F09F-263C-871F-9E27-F9F55E1DEA1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/>
              <a:t>06.03.12.</a:t>
            </a:r>
            <a:endParaRPr lang="hr-HR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3C0AE40-5D6D-F09C-4317-822C553E770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 altLang="en-US"/>
              <a:t>amdg.eu ferbt1_002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2BEF990-609B-9DA2-5E20-51CC9EED8A3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4A081D-D8BB-4DF4-B4C2-C61D32D5EBCA}" type="slidenum">
              <a:rPr lang="hr-HR" altLang="en-US"/>
              <a:pPr>
                <a:defRPr/>
              </a:pPr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398809272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5EDB3A3F-886C-5955-CB60-64FCE92C6A3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/>
              <a:t>06.03.12.</a:t>
            </a:r>
            <a:endParaRPr lang="hr-HR" alt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804CED88-C07F-15B9-8DCC-C68B0D57195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 altLang="en-US"/>
              <a:t>amdg.eu ferbt1_002</a:t>
            </a: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5C364F70-DB80-7406-F5F4-AFA37773530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395C8D-D1C1-4A3A-83A5-F00CC20772C7}" type="slidenum">
              <a:rPr lang="hr-HR" altLang="en-US"/>
              <a:pPr>
                <a:defRPr/>
              </a:pPr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29295764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F149DACD-DA3A-7B3B-D24E-81C8CD11983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/>
              <a:t>06.03.12.</a:t>
            </a:r>
            <a:endParaRPr lang="hr-HR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55EF36E7-BB14-E0AE-BD9B-4F6186B17D6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 altLang="en-US"/>
              <a:t>amdg.eu ferbt1_002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682DD1D9-023B-2289-5170-297F28FB564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605651-E74C-464A-A0FF-3D0A64E43A5B}" type="slidenum">
              <a:rPr lang="hr-HR" altLang="en-US"/>
              <a:pPr>
                <a:defRPr/>
              </a:pPr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13716342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684D10A-D2BB-914A-440B-B1BD3DCDF28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/>
              <a:t>06.03.12.</a:t>
            </a:r>
            <a:endParaRPr lang="hr-HR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733297F-69A1-4A8D-BA03-57A7101798E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 altLang="en-US"/>
              <a:t>amdg.eu ferbt1_002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73D6B15-4FE7-9CF3-C4E0-61215E474C4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76F45E-E25D-40A4-BE97-08ED6E43C8B5}" type="slidenum">
              <a:rPr lang="hr-HR" altLang="en-US"/>
              <a:pPr>
                <a:defRPr/>
              </a:pPr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410400143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5952A35D-10B9-2734-7BA3-B0C6D8BCA7E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/>
              <a:t>06.03.12.</a:t>
            </a:r>
            <a:endParaRPr lang="hr-HR" alt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641F9D1A-9844-DCD4-B2BC-F061661B8DC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 altLang="en-US"/>
              <a:t>amdg.eu ferbt1_002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86C56DCE-35F3-411B-77B2-714B783D88C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08A7ED-4FA4-4C20-88D5-1A426570E52B}" type="slidenum">
              <a:rPr lang="hr-HR" altLang="en-US"/>
              <a:pPr>
                <a:defRPr/>
              </a:pPr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91226871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64E8F54-F64B-62A9-853A-03232AFDD89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/>
              <a:t>06.03.12.</a:t>
            </a:r>
            <a:endParaRPr lang="hr-HR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74F33C4-B627-DF41-312C-C4C9A5E9E60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 altLang="en-US"/>
              <a:t>amdg.eu ferbt1_002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5A3D630-D4BA-08E5-08B3-1CE0EA26267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E6A56D-1C24-4BDB-9D59-0C0FFDE7A4D8}" type="slidenum">
              <a:rPr lang="hr-HR" altLang="en-US"/>
              <a:pPr>
                <a:defRPr/>
              </a:pPr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331619823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r-HR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6904131-240E-91DA-8B5E-926C383F32A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/>
              <a:t>06.03.12.</a:t>
            </a:r>
            <a:endParaRPr lang="hr-HR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081B5DA-8438-2C48-5652-E157B599B59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 altLang="en-US"/>
              <a:t>amdg.eu ferbt1_002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EE55997-FBF9-7E79-A843-C65094D382E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91B915-7FDE-4213-909C-835EF4C527DD}" type="slidenum">
              <a:rPr lang="hr-HR" altLang="en-US"/>
              <a:pPr>
                <a:defRPr/>
              </a:pPr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55731412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5A489E6-3F2E-4EAF-3BCE-104B4621F7B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/>
              <a:t>06.03.12.</a:t>
            </a:r>
            <a:endParaRPr lang="hr-HR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65F745F-53C4-012C-20B9-AF8AEA6946B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 altLang="en-US"/>
              <a:t>amdg.eu ferbt1_002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BA970DE-9829-66AF-B9EC-B98AD3DFFA3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8FE3DE-4AA9-41F4-8A9D-929908DFC045}" type="slidenum">
              <a:rPr lang="hr-HR" altLang="en-US"/>
              <a:pPr>
                <a:defRPr/>
              </a:pPr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44413254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87F6BBF-418F-20AB-A551-07AA130C09F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/>
              <a:t>06.03.12.</a:t>
            </a:r>
            <a:endParaRPr lang="hr-HR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8B5792C-E4D6-6B3E-C3E7-95B0229F6CA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 altLang="en-US"/>
              <a:t>amdg.eu ferbt1_002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E0251C4-8E4C-6280-2950-6BAEED9604F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7A8935-7E79-4D9C-9CD0-86E2E5BCF95D}" type="slidenum">
              <a:rPr lang="hr-HR" altLang="en-US"/>
              <a:pPr>
                <a:defRPr/>
              </a:pPr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307739168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7827946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7449428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0990523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21336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21336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4135827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878373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9A98B973-7633-C940-C687-81462177B14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/>
              <a:t>06.03.12.</a:t>
            </a:r>
            <a:endParaRPr lang="hr-HR" alt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84D5A5F9-3AA0-83D0-8D86-03AAE6AE5EA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 altLang="en-US"/>
              <a:t>amdg.eu ferbt1_002</a:t>
            </a: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522325AF-945F-53A3-82E4-D9179E182F2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2D5DC2-E498-4190-999C-3FD58C8D0041}" type="slidenum">
              <a:rPr lang="hr-HR" altLang="en-US"/>
              <a:pPr>
                <a:defRPr/>
              </a:pPr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226549741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5043962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5606582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9296444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r-HR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2508280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5003142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62700" y="609600"/>
            <a:ext cx="1943100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609600"/>
            <a:ext cx="5676900" cy="5638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5451884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4D461D9-D73B-3E9A-591E-47BE74DF5CE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01532B-04F8-4375-9995-DB5B04830555}" type="datetime1">
              <a:rPr lang="hr-HR"/>
              <a:pPr>
                <a:defRPr/>
              </a:pPr>
              <a:t>8.5.2025.</a:t>
            </a:fld>
            <a:endParaRPr lang="de-DE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04BB0AA-2955-5ADA-6969-F2F22894C66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en-US"/>
              <a:t>sz15_ezr_neh_lik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D5AD1F5-FDEB-2ADA-6F55-7F54344A8FC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5B909D-5461-4575-ADBE-73F3DEF7B27C}" type="slidenum">
              <a:rPr lang="de-DE" altLang="en-US"/>
              <a:pPr>
                <a:defRPr/>
              </a:pPr>
              <a:t>‹#›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58467309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5FEB4E6-D85B-3F32-0A15-DB72D461064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CDB90A-59F8-47BB-82BE-D93B1C1BAAB3}" type="datetime1">
              <a:rPr lang="hr-HR"/>
              <a:pPr>
                <a:defRPr/>
              </a:pPr>
              <a:t>8.5.2025.</a:t>
            </a:fld>
            <a:endParaRPr lang="de-DE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A521935-E0B7-3625-0071-0DA686C2A50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en-US"/>
              <a:t>sz15_ezr_neh_lik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71A857E-BF6E-0245-6AE2-26D7D5D37F6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074DA3-1AAE-4217-A72C-2E6FAB67997A}" type="slidenum">
              <a:rPr lang="de-DE" altLang="en-US"/>
              <a:pPr>
                <a:defRPr/>
              </a:pPr>
              <a:t>‹#›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427562297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8EE53CB-2862-6999-0EA1-603EE699232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4038EE-126A-421A-85ED-408B319ABF4E}" type="datetime1">
              <a:rPr lang="hr-HR"/>
              <a:pPr>
                <a:defRPr/>
              </a:pPr>
              <a:t>8.5.2025.</a:t>
            </a:fld>
            <a:endParaRPr lang="de-DE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D28F125-E1B0-BAF0-2602-422F94710A2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en-US"/>
              <a:t>sz15_ezr_neh_lik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B3242C7-254E-2AD8-D039-25E3C09AA6D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C1A34C-1290-49DE-B9E3-2625215E66F8}" type="slidenum">
              <a:rPr lang="de-DE" altLang="en-US"/>
              <a:pPr>
                <a:defRPr/>
              </a:pPr>
              <a:t>‹#›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285163780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62DA8C1-F0F3-E60B-A077-34B3B161A5F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DB16B4-4DC1-40CF-80F8-F8B69FD53879}" type="datetime1">
              <a:rPr lang="hr-HR"/>
              <a:pPr>
                <a:defRPr/>
              </a:pPr>
              <a:t>8.5.2025.</a:t>
            </a:fld>
            <a:endParaRPr lang="de-DE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0B61E43-6181-E629-8C83-CC38297083F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en-US"/>
              <a:t>sz15_ezr_neh_lik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2659F34-73ED-0EBA-4A79-8246453E052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17F63F-0DC7-44B7-961D-E1A85AAEC293}" type="slidenum">
              <a:rPr lang="de-DE" altLang="en-US"/>
              <a:pPr>
                <a:defRPr/>
              </a:pPr>
              <a:t>‹#›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11473568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62478E2D-2DE5-685E-967E-CD229895B05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/>
              <a:t>06.03.12.</a:t>
            </a:r>
            <a:endParaRPr lang="hr-HR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4D24BD13-A4F7-F2D1-E0A8-A7F693CC307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 altLang="en-US"/>
              <a:t>amdg.eu ferbt1_002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9EEB8362-AB24-ACED-F1A4-F8CA66A542D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D5B7EE-8AE1-41D8-BAA1-C7DCDDA27DEB}" type="slidenum">
              <a:rPr lang="hr-HR" altLang="en-US"/>
              <a:pPr>
                <a:defRPr/>
              </a:pPr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243357456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809A43D0-51C1-FF25-F053-A402B2FC68E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3D92E9-E00B-4CD3-B21F-87571FFBB7D9}" type="datetime1">
              <a:rPr lang="hr-HR"/>
              <a:pPr>
                <a:defRPr/>
              </a:pPr>
              <a:t>8.5.2025.</a:t>
            </a:fld>
            <a:endParaRPr lang="de-DE" alt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662B3567-3582-FFD4-54AB-2A678FF1FCC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en-US"/>
              <a:t>sz15_ezr_neh_lik</a:t>
            </a: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F7CD71A6-5D91-F2BF-AFBB-AC006764E82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90278C-5695-4EB0-843F-B529151EF58C}" type="slidenum">
              <a:rPr lang="de-DE" altLang="en-US"/>
              <a:pPr>
                <a:defRPr/>
              </a:pPr>
              <a:t>‹#›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96198055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E5239E20-5F86-ADC6-8963-A804252249E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0B1A05-7811-49DA-B720-F10137942F45}" type="datetime1">
              <a:rPr lang="hr-HR"/>
              <a:pPr>
                <a:defRPr/>
              </a:pPr>
              <a:t>8.5.2025.</a:t>
            </a:fld>
            <a:endParaRPr lang="de-DE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1DAD24B8-CBEB-C923-3153-1B04AA58935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en-US"/>
              <a:t>sz15_ezr_neh_lik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447681C7-F8F8-789F-62E1-26AD7AEC99F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E95EB3-0007-4B4A-A6DF-1F30AC3F7FBB}" type="slidenum">
              <a:rPr lang="de-DE" altLang="en-US"/>
              <a:pPr>
                <a:defRPr/>
              </a:pPr>
              <a:t>‹#›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5758832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79D90ECB-A494-D0D4-81C4-42425EE9622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051593-27D1-43CC-BE95-450FA09C8CFA}" type="datetime1">
              <a:rPr lang="hr-HR"/>
              <a:pPr>
                <a:defRPr/>
              </a:pPr>
              <a:t>8.5.2025.</a:t>
            </a:fld>
            <a:endParaRPr lang="de-DE" alt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BFC76A50-C468-A01B-4F44-C1F66BC71D4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en-US"/>
              <a:t>sz15_ezr_neh_lik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3CD1078F-E270-AD53-A0CF-8EAA1847687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33DAF6-35F5-4935-A176-4DD93783ED47}" type="slidenum">
              <a:rPr lang="de-DE" altLang="en-US"/>
              <a:pPr>
                <a:defRPr/>
              </a:pPr>
              <a:t>‹#›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318991790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A112787-DD82-E79E-515C-EA4E6CCA608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BEDDAF-417A-4A78-857D-24410AA5CF67}" type="datetime1">
              <a:rPr lang="hr-HR"/>
              <a:pPr>
                <a:defRPr/>
              </a:pPr>
              <a:t>8.5.2025.</a:t>
            </a:fld>
            <a:endParaRPr lang="de-DE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07FDE49-E6D4-4CB3-C387-977F716F114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en-US"/>
              <a:t>sz15_ezr_neh_lik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22BF95C-D45A-A416-40AC-38362B8BA82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D35BAE-10A6-4BC5-9C27-0E383662241E}" type="slidenum">
              <a:rPr lang="de-DE" altLang="en-US"/>
              <a:pPr>
                <a:defRPr/>
              </a:pPr>
              <a:t>‹#›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26301514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r-HR" noProof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AA2A771-AB6A-37DF-E688-8440AE715E7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112AD7-C3AA-4B6F-B563-8AD9869FFA6A}" type="datetime1">
              <a:rPr lang="hr-HR"/>
              <a:pPr>
                <a:defRPr/>
              </a:pPr>
              <a:t>8.5.2025.</a:t>
            </a:fld>
            <a:endParaRPr lang="de-DE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9D14ABA-A5E4-547E-CFD1-D1B6D16A34B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en-US"/>
              <a:t>sz15_ezr_neh_lik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57C5D90-8197-0767-DEDA-FE5F1100B88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80F3AD-2DD5-4D70-B595-DC266F7CD708}" type="slidenum">
              <a:rPr lang="de-DE" altLang="en-US"/>
              <a:pPr>
                <a:defRPr/>
              </a:pPr>
              <a:t>‹#›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249866843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FA43F28-0096-4A71-31E0-A5AB532B122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80A8EC-B0B9-452B-B8E9-5E9C750936DC}" type="datetime1">
              <a:rPr lang="hr-HR"/>
              <a:pPr>
                <a:defRPr/>
              </a:pPr>
              <a:t>8.5.2025.</a:t>
            </a:fld>
            <a:endParaRPr lang="de-DE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9E7E312-7096-DAC2-CF02-7DD999EA7F2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en-US"/>
              <a:t>sz15_ezr_neh_lik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55CA270-8CEF-2013-F4A4-3F07E218FDA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F0A9CF-2D9B-45F8-B408-7452A5226CB0}" type="slidenum">
              <a:rPr lang="de-DE" altLang="en-US"/>
              <a:pPr>
                <a:defRPr/>
              </a:pPr>
              <a:t>‹#›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116312668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09E1AD5-669E-C7F0-FEF9-1D9C971C1E4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8BDE32-FCD4-4E54-9A4C-3391319E826E}" type="datetime1">
              <a:rPr lang="hr-HR"/>
              <a:pPr>
                <a:defRPr/>
              </a:pPr>
              <a:t>8.5.2025.</a:t>
            </a:fld>
            <a:endParaRPr lang="de-DE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ED9F145-CB95-83E2-A1A8-CEA3C97AB70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en-US"/>
              <a:t>sz15_ezr_neh_lik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348E1C1-A448-B001-DB75-58342EBC652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D8D14E-D66E-40B5-B694-0C16FA8C43E3}" type="slidenum">
              <a:rPr lang="de-DE" altLang="en-US"/>
              <a:pPr>
                <a:defRPr/>
              </a:pPr>
              <a:t>‹#›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41056107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38F8F05D-6158-D870-43BF-3FFFA2853D5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/>
              <a:t>06.03.12.</a:t>
            </a:r>
            <a:endParaRPr lang="hr-HR" alt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5CB6CF73-9C57-827A-31A4-297B3D5B939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 altLang="en-US"/>
              <a:t>amdg.eu ferbt1_002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4F90C53F-2556-9886-6EFF-5D1B2442C02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02D99A-8E8E-40AA-ACEE-F18C9FB57766}" type="slidenum">
              <a:rPr lang="hr-HR" altLang="en-US"/>
              <a:pPr>
                <a:defRPr/>
              </a:pPr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29637998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32C22B9-9BEF-2E7B-8614-7652F866289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/>
              <a:t>06.03.12.</a:t>
            </a:r>
            <a:endParaRPr lang="hr-HR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F708448-1279-A6CA-3160-C5B302FC3C9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 altLang="en-US"/>
              <a:t>amdg.eu ferbt1_002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39034E0-B6F7-A171-37DD-2EA9CC83A57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8F9B8B-E2B9-41BC-AB69-5EC4ADA85436}" type="slidenum">
              <a:rPr lang="hr-HR" altLang="en-US"/>
              <a:pPr>
                <a:defRPr/>
              </a:pPr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27198923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r-HR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E7F0E58-AF8B-00CE-09F2-045D121FB98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/>
              <a:t>06.03.12.</a:t>
            </a:r>
            <a:endParaRPr lang="hr-HR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866AD3D-516A-4652-9C09-4B0879361F6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 altLang="en-US"/>
              <a:t>amdg.eu ferbt1_002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C297268-E1B2-B068-F588-9D2CA4332CD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7EFBC7-92AF-4BFB-8062-35078C663A2D}" type="slidenum">
              <a:rPr lang="hr-HR" altLang="en-US"/>
              <a:pPr>
                <a:defRPr/>
              </a:pPr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23644067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image" Target="../media/image2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Freeform 7">
            <a:extLst>
              <a:ext uri="{FF2B5EF4-FFF2-40B4-BE49-F238E27FC236}">
                <a16:creationId xmlns:a16="http://schemas.microsoft.com/office/drawing/2014/main" id="{3CAA5346-8C20-D878-6055-647D79C408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>
              <a:gd name="T0" fmla="*/ 0 w 1000"/>
              <a:gd name="T1" fmla="*/ 2147483646 h 1000"/>
              <a:gd name="T2" fmla="*/ 0 w 1000"/>
              <a:gd name="T3" fmla="*/ 0 h 1000"/>
              <a:gd name="T4" fmla="*/ 2147483646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027" name="Line 8">
            <a:extLst>
              <a:ext uri="{FF2B5EF4-FFF2-40B4-BE49-F238E27FC236}">
                <a16:creationId xmlns:a16="http://schemas.microsoft.com/office/drawing/2014/main" id="{F36409FA-51B1-7553-F10B-5BB6C43717C1}"/>
              </a:ext>
            </a:extLst>
          </p:cNvPr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028" name="Rectangle 2">
            <a:extLst>
              <a:ext uri="{FF2B5EF4-FFF2-40B4-BE49-F238E27FC236}">
                <a16:creationId xmlns:a16="http://schemas.microsoft.com/office/drawing/2014/main" id="{7B7FB235-6F7D-B131-0F2C-03CDADA32A1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 altLang="en-US"/>
              <a:t>Click to edit Master title style</a:t>
            </a:r>
          </a:p>
        </p:txBody>
      </p:sp>
      <p:sp>
        <p:nvSpPr>
          <p:cNvPr id="1029" name="Rectangle 3">
            <a:extLst>
              <a:ext uri="{FF2B5EF4-FFF2-40B4-BE49-F238E27FC236}">
                <a16:creationId xmlns:a16="http://schemas.microsoft.com/office/drawing/2014/main" id="{4CA39743-9709-9084-6785-D134254D73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 altLang="en-US"/>
              <a:t>Click to edit Master text styles</a:t>
            </a:r>
          </a:p>
          <a:p>
            <a:pPr lvl="1"/>
            <a:r>
              <a:rPr lang="hr-HR" altLang="en-US"/>
              <a:t>Second level</a:t>
            </a:r>
          </a:p>
          <a:p>
            <a:pPr lvl="2"/>
            <a:r>
              <a:rPr lang="hr-HR" altLang="en-US"/>
              <a:t>Third level</a:t>
            </a:r>
          </a:p>
          <a:p>
            <a:pPr lvl="3"/>
            <a:r>
              <a:rPr lang="hr-HR" altLang="en-US"/>
              <a:t>Fourth level</a:t>
            </a:r>
          </a:p>
          <a:p>
            <a:pPr lvl="4"/>
            <a:r>
              <a:rPr lang="hr-HR" altLang="en-US"/>
              <a:t>Fifth level</a:t>
            </a:r>
          </a:p>
        </p:txBody>
      </p:sp>
      <p:sp>
        <p:nvSpPr>
          <p:cNvPr id="11" name="Rectangle 4">
            <a:extLst>
              <a:ext uri="{FF2B5EF4-FFF2-40B4-BE49-F238E27FC236}">
                <a16:creationId xmlns:a16="http://schemas.microsoft.com/office/drawing/2014/main" id="{260B0682-C521-EC7B-9B31-C30C3879AB1B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+mj-lt"/>
                <a:cs typeface="+mn-cs"/>
              </a:defRPr>
            </a:lvl1pPr>
          </a:lstStyle>
          <a:p>
            <a:pPr>
              <a:defRPr/>
            </a:pPr>
            <a:r>
              <a:rPr lang="hr-HR"/>
              <a:t>06.03.12.</a:t>
            </a:r>
            <a:endParaRPr lang="hr-HR" altLang="en-US"/>
          </a:p>
        </p:txBody>
      </p:sp>
      <p:sp>
        <p:nvSpPr>
          <p:cNvPr id="12" name="Rectangle 5">
            <a:extLst>
              <a:ext uri="{FF2B5EF4-FFF2-40B4-BE49-F238E27FC236}">
                <a16:creationId xmlns:a16="http://schemas.microsoft.com/office/drawing/2014/main" id="{3067A98A-49B7-7186-FC30-D1C9BC3F265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3638"/>
            <a:ext cx="28956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latin typeface="+mj-lt"/>
                <a:cs typeface="+mn-cs"/>
              </a:defRPr>
            </a:lvl1pPr>
          </a:lstStyle>
          <a:p>
            <a:pPr>
              <a:defRPr/>
            </a:pPr>
            <a:r>
              <a:rPr lang="hr-HR" altLang="en-US"/>
              <a:t>amdg.eu ferbt1_002</a:t>
            </a:r>
          </a:p>
        </p:txBody>
      </p:sp>
      <p:sp>
        <p:nvSpPr>
          <p:cNvPr id="13" name="Rectangle 6">
            <a:extLst>
              <a:ext uri="{FF2B5EF4-FFF2-40B4-BE49-F238E27FC236}">
                <a16:creationId xmlns:a16="http://schemas.microsoft.com/office/drawing/2014/main" id="{ED4BECAD-D524-7CE0-D2C2-56AF0856976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Garamond" panose="02020404030301010803" pitchFamily="18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321B56ED-D3EB-467D-950B-9226A7729098}" type="slidenum">
              <a:rPr lang="hr-HR" altLang="en-US"/>
              <a:pPr>
                <a:defRPr/>
              </a:pPr>
              <a:t>‹#›</a:t>
            </a:fld>
            <a:endParaRPr lang="hr-H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0" r:id="rId1"/>
    <p:sldLayoutId id="2147483941" r:id="rId2"/>
    <p:sldLayoutId id="2147483942" r:id="rId3"/>
    <p:sldLayoutId id="2147483943" r:id="rId4"/>
    <p:sldLayoutId id="2147483944" r:id="rId5"/>
    <p:sldLayoutId id="2147483945" r:id="rId6"/>
    <p:sldLayoutId id="2147483946" r:id="rId7"/>
    <p:sldLayoutId id="2147483947" r:id="rId8"/>
    <p:sldLayoutId id="2147483948" r:id="rId9"/>
    <p:sldLayoutId id="2147483949" r:id="rId10"/>
    <p:sldLayoutId id="2147483950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anose="05000000000000000000" pitchFamily="2" charset="2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anose="05000000000000000000" pitchFamily="2" charset="2"/>
        <a:buChar char="q"/>
        <a:defRPr sz="2600">
          <a:solidFill>
            <a:schemeClr val="tx1"/>
          </a:solidFill>
          <a:latin typeface="+mn-lt"/>
          <a:cs typeface="+mn-cs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anose="05000000000000000000" pitchFamily="2" charset="2"/>
        <a:buChar char="n"/>
        <a:defRPr sz="2200">
          <a:solidFill>
            <a:schemeClr val="tx1"/>
          </a:solidFill>
          <a:latin typeface="+mn-lt"/>
          <a:cs typeface="+mn-cs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q"/>
        <a:defRPr sz="2000">
          <a:solidFill>
            <a:schemeClr val="tx1"/>
          </a:solidFill>
          <a:latin typeface="+mn-lt"/>
          <a:cs typeface="+mn-cs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Freeform 7">
            <a:extLst>
              <a:ext uri="{FF2B5EF4-FFF2-40B4-BE49-F238E27FC236}">
                <a16:creationId xmlns:a16="http://schemas.microsoft.com/office/drawing/2014/main" id="{4D362A47-3E36-A031-4EED-4E4C367E7D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>
              <a:gd name="T0" fmla="*/ 0 w 1000"/>
              <a:gd name="T1" fmla="*/ 2147483646 h 1000"/>
              <a:gd name="T2" fmla="*/ 0 w 1000"/>
              <a:gd name="T3" fmla="*/ 0 h 1000"/>
              <a:gd name="T4" fmla="*/ 2147483646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051" name="Line 8">
            <a:extLst>
              <a:ext uri="{FF2B5EF4-FFF2-40B4-BE49-F238E27FC236}">
                <a16:creationId xmlns:a16="http://schemas.microsoft.com/office/drawing/2014/main" id="{ED23381B-CA12-6CA9-692A-DE8E0D536CA9}"/>
              </a:ext>
            </a:extLst>
          </p:cNvPr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052" name="Rectangle 2">
            <a:extLst>
              <a:ext uri="{FF2B5EF4-FFF2-40B4-BE49-F238E27FC236}">
                <a16:creationId xmlns:a16="http://schemas.microsoft.com/office/drawing/2014/main" id="{E259E34B-51E8-8376-48AC-6A66836E2A0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en-US"/>
              <a:t>Titelmasterformat durch Klicken bearbeiten</a:t>
            </a:r>
          </a:p>
        </p:txBody>
      </p:sp>
      <p:sp>
        <p:nvSpPr>
          <p:cNvPr id="2053" name="Rectangle 3">
            <a:extLst>
              <a:ext uri="{FF2B5EF4-FFF2-40B4-BE49-F238E27FC236}">
                <a16:creationId xmlns:a16="http://schemas.microsoft.com/office/drawing/2014/main" id="{315783DB-2D35-0C9A-8CD6-01E2831A5A7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en-US"/>
              <a:t>Textmasterformate durch Klicken bearbeiten</a:t>
            </a:r>
          </a:p>
          <a:p>
            <a:pPr lvl="1"/>
            <a:r>
              <a:rPr lang="de-DE" altLang="en-US"/>
              <a:t>Zweite Ebene</a:t>
            </a:r>
          </a:p>
          <a:p>
            <a:pPr lvl="2"/>
            <a:r>
              <a:rPr lang="de-DE" altLang="en-US"/>
              <a:t>Dritte Ebene</a:t>
            </a:r>
          </a:p>
          <a:p>
            <a:pPr lvl="3"/>
            <a:r>
              <a:rPr lang="de-DE" altLang="en-US"/>
              <a:t>Vierte Ebene</a:t>
            </a:r>
          </a:p>
          <a:p>
            <a:pPr lvl="4"/>
            <a:r>
              <a:rPr lang="de-DE" altLang="en-US"/>
              <a:t>Fünfte Ebene</a:t>
            </a:r>
          </a:p>
        </p:txBody>
      </p:sp>
      <p:sp>
        <p:nvSpPr>
          <p:cNvPr id="11" name="Rectangle 4">
            <a:extLst>
              <a:ext uri="{FF2B5EF4-FFF2-40B4-BE49-F238E27FC236}">
                <a16:creationId xmlns:a16="http://schemas.microsoft.com/office/drawing/2014/main" id="{6761351C-6CA7-CF8F-4F82-13675998AE48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+mj-lt"/>
              </a:defRPr>
            </a:lvl1pPr>
          </a:lstStyle>
          <a:p>
            <a:pPr>
              <a:defRPr/>
            </a:pPr>
            <a:fld id="{31606F61-EE7F-4052-B790-0419EE37A0A8}" type="datetimeFigureOut">
              <a:rPr lang="hr-HR"/>
              <a:pPr>
                <a:defRPr/>
              </a:pPr>
              <a:t>8.5.2025.</a:t>
            </a:fld>
            <a:endParaRPr lang="de-DE" altLang="en-US"/>
          </a:p>
        </p:txBody>
      </p:sp>
      <p:sp>
        <p:nvSpPr>
          <p:cNvPr id="12" name="Rectangle 5">
            <a:extLst>
              <a:ext uri="{FF2B5EF4-FFF2-40B4-BE49-F238E27FC236}">
                <a16:creationId xmlns:a16="http://schemas.microsoft.com/office/drawing/2014/main" id="{A616BCE5-E4A4-21BA-CED6-93E198DF32A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3638"/>
            <a:ext cx="28956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latin typeface="+mj-lt"/>
              </a:defRPr>
            </a:lvl1pPr>
          </a:lstStyle>
          <a:p>
            <a:pPr>
              <a:defRPr/>
            </a:pPr>
            <a:r>
              <a:rPr lang="de-DE" altLang="en-US"/>
              <a:t>www.ffdi.unizg.hr/amdg (sz11_016.ppt)</a:t>
            </a:r>
          </a:p>
        </p:txBody>
      </p:sp>
      <p:sp>
        <p:nvSpPr>
          <p:cNvPr id="13" name="Rectangle 6">
            <a:extLst>
              <a:ext uri="{FF2B5EF4-FFF2-40B4-BE49-F238E27FC236}">
                <a16:creationId xmlns:a16="http://schemas.microsoft.com/office/drawing/2014/main" id="{E485F55E-5C55-E439-6FA8-4AAB9D2DFBD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+mj-lt"/>
              </a:defRPr>
            </a:lvl1pPr>
          </a:lstStyle>
          <a:p>
            <a:pPr>
              <a:defRPr/>
            </a:pPr>
            <a:fld id="{8708E62C-BD9C-4345-82E9-28BBB1D845FF}" type="slidenum">
              <a:rPr lang="de-DE" altLang="en-US"/>
              <a:pPr>
                <a:defRPr/>
              </a:pPr>
              <a:t>‹#›</a:t>
            </a:fld>
            <a:endParaRPr lang="de-DE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1" r:id="rId1"/>
    <p:sldLayoutId id="2147483952" r:id="rId2"/>
    <p:sldLayoutId id="2147483953" r:id="rId3"/>
    <p:sldLayoutId id="2147483954" r:id="rId4"/>
    <p:sldLayoutId id="2147483955" r:id="rId5"/>
    <p:sldLayoutId id="2147483956" r:id="rId6"/>
    <p:sldLayoutId id="2147483957" r:id="rId7"/>
    <p:sldLayoutId id="2147483958" r:id="rId8"/>
    <p:sldLayoutId id="2147483959" r:id="rId9"/>
    <p:sldLayoutId id="2147483960" r:id="rId10"/>
    <p:sldLayoutId id="2147483961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anose="02020404030301010803" pitchFamily="18" charset="0"/>
          <a:cs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anose="02020404030301010803" pitchFamily="18" charset="0"/>
          <a:cs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anose="02020404030301010803" pitchFamily="18" charset="0"/>
          <a:cs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anose="02020404030301010803" pitchFamily="18" charset="0"/>
          <a:cs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anose="02020404030301010803" pitchFamily="18" charset="0"/>
          <a:cs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anose="02020404030301010803" pitchFamily="18" charset="0"/>
          <a:cs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anose="02020404030301010803" pitchFamily="18" charset="0"/>
          <a:cs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anose="02020404030301010803" pitchFamily="18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anose="05000000000000000000" pitchFamily="2" charset="2"/>
        <a:buChar char="n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anose="05000000000000000000" pitchFamily="2" charset="2"/>
        <a:buChar char="q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anose="05000000000000000000" pitchFamily="2" charset="2"/>
        <a:buChar char="n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q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B1A2B849-5F27-CE27-9299-5798B85E391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en-US"/>
              <a:t>Titelmasterformat durch Klicken bearbeiten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A8BE47CB-39E3-0F0D-3D8D-5335AA6F00F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en-US"/>
              <a:t>Textmasterformate durch Klicken bearbeiten</a:t>
            </a:r>
          </a:p>
          <a:p>
            <a:pPr lvl="1"/>
            <a:r>
              <a:rPr lang="de-DE" altLang="en-US"/>
              <a:t>Zweite Ebene</a:t>
            </a:r>
          </a:p>
          <a:p>
            <a:pPr lvl="2"/>
            <a:r>
              <a:rPr lang="de-DE" altLang="en-US"/>
              <a:t>Dritte Ebene</a:t>
            </a:r>
          </a:p>
          <a:p>
            <a:pPr lvl="3"/>
            <a:r>
              <a:rPr lang="de-DE" altLang="en-US"/>
              <a:t>Vierte Ebene</a:t>
            </a:r>
          </a:p>
          <a:p>
            <a:pPr lvl="4"/>
            <a:r>
              <a:rPr lang="de-DE" altLang="en-US"/>
              <a:t>Fünfte Ebene</a:t>
            </a:r>
          </a:p>
        </p:txBody>
      </p:sp>
      <p:sp>
        <p:nvSpPr>
          <p:cNvPr id="37892" name="Rectangle 4">
            <a:extLst>
              <a:ext uri="{FF2B5EF4-FFF2-40B4-BE49-F238E27FC236}">
                <a16:creationId xmlns:a16="http://schemas.microsoft.com/office/drawing/2014/main" id="{5CCE50D1-EBC3-5C5F-779D-D4E6410BA8C0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+mj-lt"/>
                <a:cs typeface="Times New Roman" pitchFamily="18" charset="0"/>
              </a:defRPr>
            </a:lvl1pPr>
          </a:lstStyle>
          <a:p>
            <a:pPr>
              <a:defRPr/>
            </a:pPr>
            <a:fld id="{B3AE1D42-2A5F-474A-BAD4-10F27D6CE12A}" type="datetime1">
              <a:rPr lang="hr-HR"/>
              <a:pPr>
                <a:defRPr/>
              </a:pPr>
              <a:t>8.5.2025.</a:t>
            </a:fld>
            <a:endParaRPr lang="de-DE" altLang="en-US"/>
          </a:p>
        </p:txBody>
      </p:sp>
      <p:sp>
        <p:nvSpPr>
          <p:cNvPr id="37893" name="Rectangle 5">
            <a:extLst>
              <a:ext uri="{FF2B5EF4-FFF2-40B4-BE49-F238E27FC236}">
                <a16:creationId xmlns:a16="http://schemas.microsoft.com/office/drawing/2014/main" id="{7F2760C2-E126-D108-8FB1-C9F8E5691A8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latin typeface="+mj-lt"/>
                <a:cs typeface="Times New Roman" pitchFamily="18" charset="0"/>
              </a:defRPr>
            </a:lvl1pPr>
          </a:lstStyle>
          <a:p>
            <a:pPr>
              <a:defRPr/>
            </a:pPr>
            <a:r>
              <a:rPr lang="de-DE" altLang="en-US"/>
              <a:t>www.ffdi.unizg.hr/amdg (sz11_016.ppt)</a:t>
            </a:r>
          </a:p>
        </p:txBody>
      </p:sp>
      <p:sp>
        <p:nvSpPr>
          <p:cNvPr id="37894" name="Rectangle 6">
            <a:extLst>
              <a:ext uri="{FF2B5EF4-FFF2-40B4-BE49-F238E27FC236}">
                <a16:creationId xmlns:a16="http://schemas.microsoft.com/office/drawing/2014/main" id="{64DAF844-DC08-2D0D-6D2C-50AAE69C953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+mj-lt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EE907396-6E92-4F05-B6F0-12348027B9DF}" type="slidenum">
              <a:rPr lang="de-DE" altLang="en-US"/>
              <a:pPr>
                <a:defRPr/>
              </a:pPr>
              <a:t>‹#›</a:t>
            </a:fld>
            <a:endParaRPr lang="de-DE" altLang="en-US"/>
          </a:p>
        </p:txBody>
      </p:sp>
      <p:sp>
        <p:nvSpPr>
          <p:cNvPr id="3079" name="Freeform 7">
            <a:extLst>
              <a:ext uri="{FF2B5EF4-FFF2-40B4-BE49-F238E27FC236}">
                <a16:creationId xmlns:a16="http://schemas.microsoft.com/office/drawing/2014/main" id="{9188CF0E-F839-CC78-2606-314A189906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>
              <a:gd name="T0" fmla="*/ 0 w 1000"/>
              <a:gd name="T1" fmla="*/ 2147483646 h 1000"/>
              <a:gd name="T2" fmla="*/ 0 w 1000"/>
              <a:gd name="T3" fmla="*/ 0 h 1000"/>
              <a:gd name="T4" fmla="*/ 2147483646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080" name="Line 8">
            <a:extLst>
              <a:ext uri="{FF2B5EF4-FFF2-40B4-BE49-F238E27FC236}">
                <a16:creationId xmlns:a16="http://schemas.microsoft.com/office/drawing/2014/main" id="{FA055615-70BE-3434-4986-ED0D99D9C866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2" r:id="rId1"/>
    <p:sldLayoutId id="2147483963" r:id="rId2"/>
    <p:sldLayoutId id="2147483964" r:id="rId3"/>
    <p:sldLayoutId id="2147483965" r:id="rId4"/>
    <p:sldLayoutId id="2147483966" r:id="rId5"/>
    <p:sldLayoutId id="2147483967" r:id="rId6"/>
    <p:sldLayoutId id="2147483968" r:id="rId7"/>
    <p:sldLayoutId id="2147483969" r:id="rId8"/>
    <p:sldLayoutId id="2147483970" r:id="rId9"/>
    <p:sldLayoutId id="2147483971" r:id="rId10"/>
    <p:sldLayoutId id="2147483972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anose="02020404030301010803" pitchFamily="18" charset="0"/>
          <a:cs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anose="02020404030301010803" pitchFamily="18" charset="0"/>
          <a:cs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anose="02020404030301010803" pitchFamily="18" charset="0"/>
          <a:cs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anose="02020404030301010803" pitchFamily="18" charset="0"/>
          <a:cs typeface="Arial" panose="020B0604020202020204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anose="02020404030301010803" pitchFamily="18" charset="0"/>
          <a:cs typeface="Arial" panose="020B0604020202020204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anose="02020404030301010803" pitchFamily="18" charset="0"/>
          <a:cs typeface="Arial" panose="020B0604020202020204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anose="02020404030301010803" pitchFamily="18" charset="0"/>
          <a:cs typeface="Arial" panose="020B0604020202020204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anose="02020404030301010803" pitchFamily="18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anose="05000000000000000000" pitchFamily="2" charset="2"/>
        <a:buChar char="n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anose="05000000000000000000" pitchFamily="2" charset="2"/>
        <a:buChar char="q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anose="05000000000000000000" pitchFamily="2" charset="2"/>
        <a:buChar char="n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q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Freeform 7">
            <a:extLst>
              <a:ext uri="{FF2B5EF4-FFF2-40B4-BE49-F238E27FC236}">
                <a16:creationId xmlns:a16="http://schemas.microsoft.com/office/drawing/2014/main" id="{B70F98D0-B84E-06CB-7FF4-3194E3129F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>
              <a:gd name="T0" fmla="*/ 0 w 1000"/>
              <a:gd name="T1" fmla="*/ 2147483646 h 1000"/>
              <a:gd name="T2" fmla="*/ 0 w 1000"/>
              <a:gd name="T3" fmla="*/ 0 h 1000"/>
              <a:gd name="T4" fmla="*/ 2147483646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027" name="Line 8">
            <a:extLst>
              <a:ext uri="{FF2B5EF4-FFF2-40B4-BE49-F238E27FC236}">
                <a16:creationId xmlns:a16="http://schemas.microsoft.com/office/drawing/2014/main" id="{02B250DF-6BED-B09E-A271-E70F4B254866}"/>
              </a:ext>
            </a:extLst>
          </p:cNvPr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028" name="Rectangle 2">
            <a:extLst>
              <a:ext uri="{FF2B5EF4-FFF2-40B4-BE49-F238E27FC236}">
                <a16:creationId xmlns:a16="http://schemas.microsoft.com/office/drawing/2014/main" id="{6D9EC9D6-7A37-2CAA-19C4-F87C886308E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 altLang="en-US"/>
              <a:t>Click to edit Master title style</a:t>
            </a:r>
          </a:p>
        </p:txBody>
      </p:sp>
      <p:sp>
        <p:nvSpPr>
          <p:cNvPr id="1029" name="Rectangle 3">
            <a:extLst>
              <a:ext uri="{FF2B5EF4-FFF2-40B4-BE49-F238E27FC236}">
                <a16:creationId xmlns:a16="http://schemas.microsoft.com/office/drawing/2014/main" id="{72D058B2-F5A2-2EE9-45E7-84978781FDB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 altLang="en-US"/>
              <a:t>Click to edit Master text styles</a:t>
            </a:r>
          </a:p>
          <a:p>
            <a:pPr lvl="1"/>
            <a:r>
              <a:rPr lang="hr-HR" altLang="en-US"/>
              <a:t>Second level</a:t>
            </a:r>
          </a:p>
          <a:p>
            <a:pPr lvl="2"/>
            <a:r>
              <a:rPr lang="hr-HR" altLang="en-US"/>
              <a:t>Third level</a:t>
            </a:r>
          </a:p>
          <a:p>
            <a:pPr lvl="3"/>
            <a:r>
              <a:rPr lang="hr-HR" altLang="en-US"/>
              <a:t>Fourth level</a:t>
            </a:r>
          </a:p>
          <a:p>
            <a:pPr lvl="4"/>
            <a:r>
              <a:rPr lang="hr-HR" altLang="en-US"/>
              <a:t>Fifth level</a:t>
            </a:r>
          </a:p>
        </p:txBody>
      </p:sp>
      <p:sp>
        <p:nvSpPr>
          <p:cNvPr id="11" name="Rectangle 4">
            <a:extLst>
              <a:ext uri="{FF2B5EF4-FFF2-40B4-BE49-F238E27FC236}">
                <a16:creationId xmlns:a16="http://schemas.microsoft.com/office/drawing/2014/main" id="{66204F21-F18C-ACEC-A9A7-150F7E9B8143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000000"/>
                </a:solidFill>
                <a:latin typeface="+mj-lt"/>
                <a:cs typeface="+mn-cs"/>
              </a:defRPr>
            </a:lvl1pPr>
          </a:lstStyle>
          <a:p>
            <a:pPr>
              <a:defRPr/>
            </a:pPr>
            <a:r>
              <a:rPr lang="hr-HR"/>
              <a:t>06.03.12.</a:t>
            </a:r>
            <a:endParaRPr lang="hr-HR" altLang="en-US"/>
          </a:p>
        </p:txBody>
      </p:sp>
      <p:sp>
        <p:nvSpPr>
          <p:cNvPr id="12" name="Rectangle 5">
            <a:extLst>
              <a:ext uri="{FF2B5EF4-FFF2-40B4-BE49-F238E27FC236}">
                <a16:creationId xmlns:a16="http://schemas.microsoft.com/office/drawing/2014/main" id="{CA43F783-4F6F-BB22-2A05-DA959024B08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3638"/>
            <a:ext cx="28956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000000"/>
                </a:solidFill>
                <a:latin typeface="+mj-lt"/>
                <a:cs typeface="+mn-cs"/>
              </a:defRPr>
            </a:lvl1pPr>
          </a:lstStyle>
          <a:p>
            <a:pPr>
              <a:defRPr/>
            </a:pPr>
            <a:r>
              <a:rPr lang="hr-HR" altLang="en-US"/>
              <a:t>amdg.eu ferbt1_002</a:t>
            </a:r>
          </a:p>
        </p:txBody>
      </p:sp>
      <p:sp>
        <p:nvSpPr>
          <p:cNvPr id="13" name="Rectangle 6">
            <a:extLst>
              <a:ext uri="{FF2B5EF4-FFF2-40B4-BE49-F238E27FC236}">
                <a16:creationId xmlns:a16="http://schemas.microsoft.com/office/drawing/2014/main" id="{8E8D9505-4D2F-F273-3B45-2954F5325F3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000000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B8BF750B-7392-411D-89CE-AB9EB1073C44}" type="slidenum">
              <a:rPr lang="hr-HR" altLang="en-US"/>
              <a:pPr>
                <a:defRPr/>
              </a:pPr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2133336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4" r:id="rId1"/>
    <p:sldLayoutId id="2147483975" r:id="rId2"/>
    <p:sldLayoutId id="2147483976" r:id="rId3"/>
    <p:sldLayoutId id="2147483977" r:id="rId4"/>
    <p:sldLayoutId id="2147483978" r:id="rId5"/>
    <p:sldLayoutId id="2147483979" r:id="rId6"/>
    <p:sldLayoutId id="2147483980" r:id="rId7"/>
    <p:sldLayoutId id="2147483981" r:id="rId8"/>
    <p:sldLayoutId id="2147483982" r:id="rId9"/>
    <p:sldLayoutId id="2147483983" r:id="rId10"/>
    <p:sldLayoutId id="2147483984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anose="05000000000000000000" pitchFamily="2" charset="2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anose="05000000000000000000" pitchFamily="2" charset="2"/>
        <a:buChar char="q"/>
        <a:defRPr sz="2600">
          <a:solidFill>
            <a:schemeClr val="tx1"/>
          </a:solidFill>
          <a:latin typeface="+mn-lt"/>
          <a:cs typeface="+mn-cs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anose="05000000000000000000" pitchFamily="2" charset="2"/>
        <a:buChar char="n"/>
        <a:defRPr sz="2200">
          <a:solidFill>
            <a:schemeClr val="tx1"/>
          </a:solidFill>
          <a:latin typeface="+mn-lt"/>
          <a:cs typeface="+mn-cs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q"/>
        <a:defRPr sz="2000">
          <a:solidFill>
            <a:schemeClr val="tx1"/>
          </a:solidFill>
          <a:latin typeface="+mn-lt"/>
          <a:cs typeface="+mn-cs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Group 21">
            <a:extLst>
              <a:ext uri="{FF2B5EF4-FFF2-40B4-BE49-F238E27FC236}">
                <a16:creationId xmlns:a16="http://schemas.microsoft.com/office/drawing/2014/main" id="{D9768107-02F9-83BD-65DD-8D153B7628C4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8197" name="Freeform 17" descr="CITTEXT">
              <a:extLst>
                <a:ext uri="{FF2B5EF4-FFF2-40B4-BE49-F238E27FC236}">
                  <a16:creationId xmlns:a16="http://schemas.microsoft.com/office/drawing/2014/main" id="{C334131F-33E2-6307-B422-DB016F4DFF83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1824" cy="4320"/>
            </a:xfrm>
            <a:custGeom>
              <a:avLst/>
              <a:gdLst>
                <a:gd name="T0" fmla="*/ 0 w 1824"/>
                <a:gd name="T1" fmla="*/ 19978 h 3840"/>
                <a:gd name="T2" fmla="*/ 0 w 1824"/>
                <a:gd name="T3" fmla="*/ 0 h 3840"/>
                <a:gd name="T4" fmla="*/ 1824 w 1824"/>
                <a:gd name="T5" fmla="*/ 0 h 3840"/>
                <a:gd name="T6" fmla="*/ 583 w 1824"/>
                <a:gd name="T7" fmla="*/ 19978 h 3840"/>
                <a:gd name="T8" fmla="*/ 0 w 1824"/>
                <a:gd name="T9" fmla="*/ 19978 h 38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824" h="3840">
                  <a:moveTo>
                    <a:pt x="0" y="3840"/>
                  </a:moveTo>
                  <a:lnTo>
                    <a:pt x="0" y="0"/>
                  </a:lnTo>
                  <a:lnTo>
                    <a:pt x="1824" y="0"/>
                  </a:lnTo>
                  <a:cubicBezTo>
                    <a:pt x="74" y="1204"/>
                    <a:pt x="465" y="3655"/>
                    <a:pt x="583" y="3840"/>
                  </a:cubicBezTo>
                  <a:cubicBezTo>
                    <a:pt x="291" y="3840"/>
                    <a:pt x="0" y="3840"/>
                    <a:pt x="0" y="3840"/>
                  </a:cubicBezTo>
                  <a:close/>
                </a:path>
              </a:pathLst>
            </a:custGeom>
            <a:blipFill dpi="0" rotWithShape="0">
              <a:blip r:embed="rId13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030" name="Rectangle 7">
              <a:extLst>
                <a:ext uri="{FF2B5EF4-FFF2-40B4-BE49-F238E27FC236}">
                  <a16:creationId xmlns:a16="http://schemas.microsoft.com/office/drawing/2014/main" id="{72A5CD2C-1234-702F-307A-ED0543E75177}"/>
                </a:ext>
              </a:extLst>
            </p:cNvPr>
            <p:cNvSpPr>
              <a:spLocks noChangeArrowheads="1"/>
            </p:cNvSpPr>
            <p:nvPr/>
          </p:nvSpPr>
          <p:spPr bwMode="ltGray">
            <a:xfrm>
              <a:off x="1008" y="0"/>
              <a:ext cx="4752" cy="2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sr-Latn-RS" altLang="sr-Latn-RS" b="1">
                <a:latin typeface="Tahoma" panose="020B0604030504040204" pitchFamily="34" charset="0"/>
              </a:endParaRPr>
            </a:p>
          </p:txBody>
        </p:sp>
        <p:pic>
          <p:nvPicPr>
            <p:cNvPr id="8199" name="Picture 8" descr="CITBANND">
              <a:extLst>
                <a:ext uri="{FF2B5EF4-FFF2-40B4-BE49-F238E27FC236}">
                  <a16:creationId xmlns:a16="http://schemas.microsoft.com/office/drawing/2014/main" id="{F174439C-594A-9E57-A328-95E7162B8CB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666" r="5334" b="86667"/>
            <a:stretch>
              <a:fillRect/>
            </a:stretch>
          </p:blipFill>
          <p:spPr bwMode="auto">
            <a:xfrm>
              <a:off x="1584" y="0"/>
              <a:ext cx="4176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32" name="Rectangle 9">
              <a:extLst>
                <a:ext uri="{FF2B5EF4-FFF2-40B4-BE49-F238E27FC236}">
                  <a16:creationId xmlns:a16="http://schemas.microsoft.com/office/drawing/2014/main" id="{69453E09-2C2D-290D-2093-7F33A7A374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8" y="240"/>
              <a:ext cx="4752" cy="4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sr-Latn-RS" altLang="sr-Latn-RS" b="1">
                <a:latin typeface="Tahoma" panose="020B0604030504040204" pitchFamily="34" charset="0"/>
              </a:endParaRPr>
            </a:p>
          </p:txBody>
        </p:sp>
        <p:grpSp>
          <p:nvGrpSpPr>
            <p:cNvPr id="8201" name="Group 20">
              <a:extLst>
                <a:ext uri="{FF2B5EF4-FFF2-40B4-BE49-F238E27FC236}">
                  <a16:creationId xmlns:a16="http://schemas.microsoft.com/office/drawing/2014/main" id="{9E259EAB-52C3-5F84-4908-FEBB400221A9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0" y="2256"/>
              <a:ext cx="3642" cy="94"/>
              <a:chOff x="0" y="2256"/>
              <a:chExt cx="3642" cy="94"/>
            </a:xfrm>
          </p:grpSpPr>
          <p:sp>
            <p:nvSpPr>
              <p:cNvPr id="8202" name="Freeform 10">
                <a:extLst>
                  <a:ext uri="{FF2B5EF4-FFF2-40B4-BE49-F238E27FC236}">
                    <a16:creationId xmlns:a16="http://schemas.microsoft.com/office/drawing/2014/main" id="{930EFB67-CC17-8097-F5C2-5DB6F131C0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2310"/>
                <a:ext cx="3642" cy="1"/>
              </a:xfrm>
              <a:custGeom>
                <a:avLst/>
                <a:gdLst>
                  <a:gd name="T0" fmla="*/ 0 w 3642"/>
                  <a:gd name="T1" fmla="*/ 0 h 1"/>
                  <a:gd name="T2" fmla="*/ 3642 w 3642"/>
                  <a:gd name="T3" fmla="*/ 0 h 1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3642" h="1">
                    <a:moveTo>
                      <a:pt x="0" y="0"/>
                    </a:moveTo>
                    <a:lnTo>
                      <a:pt x="3642" y="0"/>
                    </a:ln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grpSp>
            <p:nvGrpSpPr>
              <p:cNvPr id="8203" name="Group 15">
                <a:extLst>
                  <a:ext uri="{FF2B5EF4-FFF2-40B4-BE49-F238E27FC236}">
                    <a16:creationId xmlns:a16="http://schemas.microsoft.com/office/drawing/2014/main" id="{2A42F791-B7C6-9BCD-6990-F155A40975F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60" y="2256"/>
                <a:ext cx="1678" cy="94"/>
                <a:chOff x="419" y="1193"/>
                <a:chExt cx="1678" cy="94"/>
              </a:xfrm>
            </p:grpSpPr>
            <p:sp>
              <p:nvSpPr>
                <p:cNvPr id="21" name="Oval 20">
                  <a:extLst>
                    <a:ext uri="{FF2B5EF4-FFF2-40B4-BE49-F238E27FC236}">
                      <a16:creationId xmlns:a16="http://schemas.microsoft.com/office/drawing/2014/main" id="{BA7A44EC-3CD6-7784-F2EF-25AAE06F712B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auto">
                <a:xfrm>
                  <a:off x="419" y="1193"/>
                  <a:ext cx="94" cy="94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shade val="60784"/>
                        <a:invGamma/>
                      </a:schemeClr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hr-HR" b="1"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22" name="Oval 21">
                  <a:extLst>
                    <a:ext uri="{FF2B5EF4-FFF2-40B4-BE49-F238E27FC236}">
                      <a16:creationId xmlns:a16="http://schemas.microsoft.com/office/drawing/2014/main" id="{060E2955-BD89-4C6A-301F-1859A13A77EF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auto">
                <a:xfrm>
                  <a:off x="947" y="1193"/>
                  <a:ext cx="94" cy="94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shade val="60784"/>
                        <a:invGamma/>
                      </a:schemeClr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hr-HR" b="1"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23" name="Oval 22">
                  <a:extLst>
                    <a:ext uri="{FF2B5EF4-FFF2-40B4-BE49-F238E27FC236}">
                      <a16:creationId xmlns:a16="http://schemas.microsoft.com/office/drawing/2014/main" id="{7D9D28F4-D497-B8BC-3E3F-C4FEE3AE884A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auto">
                <a:xfrm>
                  <a:off x="1475" y="1193"/>
                  <a:ext cx="94" cy="94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shade val="60784"/>
                        <a:invGamma/>
                      </a:schemeClr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hr-HR" b="1"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24" name="Oval 23">
                  <a:extLst>
                    <a:ext uri="{FF2B5EF4-FFF2-40B4-BE49-F238E27FC236}">
                      <a16:creationId xmlns:a16="http://schemas.microsoft.com/office/drawing/2014/main" id="{9D93D520-9F3F-F71D-A6B9-2539CBBFB661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auto">
                <a:xfrm>
                  <a:off x="2003" y="1193"/>
                  <a:ext cx="94" cy="94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shade val="60784"/>
                        <a:invGamma/>
                      </a:schemeClr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hr-HR" b="1">
                    <a:latin typeface="Tahoma" pitchFamily="34" charset="0"/>
                    <a:cs typeface="+mn-cs"/>
                  </a:endParaRPr>
                </a:p>
              </p:txBody>
            </p:sp>
          </p:grpSp>
        </p:grpSp>
      </p:grpSp>
      <p:sp>
        <p:nvSpPr>
          <p:cNvPr id="8195" name="Rectangle 2">
            <a:extLst>
              <a:ext uri="{FF2B5EF4-FFF2-40B4-BE49-F238E27FC236}">
                <a16:creationId xmlns:a16="http://schemas.microsoft.com/office/drawing/2014/main" id="{349EBFA9-5EE4-B5B9-2E36-C5F0E66558A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sr-Latn-RS"/>
              <a:t>Titelmasterformat durch Klicken bearbeiten</a:t>
            </a:r>
          </a:p>
        </p:txBody>
      </p:sp>
      <p:sp>
        <p:nvSpPr>
          <p:cNvPr id="8196" name="Rectangle 3">
            <a:extLst>
              <a:ext uri="{FF2B5EF4-FFF2-40B4-BE49-F238E27FC236}">
                <a16:creationId xmlns:a16="http://schemas.microsoft.com/office/drawing/2014/main" id="{337565DC-1A22-BAB3-E1FF-9FB6D3DFFEA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21336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sr-Latn-RS"/>
              <a:t>Textmasterformate durch Klicken bearbeiten</a:t>
            </a:r>
          </a:p>
          <a:p>
            <a:pPr lvl="1"/>
            <a:r>
              <a:rPr lang="de-DE" altLang="sr-Latn-RS"/>
              <a:t>Zweite Ebene</a:t>
            </a:r>
          </a:p>
          <a:p>
            <a:pPr lvl="2"/>
            <a:r>
              <a:rPr lang="de-DE" altLang="sr-Latn-RS"/>
              <a:t>Dritte Ebene</a:t>
            </a:r>
          </a:p>
          <a:p>
            <a:pPr lvl="3"/>
            <a:r>
              <a:rPr lang="de-DE" altLang="sr-Latn-RS"/>
              <a:t>Vierte Ebene</a:t>
            </a:r>
          </a:p>
          <a:p>
            <a:pPr lvl="4"/>
            <a:r>
              <a:rPr lang="de-DE" altLang="sr-Latn-RS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970136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6" r:id="rId1"/>
    <p:sldLayoutId id="2147483987" r:id="rId2"/>
    <p:sldLayoutId id="2147483988" r:id="rId3"/>
    <p:sldLayoutId id="2147483989" r:id="rId4"/>
    <p:sldLayoutId id="2147483990" r:id="rId5"/>
    <p:sldLayoutId id="2147483991" r:id="rId6"/>
    <p:sldLayoutId id="2147483992" r:id="rId7"/>
    <p:sldLayoutId id="2147483993" r:id="rId8"/>
    <p:sldLayoutId id="2147483994" r:id="rId9"/>
    <p:sldLayoutId id="2147483995" r:id="rId10"/>
    <p:sldLayoutId id="214748399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1BE0D056-1E6B-EB2F-7CD4-DFDCF0F84A6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en-US"/>
              <a:t>Titelmasterformat durch Klicken bearbeiten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7959CB6F-1E78-5219-FF6F-A458A2F198A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en-US"/>
              <a:t>Textmasterformate durch Klicken bearbeiten</a:t>
            </a:r>
          </a:p>
          <a:p>
            <a:pPr lvl="1"/>
            <a:r>
              <a:rPr lang="de-DE" altLang="en-US"/>
              <a:t>Zweite Ebene</a:t>
            </a:r>
          </a:p>
          <a:p>
            <a:pPr lvl="2"/>
            <a:r>
              <a:rPr lang="de-DE" altLang="en-US"/>
              <a:t>Dritte Ebene</a:t>
            </a:r>
          </a:p>
          <a:p>
            <a:pPr lvl="3"/>
            <a:r>
              <a:rPr lang="de-DE" altLang="en-US"/>
              <a:t>Vierte Ebene</a:t>
            </a:r>
          </a:p>
          <a:p>
            <a:pPr lvl="4"/>
            <a:r>
              <a:rPr lang="de-DE" altLang="en-US"/>
              <a:t>Fünfte Ebene</a:t>
            </a:r>
          </a:p>
        </p:txBody>
      </p:sp>
      <p:sp>
        <p:nvSpPr>
          <p:cNvPr id="33796" name="Rectangle 4">
            <a:extLst>
              <a:ext uri="{FF2B5EF4-FFF2-40B4-BE49-F238E27FC236}">
                <a16:creationId xmlns:a16="http://schemas.microsoft.com/office/drawing/2014/main" id="{0A655BA4-BC74-5A77-9F5C-8E2F7EB4A9A8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j-lt"/>
                <a:cs typeface="+mn-cs"/>
              </a:defRPr>
            </a:lvl1pPr>
          </a:lstStyle>
          <a:p>
            <a:pPr>
              <a:defRPr/>
            </a:pPr>
            <a:fld id="{878AE350-A4B1-4B8B-A206-0E0AC5FDF2B1}" type="datetime1">
              <a:rPr lang="hr-HR"/>
              <a:pPr>
                <a:defRPr/>
              </a:pPr>
              <a:t>8.5.2025.</a:t>
            </a:fld>
            <a:endParaRPr lang="de-DE" altLang="en-US"/>
          </a:p>
        </p:txBody>
      </p:sp>
      <p:sp>
        <p:nvSpPr>
          <p:cNvPr id="33797" name="Rectangle 5">
            <a:extLst>
              <a:ext uri="{FF2B5EF4-FFF2-40B4-BE49-F238E27FC236}">
                <a16:creationId xmlns:a16="http://schemas.microsoft.com/office/drawing/2014/main" id="{F6B81274-177F-5C2B-9621-761D002D63D3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j-lt"/>
                <a:cs typeface="+mn-cs"/>
              </a:defRPr>
            </a:lvl1pPr>
          </a:lstStyle>
          <a:p>
            <a:pPr>
              <a:defRPr/>
            </a:pPr>
            <a:r>
              <a:rPr lang="de-DE" altLang="en-US"/>
              <a:t>sz15_ezr_neh_lik</a:t>
            </a:r>
          </a:p>
        </p:txBody>
      </p:sp>
      <p:sp>
        <p:nvSpPr>
          <p:cNvPr id="33798" name="Rectangle 6">
            <a:extLst>
              <a:ext uri="{FF2B5EF4-FFF2-40B4-BE49-F238E27FC236}">
                <a16:creationId xmlns:a16="http://schemas.microsoft.com/office/drawing/2014/main" id="{6D2B1135-EF4A-121D-2AB6-7426F030719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Garamond" panose="02020404030301010803" pitchFamily="18" charset="0"/>
                <a:cs typeface="+mn-cs"/>
              </a:defRPr>
            </a:lvl1pPr>
          </a:lstStyle>
          <a:p>
            <a:pPr>
              <a:defRPr/>
            </a:pPr>
            <a:fld id="{20F26C38-3848-4636-BC47-3C07A2918A22}" type="slidenum">
              <a:rPr lang="de-DE" altLang="en-US"/>
              <a:pPr>
                <a:defRPr/>
              </a:pPr>
              <a:t>‹#›</a:t>
            </a:fld>
            <a:endParaRPr lang="de-DE" altLang="en-US"/>
          </a:p>
        </p:txBody>
      </p:sp>
      <p:sp>
        <p:nvSpPr>
          <p:cNvPr id="2055" name="Freeform 7">
            <a:extLst>
              <a:ext uri="{FF2B5EF4-FFF2-40B4-BE49-F238E27FC236}">
                <a16:creationId xmlns:a16="http://schemas.microsoft.com/office/drawing/2014/main" id="{0C7CBF82-BB89-9609-D724-84B6198C67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>
              <a:gd name="T0" fmla="*/ 0 w 1000"/>
              <a:gd name="T1" fmla="*/ 371612160 h 1000"/>
              <a:gd name="T2" fmla="*/ 0 w 1000"/>
              <a:gd name="T3" fmla="*/ 0 h 1000"/>
              <a:gd name="T4" fmla="*/ 2147483646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056" name="Line 8">
            <a:extLst>
              <a:ext uri="{FF2B5EF4-FFF2-40B4-BE49-F238E27FC236}">
                <a16:creationId xmlns:a16="http://schemas.microsoft.com/office/drawing/2014/main" id="{1D1C61B8-13C0-F5CD-038A-2805DFF48AC5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7048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8" r:id="rId1"/>
    <p:sldLayoutId id="2147483999" r:id="rId2"/>
    <p:sldLayoutId id="2147484000" r:id="rId3"/>
    <p:sldLayoutId id="2147484001" r:id="rId4"/>
    <p:sldLayoutId id="2147484002" r:id="rId5"/>
    <p:sldLayoutId id="2147484003" r:id="rId6"/>
    <p:sldLayoutId id="2147484004" r:id="rId7"/>
    <p:sldLayoutId id="2147484005" r:id="rId8"/>
    <p:sldLayoutId id="2147484006" r:id="rId9"/>
    <p:sldLayoutId id="2147484007" r:id="rId10"/>
    <p:sldLayoutId id="2147484008" r:id="rId11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anose="02020404030301010803" pitchFamily="18" charset="0"/>
          <a:cs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anose="02020404030301010803" pitchFamily="18" charset="0"/>
          <a:cs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anose="02020404030301010803" pitchFamily="18" charset="0"/>
          <a:cs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anose="02020404030301010803" pitchFamily="18" charset="0"/>
          <a:cs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anose="02020404030301010803" pitchFamily="18" charset="0"/>
          <a:cs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anose="02020404030301010803" pitchFamily="18" charset="0"/>
          <a:cs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anose="02020404030301010803" pitchFamily="18" charset="0"/>
          <a:cs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anose="02020404030301010803" pitchFamily="18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anose="05000000000000000000" pitchFamily="2" charset="2"/>
        <a:buChar char="n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anose="05000000000000000000" pitchFamily="2" charset="2"/>
        <a:buChar char="q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anose="05000000000000000000" pitchFamily="2" charset="2"/>
        <a:buChar char="n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q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0.xml"/><Relationship Id="rId5" Type="http://schemas.openxmlformats.org/officeDocument/2006/relationships/image" Target="../media/image5.png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5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5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5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5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5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5E7256B9-2C84-E916-10E5-1B63191B5734}"/>
              </a:ext>
            </a:extLst>
          </p:cNvPr>
          <p:cNvSpPr>
            <a:spLocks noGrp="1" noChangeArrowheads="1"/>
          </p:cNvSpPr>
          <p:nvPr>
            <p:ph type="ctrTitle" idx="4294967295"/>
          </p:nvPr>
        </p:nvSpPr>
        <p:spPr>
          <a:xfrm>
            <a:off x="684213" y="1695629"/>
            <a:ext cx="7772400" cy="2093734"/>
          </a:xfrm>
        </p:spPr>
        <p:txBody>
          <a:bodyPr/>
          <a:lstStyle/>
          <a:p>
            <a:r>
              <a:rPr lang="hr-HR" altLang="sr-Latn-RS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sr-Latn-RS" altLang="sr-Latn-RS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Judita – </a:t>
            </a:r>
            <a:br>
              <a:rPr lang="sr-Latn-RS" altLang="sr-Latn-RS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Latn-RS" altLang="sr-Latn-RS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paradigma</a:t>
            </a:r>
            <a:br>
              <a:rPr lang="sr-Latn-RS" altLang="sr-Latn-RS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Latn-RS" altLang="sr-Latn-RS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Obnovljeni blagdan Sjenica</a:t>
            </a:r>
            <a:endParaRPr lang="hr-HR" altLang="sr-Latn-R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196" name="AutoShape 5" descr="Z">
            <a:extLst>
              <a:ext uri="{FF2B5EF4-FFF2-40B4-BE49-F238E27FC236}">
                <a16:creationId xmlns:a16="http://schemas.microsoft.com/office/drawing/2014/main" id="{5CD5836C-52AC-938B-ABE0-31233A3C66A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sr-Latn-CS" altLang="sr-Latn-RS" sz="1800" b="1"/>
          </a:p>
        </p:txBody>
      </p:sp>
      <p:sp>
        <p:nvSpPr>
          <p:cNvPr id="8197" name="AutoShape 7" descr="Z">
            <a:extLst>
              <a:ext uri="{FF2B5EF4-FFF2-40B4-BE49-F238E27FC236}">
                <a16:creationId xmlns:a16="http://schemas.microsoft.com/office/drawing/2014/main" id="{B479B72F-427F-A829-3C3A-38456E2437E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sr-Latn-CS" altLang="sr-Latn-RS" sz="1800" b="1"/>
          </a:p>
        </p:txBody>
      </p:sp>
      <p:sp>
        <p:nvSpPr>
          <p:cNvPr id="8198" name="Rectangle 6">
            <a:extLst>
              <a:ext uri="{FF2B5EF4-FFF2-40B4-BE49-F238E27FC236}">
                <a16:creationId xmlns:a16="http://schemas.microsoft.com/office/drawing/2014/main" id="{FCC78ABD-AB24-95D5-6E26-734378EDB6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49563" y="0"/>
            <a:ext cx="27305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altLang="sr-Latn-R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ECTS 3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altLang="sr-Latn-R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četvrtkom u 10:15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altLang="sr-Latn-R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FFRZ dvorana P26</a:t>
            </a:r>
            <a:endParaRPr kumimoji="0" lang="hr-HR" altLang="sr-Latn-R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8199" name="Picture 8">
            <a:extLst>
              <a:ext uri="{FF2B5EF4-FFF2-40B4-BE49-F238E27FC236}">
                <a16:creationId xmlns:a16="http://schemas.microsoft.com/office/drawing/2014/main" id="{9764F086-AD01-64C3-A988-FB459BD592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63675" cy="146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0" name="Picture 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37F13578-E6E1-F74C-DB0C-C35899EC11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4950" y="61913"/>
            <a:ext cx="1344613" cy="1344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 descr="A book with light shining on it&#10;&#10;AI-generated content may be incorrect.">
            <a:extLst>
              <a:ext uri="{FF2B5EF4-FFF2-40B4-BE49-F238E27FC236}">
                <a16:creationId xmlns:a16="http://schemas.microsoft.com/office/drawing/2014/main" id="{022A6B8A-CC06-879B-4DC8-8D10AC74C89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8284" y="0"/>
            <a:ext cx="3535716" cy="198884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Number Placeholder 6">
            <a:extLst>
              <a:ext uri="{FF2B5EF4-FFF2-40B4-BE49-F238E27FC236}">
                <a16:creationId xmlns:a16="http://schemas.microsoft.com/office/drawing/2014/main" id="{AFDC9073-806B-105E-E964-DA59B33661D3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ED771BE9-FDF0-4674-82DE-7D2EF7F0158B}" type="slidenum">
              <a:rPr lang="de-DE" altLang="en-US" sz="1200">
                <a:solidFill>
                  <a:srgbClr val="000000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10</a:t>
            </a:fld>
            <a:endParaRPr lang="de-DE" altLang="en-US" sz="1200">
              <a:solidFill>
                <a:srgbClr val="000000"/>
              </a:solidFill>
              <a:latin typeface="Garamond" panose="02020404030301010803" pitchFamily="18" charset="0"/>
              <a:cs typeface="Times New Roman" panose="02020603050405020304" pitchFamily="18" charset="0"/>
            </a:endParaRPr>
          </a:p>
        </p:txBody>
      </p:sp>
      <p:sp>
        <p:nvSpPr>
          <p:cNvPr id="22531" name="Rectangle 2">
            <a:extLst>
              <a:ext uri="{FF2B5EF4-FFF2-40B4-BE49-F238E27FC236}">
                <a16:creationId xmlns:a16="http://schemas.microsoft.com/office/drawing/2014/main" id="{A176321B-A21E-BB95-2DBC-D32D6EBF6FE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r-HR" altLang="sr-Latn-RS" b="1">
                <a:latin typeface="Times New Roman" panose="02020603050405020304" pitchFamily="18" charset="0"/>
                <a:cs typeface="Times New Roman" panose="02020603050405020304" pitchFamily="18" charset="0"/>
              </a:rPr>
              <a:t>Judita – moliteljica</a:t>
            </a:r>
            <a:endParaRPr lang="de-DE" altLang="sr-Latn-R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418" name="Rectangle 10">
            <a:extLst>
              <a:ext uri="{FF2B5EF4-FFF2-40B4-BE49-F238E27FC236}">
                <a16:creationId xmlns:a16="http://schemas.microsoft.com/office/drawing/2014/main" id="{299A5FE0-5DC7-1ABC-7EAF-8037E6331A87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908050"/>
            <a:ext cx="4546600" cy="5257800"/>
          </a:xfrm>
        </p:spPr>
        <p:txBody>
          <a:bodyPr/>
          <a:lstStyle/>
          <a:p>
            <a:pPr lvl="1">
              <a:lnSpc>
                <a:spcPct val="90000"/>
              </a:lnSpc>
            </a:pPr>
            <a:r>
              <a:rPr lang="hr-HR" altLang="sr-Latn-RS" sz="2300" b="1" i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Prije djela u </a:t>
            </a:r>
            <a:r>
              <a:rPr lang="hr-HR" altLang="sr-Latn-RS" sz="2300" b="1" i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Jdt 9</a:t>
            </a:r>
            <a:r>
              <a:rPr lang="hr-HR" altLang="sr-Latn-RS" sz="23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>
              <a:lnSpc>
                <a:spcPct val="90000"/>
              </a:lnSpc>
            </a:pPr>
            <a:r>
              <a:rPr lang="hr-HR" altLang="sr-Latn-RS" sz="2500" b="1">
                <a:latin typeface="Times New Roman" panose="02020603050405020304" pitchFamily="18" charset="0"/>
                <a:cs typeface="Times New Roman" panose="02020603050405020304" pitchFamily="18" charset="0"/>
              </a:rPr>
              <a:t>molitva </a:t>
            </a:r>
            <a:r>
              <a:rPr lang="hr-HR" altLang="sr-Latn-RS" sz="2500" b="1">
                <a:cs typeface="Times New Roman" panose="02020603050405020304" pitchFamily="18" charset="0"/>
              </a:rPr>
              <a:t>–</a:t>
            </a:r>
            <a:r>
              <a:rPr lang="hr-HR" altLang="sr-Latn-RS" sz="2500" b="1">
                <a:latin typeface="Times New Roman" panose="02020603050405020304" pitchFamily="18" charset="0"/>
                <a:cs typeface="Times New Roman" panose="02020603050405020304" pitchFamily="18" charset="0"/>
              </a:rPr>
              <a:t> kako 9,1; 10,2; kada 9,1?</a:t>
            </a:r>
          </a:p>
          <a:p>
            <a:pPr lvl="1">
              <a:lnSpc>
                <a:spcPct val="90000"/>
              </a:lnSpc>
            </a:pPr>
            <a:r>
              <a:rPr lang="hr-HR" altLang="sr-Latn-R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Ničice, u liturgijsko vrijeme</a:t>
            </a:r>
          </a:p>
          <a:p>
            <a:pPr lvl="1">
              <a:lnSpc>
                <a:spcPct val="90000"/>
              </a:lnSpc>
            </a:pPr>
            <a:r>
              <a:rPr lang="hr-HR" altLang="sr-Latn-R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Odgovor na molbu glavara</a:t>
            </a:r>
          </a:p>
          <a:p>
            <a:pPr lvl="1">
              <a:lnSpc>
                <a:spcPct val="90000"/>
              </a:lnSpc>
            </a:pPr>
            <a:r>
              <a:rPr lang="hr-HR" altLang="sr-Latn-R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Priprava za akciju</a:t>
            </a:r>
          </a:p>
          <a:p>
            <a:pPr>
              <a:lnSpc>
                <a:spcPct val="90000"/>
              </a:lnSpc>
            </a:pPr>
            <a:r>
              <a:rPr lang="hr-HR" altLang="sr-Latn-RS" sz="2500" b="1" i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Iz tabora svake noći </a:t>
            </a:r>
            <a:r>
              <a:rPr lang="hr-HR" altLang="sr-Latn-RS" sz="25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hr-HR" altLang="sr-Latn-RS" sz="2500" b="1" i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12,8</a:t>
            </a:r>
            <a:r>
              <a:rPr lang="hr-HR" altLang="sr-Latn-RS" sz="25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):</a:t>
            </a:r>
          </a:p>
          <a:p>
            <a:pPr>
              <a:lnSpc>
                <a:spcPct val="90000"/>
              </a:lnSpc>
            </a:pPr>
            <a:r>
              <a:rPr lang="hr-HR" altLang="sr-Latn-RS" sz="2500" b="1">
                <a:latin typeface="Times New Roman" panose="02020603050405020304" pitchFamily="18" charset="0"/>
                <a:cs typeface="Times New Roman" panose="02020603050405020304" pitchFamily="18" charset="0"/>
              </a:rPr>
              <a:t>na molitvu (12,8)</a:t>
            </a:r>
          </a:p>
          <a:p>
            <a:pPr>
              <a:lnSpc>
                <a:spcPct val="90000"/>
              </a:lnSpc>
            </a:pPr>
            <a:r>
              <a:rPr lang="hr-HR" altLang="sr-Latn-RS" sz="2500" b="1" i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Prije udarca </a:t>
            </a:r>
            <a:r>
              <a:rPr lang="hr-HR" altLang="sr-Latn-RS" sz="25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(13,4s.7):</a:t>
            </a:r>
          </a:p>
          <a:p>
            <a:pPr lvl="1">
              <a:lnSpc>
                <a:spcPct val="90000"/>
              </a:lnSpc>
            </a:pPr>
            <a:r>
              <a:rPr lang="hr-HR" altLang="sr-Latn-R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“Bože svrni pogled na djelo ruku mojih” (13,4s)</a:t>
            </a:r>
          </a:p>
          <a:p>
            <a:pPr lvl="1">
              <a:lnSpc>
                <a:spcPct val="90000"/>
              </a:lnSpc>
            </a:pPr>
            <a:r>
              <a:rPr lang="hr-HR" altLang="sr-Latn-R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“Ojačaj me danas” (7) </a:t>
            </a:r>
          </a:p>
          <a:p>
            <a:pPr>
              <a:lnSpc>
                <a:spcPct val="90000"/>
              </a:lnSpc>
            </a:pPr>
            <a:r>
              <a:rPr lang="hr-HR" altLang="sr-Latn-RS" sz="2500" b="1">
                <a:latin typeface="Times New Roman" panose="02020603050405020304" pitchFamily="18" charset="0"/>
                <a:cs typeface="Times New Roman" panose="02020603050405020304" pitchFamily="18" charset="0"/>
              </a:rPr>
              <a:t>= dvaput moli</a:t>
            </a:r>
            <a:endParaRPr lang="de-DE" altLang="sr-Latn-RS" sz="25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0597" name="Rectangle 5">
            <a:extLst>
              <a:ext uri="{FF2B5EF4-FFF2-40B4-BE49-F238E27FC236}">
                <a16:creationId xmlns:a16="http://schemas.microsoft.com/office/drawing/2014/main" id="{FE0E83E3-DEA4-9AB0-6488-7A49C90E4F3F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5105400" y="3068638"/>
            <a:ext cx="4038600" cy="309721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hr-HR" altLang="sr-Latn-RS" sz="2400" b="1" i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Koliko puta udara (13,8)?</a:t>
            </a:r>
          </a:p>
          <a:p>
            <a:pPr>
              <a:lnSpc>
                <a:spcPct val="90000"/>
              </a:lnSpc>
            </a:pPr>
            <a:r>
              <a:rPr lang="hr-HR" altLang="sr-Latn-R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dvaput (8) </a:t>
            </a:r>
            <a:r>
              <a:rPr lang="de-DE" altLang="sr-Latn-RS" sz="2400" b="1">
                <a:cs typeface="Times New Roman" panose="02020603050405020304" pitchFamily="18" charset="0"/>
              </a:rPr>
              <a:t>–</a:t>
            </a:r>
            <a:r>
              <a:rPr lang="hr-HR" altLang="sr-Latn-R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snaga Božja </a:t>
            </a:r>
          </a:p>
          <a:p>
            <a:pPr lvl="1">
              <a:lnSpc>
                <a:spcPct val="90000"/>
              </a:lnSpc>
            </a:pPr>
            <a:r>
              <a:rPr lang="hr-HR" altLang="sr-Latn-RS" sz="2200" b="1">
                <a:latin typeface="Times New Roman" panose="02020603050405020304" pitchFamily="18" charset="0"/>
                <a:cs typeface="Times New Roman" panose="02020603050405020304" pitchFamily="18" charset="0"/>
              </a:rPr>
              <a:t>Zlo u korijenu, </a:t>
            </a:r>
            <a:br>
              <a:rPr lang="hr-HR" altLang="sr-Latn-RS" sz="2200" b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altLang="sr-Latn-RS" sz="2200" b="1">
                <a:latin typeface="Times New Roman" panose="02020603050405020304" pitchFamily="18" charset="0"/>
                <a:cs typeface="Times New Roman" panose="02020603050405020304" pitchFamily="18" charset="0"/>
              </a:rPr>
              <a:t>samu glavu</a:t>
            </a:r>
          </a:p>
          <a:p>
            <a:pPr lvl="1">
              <a:lnSpc>
                <a:spcPct val="90000"/>
              </a:lnSpc>
            </a:pPr>
            <a:r>
              <a:rPr lang="hr-HR" altLang="sr-Latn-RS" sz="2200" b="1">
                <a:latin typeface="Times New Roman" panose="02020603050405020304" pitchFamily="18" charset="0"/>
                <a:cs typeface="Times New Roman" panose="02020603050405020304" pitchFamily="18" charset="0"/>
              </a:rPr>
              <a:t>Njegovim oružjem</a:t>
            </a:r>
          </a:p>
          <a:p>
            <a:pPr>
              <a:lnSpc>
                <a:spcPct val="90000"/>
              </a:lnSpc>
            </a:pPr>
            <a:r>
              <a:rPr lang="hr-HR" altLang="sr-Latn-RS" sz="2400" b="1" i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Napadači u </a:t>
            </a:r>
            <a:r>
              <a:rPr lang="hr-HR" altLang="sr-Latn-RS" sz="2400" b="1" i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14,3; 15,2s</a:t>
            </a:r>
            <a:r>
              <a:rPr lang="hr-HR" altLang="sr-Latn-RS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>
              <a:lnSpc>
                <a:spcPct val="90000"/>
              </a:lnSpc>
            </a:pPr>
            <a:r>
              <a:rPr lang="hr-HR" altLang="sr-Latn-R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bježe (14,3; 15,2s) </a:t>
            </a:r>
            <a:br>
              <a:rPr lang="hr-HR" altLang="sr-Latn-RS" sz="2400" b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altLang="sr-Latn-R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– rat Gospodnji</a:t>
            </a:r>
            <a:endParaRPr lang="hr-HR" altLang="sr-Latn-RS" sz="2400"/>
          </a:p>
        </p:txBody>
      </p:sp>
      <p:pic>
        <p:nvPicPr>
          <p:cNvPr id="22534" name="Picture 16" descr="1">
            <a:extLst>
              <a:ext uri="{FF2B5EF4-FFF2-40B4-BE49-F238E27FC236}">
                <a16:creationId xmlns:a16="http://schemas.microsoft.com/office/drawing/2014/main" id="{15DE3CAE-E0D4-8692-4094-4A2FF03EBC21}"/>
              </a:ext>
            </a:extLst>
          </p:cNvPr>
          <p:cNvPicPr>
            <a:picLocks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03800" y="0"/>
            <a:ext cx="4140200" cy="30353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74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74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74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74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74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741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741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05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05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105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05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05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105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105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105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105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105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6">
            <a:extLst>
              <a:ext uri="{FF2B5EF4-FFF2-40B4-BE49-F238E27FC236}">
                <a16:creationId xmlns:a16="http://schemas.microsoft.com/office/drawing/2014/main" id="{1505BFFB-4285-F45F-BBA6-7537F96E8EC6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F0B772C0-F237-4069-94CC-3022293658E3}" type="slidenum">
              <a:rPr lang="de-DE" altLang="en-US" sz="1200">
                <a:solidFill>
                  <a:srgbClr val="000000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11</a:t>
            </a:fld>
            <a:endParaRPr lang="de-DE" altLang="en-US" sz="1200">
              <a:solidFill>
                <a:srgbClr val="000000"/>
              </a:solidFill>
              <a:latin typeface="Garamond" panose="02020404030301010803" pitchFamily="18" charset="0"/>
              <a:cs typeface="Times New Roman" panose="02020603050405020304" pitchFamily="18" charset="0"/>
            </a:endParaRPr>
          </a:p>
        </p:txBody>
      </p:sp>
      <p:sp>
        <p:nvSpPr>
          <p:cNvPr id="23555" name="Rectangle 4">
            <a:extLst>
              <a:ext uri="{FF2B5EF4-FFF2-40B4-BE49-F238E27FC236}">
                <a16:creationId xmlns:a16="http://schemas.microsoft.com/office/drawing/2014/main" id="{62A5CA72-25B9-B5F1-62CB-9F179DBCFEB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1139825"/>
          </a:xfrm>
        </p:spPr>
        <p:txBody>
          <a:bodyPr/>
          <a:lstStyle/>
          <a:p>
            <a:r>
              <a:rPr lang="hr-HR" altLang="sr-Latn-RS" sz="5000" b="1">
                <a:latin typeface="Times New Roman" panose="02020603050405020304" pitchFamily="18" charset="0"/>
                <a:cs typeface="Times New Roman" panose="02020603050405020304" pitchFamily="18" charset="0"/>
              </a:rPr>
              <a:t>Zahvala Bogu</a:t>
            </a:r>
          </a:p>
        </p:txBody>
      </p:sp>
      <p:sp>
        <p:nvSpPr>
          <p:cNvPr id="101381" name="Rectangle 5">
            <a:extLst>
              <a:ext uri="{FF2B5EF4-FFF2-40B4-BE49-F238E27FC236}">
                <a16:creationId xmlns:a16="http://schemas.microsoft.com/office/drawing/2014/main" id="{14AACDAC-F551-F2A8-5202-A74D643E8CA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981075"/>
            <a:ext cx="8229600" cy="5184775"/>
          </a:xfrm>
        </p:spPr>
        <p:txBody>
          <a:bodyPr/>
          <a:lstStyle/>
          <a:p>
            <a:pPr lvl="1">
              <a:lnSpc>
                <a:spcPct val="90000"/>
              </a:lnSpc>
            </a:pPr>
            <a:r>
              <a:rPr lang="hr-HR" altLang="sr-Latn-RS" sz="2400" b="1" i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Poziv Juditin 3x u </a:t>
            </a:r>
            <a:r>
              <a:rPr lang="hr-HR" altLang="sr-Latn-RS" sz="2400" b="1" i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13,14</a:t>
            </a:r>
            <a:r>
              <a:rPr lang="hr-HR" altLang="sr-Latn-RS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ct val="90000"/>
              </a:lnSpc>
            </a:pPr>
            <a:r>
              <a:rPr lang="hr-HR" altLang="sr-Latn-R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Hvalite Boga! 3x (13,14)</a:t>
            </a:r>
          </a:p>
          <a:p>
            <a:pPr lvl="1">
              <a:lnSpc>
                <a:spcPct val="90000"/>
              </a:lnSpc>
            </a:pPr>
            <a:r>
              <a:rPr lang="hr-HR" altLang="sr-Latn-RS" sz="2400" b="1" i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Tko je i kako hvali u 15,8.10?</a:t>
            </a:r>
          </a:p>
          <a:p>
            <a:pPr>
              <a:lnSpc>
                <a:spcPct val="90000"/>
              </a:lnSpc>
            </a:pPr>
            <a:r>
              <a:rPr lang="hr-HR" altLang="sr-Latn-R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Jeruzalem (8): “rukom svojom </a:t>
            </a:r>
            <a:br>
              <a:rPr lang="hr-HR" altLang="sr-Latn-RS" sz="2800" b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altLang="sr-Latn-R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sve si to učinila” (15,10)</a:t>
            </a:r>
          </a:p>
          <a:p>
            <a:pPr lvl="1">
              <a:lnSpc>
                <a:spcPct val="90000"/>
              </a:lnSpc>
            </a:pPr>
            <a:r>
              <a:rPr lang="hr-HR" altLang="sr-Latn-RS" sz="24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Voditeljica u hvali u 15,14:</a:t>
            </a:r>
          </a:p>
          <a:p>
            <a:pPr>
              <a:lnSpc>
                <a:spcPct val="90000"/>
              </a:lnSpc>
            </a:pPr>
            <a:r>
              <a:rPr lang="hr-HR" altLang="sr-Latn-R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Judita pjeva, narod prihvaća (15,14)</a:t>
            </a:r>
          </a:p>
          <a:p>
            <a:pPr lvl="1">
              <a:lnSpc>
                <a:spcPct val="90000"/>
              </a:lnSpc>
            </a:pPr>
            <a:r>
              <a:rPr lang="hr-HR" altLang="sr-Latn-R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“Slavite Boga” (16,1)</a:t>
            </a:r>
          </a:p>
          <a:p>
            <a:pPr lvl="1">
              <a:lnSpc>
                <a:spcPct val="90000"/>
              </a:lnSpc>
            </a:pPr>
            <a:r>
              <a:rPr lang="hr-HR" altLang="sr-Latn-RS" sz="2400" b="1">
                <a:cs typeface="Times New Roman" panose="02020603050405020304" pitchFamily="18" charset="0"/>
              </a:rPr>
              <a:t>“</a:t>
            </a:r>
            <a:r>
              <a:rPr lang="hr-HR" altLang="sr-Latn-R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Svlada rukom jedne žene</a:t>
            </a:r>
            <a:r>
              <a:rPr lang="hr-HR" altLang="sr-Latn-RS" sz="2400" b="1">
                <a:cs typeface="Times New Roman" panose="02020603050405020304" pitchFamily="18" charset="0"/>
              </a:rPr>
              <a:t>”</a:t>
            </a:r>
            <a:r>
              <a:rPr lang="hr-HR" altLang="sr-Latn-R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(16,5)</a:t>
            </a:r>
          </a:p>
          <a:p>
            <a:pPr>
              <a:lnSpc>
                <a:spcPct val="90000"/>
              </a:lnSpc>
            </a:pPr>
            <a:r>
              <a:rPr lang="hr-HR" altLang="sr-Latn-RS" sz="2800" b="1" i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Juditina slika o Bogu u </a:t>
            </a:r>
            <a:r>
              <a:rPr lang="hr-HR" altLang="sr-Latn-RS" sz="2800" b="1" i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9,7; 16,2</a:t>
            </a:r>
            <a:r>
              <a:rPr lang="hr-HR" altLang="sr-Latn-RS" sz="28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>
              <a:lnSpc>
                <a:spcPct val="90000"/>
              </a:lnSpc>
            </a:pPr>
            <a:r>
              <a:rPr lang="el-GR" altLang="sr-Latn-R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κύριος</a:t>
            </a:r>
            <a:r>
              <a:rPr lang="hr-HR" altLang="sr-Latn-R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koji </a:t>
            </a:r>
            <a:r>
              <a:rPr lang="hr-HR" altLang="sr-Latn-RS" sz="28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mrvi, dokončava</a:t>
            </a:r>
            <a:r>
              <a:rPr lang="hr-HR" altLang="sr-Latn-R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ratove (9,7; 16,2) </a:t>
            </a:r>
            <a:br>
              <a:rPr lang="hr-HR" altLang="sr-Latn-RS" sz="2800" b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altLang="sr-Latn-R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– drobi, razbija, konflikte pretvara u prah</a:t>
            </a:r>
          </a:p>
        </p:txBody>
      </p:sp>
      <p:pic>
        <p:nvPicPr>
          <p:cNvPr id="23557" name="Picture 9" descr="220px-Cristofano_Allori_002">
            <a:extLst>
              <a:ext uri="{FF2B5EF4-FFF2-40B4-BE49-F238E27FC236}">
                <a16:creationId xmlns:a16="http://schemas.microsoft.com/office/drawing/2014/main" id="{55F2E7FD-9040-ED41-A428-B9B29A487D0A}"/>
              </a:ext>
            </a:extLst>
          </p:cNvPr>
          <p:cNvPicPr>
            <a:picLocks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54750" y="0"/>
            <a:ext cx="2889250" cy="357346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13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13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13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13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013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10138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138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138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138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9D9868EF-2BC2-D853-C0AF-C02ABC985F6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altLang="sr-Latn-R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Uskrsnu Gospodin (</a:t>
            </a:r>
            <a:r>
              <a:rPr lang="hr-HR" altLang="sr-Latn-R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Ps</a:t>
            </a:r>
            <a:r>
              <a:rPr lang="hr-HR" altLang="sr-Latn-R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24)</a:t>
            </a:r>
          </a:p>
        </p:txBody>
      </p:sp>
      <p:pic>
        <p:nvPicPr>
          <p:cNvPr id="11267" name="Picture 5" descr="ps24_uskrsnu">
            <a:extLst>
              <a:ext uri="{FF2B5EF4-FFF2-40B4-BE49-F238E27FC236}">
                <a16:creationId xmlns:a16="http://schemas.microsoft.com/office/drawing/2014/main" id="{0DE8FD94-B443-5E2F-2BB4-06190FCEDB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52738"/>
            <a:ext cx="9144000" cy="148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0" name="Picture 8" descr="Image result for neh 8">
            <a:extLst>
              <a:ext uri="{FF2B5EF4-FFF2-40B4-BE49-F238E27FC236}">
                <a16:creationId xmlns:a16="http://schemas.microsoft.com/office/drawing/2014/main" id="{8B3FE0D5-3E7C-16C7-FA88-6110F976C4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0072" y="260648"/>
            <a:ext cx="5673928" cy="3399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6" name="Rectangle 4">
            <a:extLst>
              <a:ext uri="{FF2B5EF4-FFF2-40B4-BE49-F238E27FC236}">
                <a16:creationId xmlns:a16="http://schemas.microsoft.com/office/drawing/2014/main" id="{5163CE90-C86B-1DF3-F1D0-7F79B41B6502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AD624C0-49D2-4C3B-A502-180A9C8D2182}" type="datetime1">
              <a:rPr kumimoji="0" lang="hr-H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8.5.2025.</a:t>
            </a:fld>
            <a:endParaRPr kumimoji="0" lang="de-DE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267" name="Rectangle 6">
            <a:extLst>
              <a:ext uri="{FF2B5EF4-FFF2-40B4-BE49-F238E27FC236}">
                <a16:creationId xmlns:a16="http://schemas.microsoft.com/office/drawing/2014/main" id="{0D5C1EC7-F306-DCC0-395C-9A42E312F7FD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C285250-7874-45B9-AEFD-00B20AD588F7}" type="slidenum">
              <a:rPr kumimoji="0" lang="de-DE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de-DE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268" name="Rectangle 2">
            <a:extLst>
              <a:ext uri="{FF2B5EF4-FFF2-40B4-BE49-F238E27FC236}">
                <a16:creationId xmlns:a16="http://schemas.microsoft.com/office/drawing/2014/main" id="{CE68F9A4-E62B-FE57-468C-C2728B40D293}"/>
              </a:ext>
            </a:extLst>
          </p:cNvPr>
          <p:cNvSpPr>
            <a:spLocks noGrp="1" noChangeArrowheads="1"/>
          </p:cNvSpPr>
          <p:nvPr>
            <p:ph type="ctrTitle" idx="4294967295"/>
          </p:nvPr>
        </p:nvSpPr>
        <p:spPr>
          <a:xfrm>
            <a:off x="900113" y="1196975"/>
            <a:ext cx="8243887" cy="2592388"/>
          </a:xfrm>
        </p:spPr>
        <p:txBody>
          <a:bodyPr/>
          <a:lstStyle/>
          <a:p>
            <a:pPr eaLnBrk="1" hangingPunct="1"/>
            <a:r>
              <a:rPr lang="hr-HR" altLang="sr-Latn-RS" sz="5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Obnovljeni </a:t>
            </a:r>
            <a:br>
              <a:rPr lang="hr-HR" altLang="sr-Latn-RS" sz="5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altLang="sr-Latn-RS" sz="5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Blagdan </a:t>
            </a:r>
            <a:br>
              <a:rPr lang="hr-HR" altLang="sr-Latn-RS" sz="5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altLang="sr-Latn-RS" sz="5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sjenica</a:t>
            </a:r>
            <a:endParaRPr lang="de-DE" altLang="sr-Latn-RS" sz="5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69" name="Rectangle 3">
            <a:extLst>
              <a:ext uri="{FF2B5EF4-FFF2-40B4-BE49-F238E27FC236}">
                <a16:creationId xmlns:a16="http://schemas.microsoft.com/office/drawing/2014/main" id="{8EACCBA2-3844-3AC3-F7F5-35C798C5A3A3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>
          <a:xfrm>
            <a:off x="1981200" y="3962400"/>
            <a:ext cx="6767513" cy="2738438"/>
          </a:xfrm>
        </p:spPr>
        <p:txBody>
          <a:bodyPr/>
          <a:lstStyle/>
          <a:p>
            <a:pPr marL="0" indent="0" algn="ctr" eaLnBrk="1" hangingPunct="1">
              <a:buFont typeface="Wingdings" panose="05000000000000000000" pitchFamily="2" charset="2"/>
              <a:buNone/>
            </a:pPr>
            <a:r>
              <a:rPr lang="hr-HR" altLang="sr-Latn-R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Izvor, pristup i uloga Svetog pisma </a:t>
            </a:r>
            <a:br>
              <a:rPr lang="hr-HR" altLang="sr-Latn-R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altLang="sr-Latn-R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 </a:t>
            </a:r>
            <a:r>
              <a:rPr lang="hr-HR" altLang="sr-Latn-R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Neh</a:t>
            </a:r>
            <a:r>
              <a:rPr lang="hr-HR" altLang="sr-Latn-R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</a:t>
            </a:r>
          </a:p>
          <a:p>
            <a:pPr marL="0" indent="0" algn="ctr" eaLnBrk="1" hangingPunct="1">
              <a:buNone/>
            </a:pPr>
            <a:r>
              <a:rPr lang="hr-HR" altLang="sr-Latn-R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Kako Ezra i </a:t>
            </a:r>
            <a:r>
              <a:rPr lang="hr-HR" altLang="sr-Latn-R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Nehemija</a:t>
            </a:r>
            <a:r>
              <a:rPr lang="hr-HR" altLang="sr-Latn-R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hr-HR" altLang="sr-Latn-R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altLang="sr-Latn-R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proglašavaju Zakon Božji</a:t>
            </a:r>
          </a:p>
        </p:txBody>
      </p:sp>
      <p:pic>
        <p:nvPicPr>
          <p:cNvPr id="11272" name="Picture 8">
            <a:extLst>
              <a:ext uri="{FF2B5EF4-FFF2-40B4-BE49-F238E27FC236}">
                <a16:creationId xmlns:a16="http://schemas.microsoft.com/office/drawing/2014/main" id="{8F2B123D-8F6A-199B-1C8F-1308AA40B5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50" y="61913"/>
            <a:ext cx="1049338" cy="1068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3" name="Picture 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F20E4BB7-B826-1F14-F983-B1C5D935F7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7475" y="61913"/>
            <a:ext cx="1052513" cy="1068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6">
            <a:extLst>
              <a:ext uri="{FF2B5EF4-FFF2-40B4-BE49-F238E27FC236}">
                <a16:creationId xmlns:a16="http://schemas.microsoft.com/office/drawing/2014/main" id="{B21D7100-63E1-10AB-2C18-F7FA25EB047C}"/>
              </a:ext>
            </a:extLst>
          </p:cNvPr>
          <p:cNvSpPr txBox="1">
            <a:spLocks noGrp="1"/>
          </p:cNvSpPr>
          <p:nvPr/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8057453-94B0-4D6A-B7D4-8F5E12EB878B}" type="slidenum">
              <a:rPr kumimoji="0" lang="de-DE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de-DE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7411" name="Rectangle 2">
            <a:extLst>
              <a:ext uri="{FF2B5EF4-FFF2-40B4-BE49-F238E27FC236}">
                <a16:creationId xmlns:a16="http://schemas.microsoft.com/office/drawing/2014/main" id="{E4D36964-A88D-0868-B4EA-3B6AE6ED575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68300" y="179388"/>
            <a:ext cx="8229600" cy="1139825"/>
          </a:xfrm>
        </p:spPr>
        <p:txBody>
          <a:bodyPr/>
          <a:lstStyle/>
          <a:p>
            <a:pPr eaLnBrk="1" hangingPunct="1"/>
            <a:r>
              <a:rPr lang="hr-HR" altLang="sr-Latn-R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Proglas </a:t>
            </a:r>
            <a:r>
              <a:rPr lang="hr-HR" altLang="sr-Latn-RS" sz="48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Zakona</a:t>
            </a:r>
            <a:r>
              <a:rPr lang="hr-HR" altLang="sr-Latn-R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 (Neh 8)</a:t>
            </a:r>
            <a:endParaRPr lang="de-DE" altLang="sr-Latn-RS" sz="4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371" name="Rectangle 3">
            <a:extLst>
              <a:ext uri="{FF2B5EF4-FFF2-40B4-BE49-F238E27FC236}">
                <a16:creationId xmlns:a16="http://schemas.microsoft.com/office/drawing/2014/main" id="{320120F5-2EB7-B046-2093-62DCF26EF9E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908050"/>
            <a:ext cx="8229600" cy="5222875"/>
          </a:xfrm>
        </p:spPr>
        <p:txBody>
          <a:bodyPr/>
          <a:lstStyle/>
          <a:p>
            <a:pPr lvl="1" eaLnBrk="1" hangingPunct="1"/>
            <a:r>
              <a:rPr lang="hr-HR" altLang="sr-Latn-RS" sz="2400" b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Glavni subjekt </a:t>
            </a:r>
            <a:r>
              <a:rPr lang="he-IL" altLang="sr-Latn-RS" sz="2400" b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כל העם</a:t>
            </a:r>
            <a:r>
              <a:rPr lang="hr-HR" altLang="sr-Latn-RS" sz="2400" b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altLang="sr-Latn-RS" sz="2400" i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kol ha‘am</a:t>
            </a:r>
            <a:r>
              <a:rPr lang="hr-HR" altLang="sr-Latn-RS" sz="2400" b="1" i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hr-HR" altLang="sr-Latn-RS" sz="2400" b="1" i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altLang="sr-Latn-RS" sz="2400" b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11x (Neh 8,1.3.5[3x].6.9[2x].11.12.13)</a:t>
            </a:r>
          </a:p>
          <a:p>
            <a:pPr eaLnBrk="1" hangingPunct="1"/>
            <a:r>
              <a:rPr lang="pl-PL" altLang="sr-Latn-R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Sav narod – 8,1: kao jedan </a:t>
            </a:r>
            <a:br>
              <a:rPr lang="pl-PL" altLang="sr-Latn-RS" sz="2800" b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altLang="sr-Latn-R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čovjek (KS), jednodušno (Š.)</a:t>
            </a:r>
            <a:endParaRPr lang="pl-PL" altLang="sr-Latn-RS" sz="2800" b="1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he-IL" altLang="sr-Latn-R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קהל</a:t>
            </a:r>
            <a:r>
              <a:rPr lang="pl-PL" altLang="sr-Latn-R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altLang="sr-Latn-RS" sz="2800" i="1">
                <a:latin typeface="Times New Roman" panose="02020603050405020304" pitchFamily="18" charset="0"/>
                <a:cs typeface="Times New Roman" panose="02020603050405020304" pitchFamily="18" charset="0"/>
              </a:rPr>
              <a:t>qāhāl</a:t>
            </a:r>
            <a:r>
              <a:rPr lang="pl-PL" altLang="sr-Latn-R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zbor (KS), skupština (Š.) </a:t>
            </a:r>
            <a:br>
              <a:rPr lang="pl-PL" altLang="sr-Latn-RS" sz="2800" b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altLang="sr-Latn-R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8,2.17 (usp. </a:t>
            </a:r>
            <a:r>
              <a:rPr lang="he-IL" altLang="sr-Latn-R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קהלה</a:t>
            </a:r>
            <a:r>
              <a:rPr lang="pl-PL" altLang="sr-Latn-R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altLang="sr-Latn-RS" sz="2800" i="1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pl-PL" altLang="sr-Latn-RS" sz="2800" i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pl-PL" altLang="sr-Latn-RS" sz="2800" i="1">
                <a:latin typeface="Times New Roman" panose="02020603050405020304" pitchFamily="18" charset="0"/>
                <a:cs typeface="Times New Roman" panose="02020603050405020304" pitchFamily="18" charset="0"/>
              </a:rPr>
              <a:t>hillâ</a:t>
            </a:r>
            <a:r>
              <a:rPr lang="pl-PL" altLang="sr-Latn-R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5,7)</a:t>
            </a:r>
          </a:p>
          <a:p>
            <a:pPr lvl="1" eaLnBrk="1" hangingPunct="1"/>
            <a:r>
              <a:rPr lang="pl-PL" altLang="sr-Latn-RS" sz="2500" b="1">
                <a:latin typeface="Times New Roman" panose="02020603050405020304" pitchFamily="18" charset="0"/>
                <a:cs typeface="Times New Roman" panose="02020603050405020304" pitchFamily="18" charset="0"/>
              </a:rPr>
              <a:t>→ Crkva</a:t>
            </a:r>
          </a:p>
          <a:p>
            <a:pPr lvl="1" eaLnBrk="1" hangingPunct="1"/>
            <a:r>
              <a:rPr lang="pl-PL" altLang="sr-Latn-RS" sz="2400" b="1" i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Što traže u 8,1:</a:t>
            </a:r>
          </a:p>
          <a:p>
            <a:pPr eaLnBrk="1" hangingPunct="1"/>
            <a:r>
              <a:rPr lang="pl-PL" altLang="sr-Latn-R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Toru – od Boga za Izrael</a:t>
            </a:r>
          </a:p>
          <a:p>
            <a:pPr lvl="1" eaLnBrk="1" hangingPunct="1"/>
            <a:r>
              <a:rPr lang="pl-PL" altLang="sr-Latn-RS" sz="2400" b="1" i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Reakcije u 8,9b.12?</a:t>
            </a:r>
          </a:p>
          <a:p>
            <a:pPr eaLnBrk="1" hangingPunct="1"/>
            <a:r>
              <a:rPr lang="pl-PL" altLang="sr-Latn-R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Plač (v9b) </a:t>
            </a:r>
            <a:r>
              <a:rPr lang="pl-PL" altLang="sr-Latn-RS" sz="2800" b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pl-PL" altLang="sr-Latn-R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Slavlje (v12)</a:t>
            </a:r>
            <a:endParaRPr lang="de-DE" altLang="sr-Latn-R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413" name="Picture 4">
            <a:extLst>
              <a:ext uri="{FF2B5EF4-FFF2-40B4-BE49-F238E27FC236}">
                <a16:creationId xmlns:a16="http://schemas.microsoft.com/office/drawing/2014/main" id="{A4F9F11E-9B9F-F07E-5E96-C5A422C6C183}"/>
              </a:ext>
            </a:extLst>
          </p:cNvPr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86538" y="0"/>
            <a:ext cx="2557462" cy="3644900"/>
          </a:xfrm>
        </p:spPr>
      </p:pic>
      <p:pic>
        <p:nvPicPr>
          <p:cNvPr id="17414" name="Picture 7" descr="See the source image">
            <a:extLst>
              <a:ext uri="{FF2B5EF4-FFF2-40B4-BE49-F238E27FC236}">
                <a16:creationId xmlns:a16="http://schemas.microsoft.com/office/drawing/2014/main" id="{9CDFC087-8BA4-57B9-F777-146DB526ED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3914775"/>
            <a:ext cx="3851275" cy="294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8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8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583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6">
            <a:extLst>
              <a:ext uri="{FF2B5EF4-FFF2-40B4-BE49-F238E27FC236}">
                <a16:creationId xmlns:a16="http://schemas.microsoft.com/office/drawing/2014/main" id="{FD4EA81F-013D-2106-489B-B67552AFF879}"/>
              </a:ext>
            </a:extLst>
          </p:cNvPr>
          <p:cNvSpPr txBox="1">
            <a:spLocks noGrp="1"/>
          </p:cNvSpPr>
          <p:nvPr/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DB28238-C78F-4802-8921-76BC15694191}" type="slidenum">
              <a:rPr kumimoji="0" lang="de-DE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de-DE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8435" name="Rectangle 2">
            <a:extLst>
              <a:ext uri="{FF2B5EF4-FFF2-40B4-BE49-F238E27FC236}">
                <a16:creationId xmlns:a16="http://schemas.microsoft.com/office/drawing/2014/main" id="{FE890C54-5C51-1248-FFE7-94A07CE8D92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altLang="sr-Latn-RS" b="1">
                <a:latin typeface="Times New Roman" panose="02020603050405020304" pitchFamily="18" charset="0"/>
                <a:cs typeface="Times New Roman" panose="02020603050405020304" pitchFamily="18" charset="0"/>
              </a:rPr>
              <a:t>Liturgijski pristup</a:t>
            </a:r>
            <a:endParaRPr lang="de-DE" altLang="sr-Latn-R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419" name="Rectangle 3">
            <a:extLst>
              <a:ext uri="{FF2B5EF4-FFF2-40B4-BE49-F238E27FC236}">
                <a16:creationId xmlns:a16="http://schemas.microsoft.com/office/drawing/2014/main" id="{0628CA85-CE4C-C1A3-36CE-70808DF2D51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052513"/>
            <a:ext cx="8229600" cy="5078412"/>
          </a:xfrm>
        </p:spPr>
        <p:txBody>
          <a:bodyPr/>
          <a:lstStyle/>
          <a:p>
            <a:pPr lvl="1" eaLnBrk="1" hangingPunct="1">
              <a:lnSpc>
                <a:spcPct val="90000"/>
              </a:lnSpc>
            </a:pPr>
            <a:r>
              <a:rPr lang="hr-HR" altLang="sr-Latn-RS" sz="30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Gdje je Ezra? </a:t>
            </a:r>
            <a:br>
              <a:rPr lang="hr-HR" altLang="sr-Latn-RS" sz="30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altLang="sr-Latn-RS" sz="30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hr-HR" altLang="sr-Latn-RS" sz="3000" b="1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Neh</a:t>
            </a:r>
            <a:r>
              <a:rPr lang="hr-HR" altLang="sr-Latn-RS" sz="30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8,4s)</a:t>
            </a:r>
          </a:p>
          <a:p>
            <a:pPr eaLnBrk="1" hangingPunct="1">
              <a:lnSpc>
                <a:spcPct val="90000"/>
              </a:lnSpc>
            </a:pPr>
            <a:r>
              <a:rPr lang="hr-HR" altLang="sr-Latn-R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Postolje, povišeno</a:t>
            </a:r>
          </a:p>
          <a:p>
            <a:pPr lvl="1" eaLnBrk="1" hangingPunct="1">
              <a:lnSpc>
                <a:spcPct val="90000"/>
              </a:lnSpc>
            </a:pPr>
            <a:r>
              <a:rPr lang="hr-HR" altLang="sr-Latn-RS" sz="30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 koliko ljudi? (v4)</a:t>
            </a:r>
          </a:p>
          <a:p>
            <a:pPr eaLnBrk="1" hangingPunct="1">
              <a:lnSpc>
                <a:spcPct val="90000"/>
              </a:lnSpc>
            </a:pPr>
            <a:r>
              <a:rPr lang="hr-HR" altLang="sr-Latn-R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Jedan od 14 (s desne strane)</a:t>
            </a:r>
          </a:p>
          <a:p>
            <a:pPr lvl="1" eaLnBrk="1" hangingPunct="1">
              <a:lnSpc>
                <a:spcPct val="90000"/>
              </a:lnSpc>
            </a:pPr>
            <a:r>
              <a:rPr lang="hr-HR" altLang="sr-Latn-RS" sz="30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Uvodni “obred” (8,5s):</a:t>
            </a:r>
          </a:p>
          <a:p>
            <a:pPr eaLnBrk="1" hangingPunct="1">
              <a:lnSpc>
                <a:spcPct val="90000"/>
              </a:lnSpc>
            </a:pPr>
            <a:r>
              <a:rPr lang="hr-HR" altLang="sr-Latn-R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Ezra otvara knjigu (8,5), zajednica ustaje</a:t>
            </a:r>
          </a:p>
          <a:p>
            <a:pPr lvl="1" eaLnBrk="1" hangingPunct="1">
              <a:lnSpc>
                <a:spcPct val="90000"/>
              </a:lnSpc>
            </a:pPr>
            <a:r>
              <a:rPr lang="hr-HR" altLang="sr-Latn-RS" sz="30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Ezra u v6a (usp. </a:t>
            </a:r>
            <a:r>
              <a:rPr lang="hr-HR" altLang="sr-Latn-RS" sz="3000" b="1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Ezr</a:t>
            </a:r>
            <a:r>
              <a:rPr lang="hr-HR" altLang="sr-Latn-RS" sz="30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7,27):</a:t>
            </a:r>
          </a:p>
          <a:p>
            <a:pPr eaLnBrk="1" hangingPunct="1">
              <a:lnSpc>
                <a:spcPct val="90000"/>
              </a:lnSpc>
            </a:pPr>
            <a:r>
              <a:rPr lang="hr-HR" altLang="sr-Latn-R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blagoslov (v6a)</a:t>
            </a:r>
          </a:p>
        </p:txBody>
      </p:sp>
      <p:pic>
        <p:nvPicPr>
          <p:cNvPr id="18437" name="Picture 4">
            <a:extLst>
              <a:ext uri="{FF2B5EF4-FFF2-40B4-BE49-F238E27FC236}">
                <a16:creationId xmlns:a16="http://schemas.microsoft.com/office/drawing/2014/main" id="{85E5D6A1-7BE1-35D1-6D40-32A8E4C76FD6}"/>
              </a:ext>
            </a:extLst>
          </p:cNvPr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59338" y="0"/>
            <a:ext cx="4284662" cy="2878138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604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604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6">
            <a:extLst>
              <a:ext uri="{FF2B5EF4-FFF2-40B4-BE49-F238E27FC236}">
                <a16:creationId xmlns:a16="http://schemas.microsoft.com/office/drawing/2014/main" id="{BF944D29-F5BD-699A-0C42-AABB7D086AC6}"/>
              </a:ext>
            </a:extLst>
          </p:cNvPr>
          <p:cNvSpPr txBox="1">
            <a:spLocks noGrp="1"/>
          </p:cNvSpPr>
          <p:nvPr/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1E8AFDB-E61D-4761-AA9B-6ACB62A56A94}" type="slidenum">
              <a:rPr kumimoji="0" lang="de-DE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de-DE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9459" name="Rectangle 2">
            <a:extLst>
              <a:ext uri="{FF2B5EF4-FFF2-40B4-BE49-F238E27FC236}">
                <a16:creationId xmlns:a16="http://schemas.microsoft.com/office/drawing/2014/main" id="{DCBD313F-7FB0-AA33-8C8C-932C131CAFC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12750" y="179388"/>
            <a:ext cx="8229600" cy="1139825"/>
          </a:xfrm>
        </p:spPr>
        <p:txBody>
          <a:bodyPr/>
          <a:lstStyle/>
          <a:p>
            <a:pPr eaLnBrk="1" hangingPunct="1"/>
            <a:r>
              <a:rPr lang="hr-HR" altLang="sr-Latn-R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Pedogogija</a:t>
            </a:r>
            <a:endParaRPr lang="de-DE" altLang="sr-Latn-RS" sz="5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0597" name="Rectangle 5">
            <a:extLst>
              <a:ext uri="{FF2B5EF4-FFF2-40B4-BE49-F238E27FC236}">
                <a16:creationId xmlns:a16="http://schemas.microsoft.com/office/drawing/2014/main" id="{4F2AAE23-5883-9BC2-7009-FE733ABCF45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125538"/>
            <a:ext cx="8229600" cy="5005387"/>
          </a:xfrm>
        </p:spPr>
        <p:txBody>
          <a:bodyPr/>
          <a:lstStyle/>
          <a:p>
            <a:pPr marL="742950" lvl="1" indent="-285750" eaLnBrk="1" hangingPunct="1">
              <a:lnSpc>
                <a:spcPct val="90000"/>
              </a:lnSpc>
            </a:pPr>
            <a:r>
              <a:rPr lang="hr-HR" altLang="sr-Latn-RS" sz="28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Zajednica u </a:t>
            </a:r>
            <a:r>
              <a:rPr lang="hr-HR" altLang="sr-Latn-RS" sz="2800" b="1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Neh</a:t>
            </a:r>
            <a:r>
              <a:rPr lang="hr-HR" altLang="sr-Latn-RS" sz="28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8,6b?</a:t>
            </a:r>
          </a:p>
          <a:p>
            <a:pPr eaLnBrk="1" hangingPunct="1">
              <a:lnSpc>
                <a:spcPct val="90000"/>
              </a:lnSpc>
            </a:pPr>
            <a:r>
              <a:rPr lang="hr-HR" altLang="sr-Latn-R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2x “Amen!”, </a:t>
            </a:r>
            <a:br>
              <a:rPr lang="hr-HR" altLang="sr-Latn-R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altLang="sr-Latn-R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podignutih ruku</a:t>
            </a:r>
          </a:p>
          <a:p>
            <a:pPr eaLnBrk="1" hangingPunct="1">
              <a:lnSpc>
                <a:spcPct val="90000"/>
              </a:lnSpc>
            </a:pPr>
            <a:r>
              <a:rPr lang="hr-HR" altLang="sr-Latn-R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Klanjanje </a:t>
            </a:r>
          </a:p>
          <a:p>
            <a:pPr marL="742950" lvl="1" indent="-285750" eaLnBrk="1" hangingPunct="1">
              <a:lnSpc>
                <a:spcPct val="90000"/>
              </a:lnSpc>
            </a:pPr>
            <a:r>
              <a:rPr lang="hr-HR" altLang="sr-Latn-RS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Čitanje v7-9 – </a:t>
            </a:r>
            <a:r>
              <a:rPr lang="hr-HR" altLang="sr-Latn-RS" sz="28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Tko? Kako?</a:t>
            </a:r>
          </a:p>
          <a:p>
            <a:pPr eaLnBrk="1" hangingPunct="1">
              <a:lnSpc>
                <a:spcPct val="90000"/>
              </a:lnSpc>
            </a:pPr>
            <a:r>
              <a:rPr lang="hr-HR" altLang="sr-Latn-RS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Leviti</a:t>
            </a:r>
            <a:r>
              <a:rPr lang="hr-HR" altLang="sr-Latn-R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(v7.9)</a:t>
            </a:r>
          </a:p>
          <a:p>
            <a:pPr eaLnBrk="1" hangingPunct="1">
              <a:lnSpc>
                <a:spcPct val="90000"/>
              </a:lnSpc>
            </a:pPr>
            <a:r>
              <a:rPr lang="hr-HR" altLang="sr-Latn-R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Objašnjavanje (v7)</a:t>
            </a:r>
          </a:p>
          <a:p>
            <a:pPr eaLnBrk="1" hangingPunct="1">
              <a:lnSpc>
                <a:spcPct val="90000"/>
              </a:lnSpc>
            </a:pPr>
            <a:r>
              <a:rPr lang="hr-HR" altLang="sr-Latn-R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 odlomcima, tumačenje (v8)</a:t>
            </a:r>
          </a:p>
          <a:p>
            <a:pPr eaLnBrk="1" hangingPunct="1">
              <a:lnSpc>
                <a:spcPct val="90000"/>
              </a:lnSpc>
            </a:pPr>
            <a:r>
              <a:rPr lang="hr-HR" altLang="sr-Latn-R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Poučavanje (v9)</a:t>
            </a:r>
          </a:p>
        </p:txBody>
      </p:sp>
      <p:pic>
        <p:nvPicPr>
          <p:cNvPr id="19461" name="Picture 5" descr="worship">
            <a:extLst>
              <a:ext uri="{FF2B5EF4-FFF2-40B4-BE49-F238E27FC236}">
                <a16:creationId xmlns:a16="http://schemas.microsoft.com/office/drawing/2014/main" id="{0BF84AD3-7C58-99FC-280A-7917E63798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0"/>
            <a:ext cx="4211637" cy="2598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12" descr="See the source image">
            <a:extLst>
              <a:ext uri="{FF2B5EF4-FFF2-40B4-BE49-F238E27FC236}">
                <a16:creationId xmlns:a16="http://schemas.microsoft.com/office/drawing/2014/main" id="{6514B0DD-718B-9DE0-63E5-1DA91F1055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2565400"/>
            <a:ext cx="3203575" cy="226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05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05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105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105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1059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1059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6">
            <a:extLst>
              <a:ext uri="{FF2B5EF4-FFF2-40B4-BE49-F238E27FC236}">
                <a16:creationId xmlns:a16="http://schemas.microsoft.com/office/drawing/2014/main" id="{CFDE6FFF-179F-9541-889F-9A3DF673E9D5}"/>
              </a:ext>
            </a:extLst>
          </p:cNvPr>
          <p:cNvSpPr txBox="1">
            <a:spLocks noGrp="1"/>
          </p:cNvSpPr>
          <p:nvPr/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31BB070-4E32-47F9-A782-39AEEE827A4D}" type="slidenum">
              <a:rPr kumimoji="0" lang="de-DE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de-DE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483" name="Rectangle 2">
            <a:extLst>
              <a:ext uri="{FF2B5EF4-FFF2-40B4-BE49-F238E27FC236}">
                <a16:creationId xmlns:a16="http://schemas.microsoft.com/office/drawing/2014/main" id="{51498CCD-C169-4FB1-3755-24938608C07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03225" y="179388"/>
            <a:ext cx="8229600" cy="1139825"/>
          </a:xfrm>
        </p:spPr>
        <p:txBody>
          <a:bodyPr/>
          <a:lstStyle/>
          <a:p>
            <a:pPr eaLnBrk="1" hangingPunct="1"/>
            <a:r>
              <a:rPr lang="hr-HR" altLang="sr-Latn-R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Prihvaćanje</a:t>
            </a:r>
          </a:p>
        </p:txBody>
      </p:sp>
      <p:sp>
        <p:nvSpPr>
          <p:cNvPr id="61443" name="Rectangle 3">
            <a:extLst>
              <a:ext uri="{FF2B5EF4-FFF2-40B4-BE49-F238E27FC236}">
                <a16:creationId xmlns:a16="http://schemas.microsoft.com/office/drawing/2014/main" id="{2C74FEE1-2890-A7F2-2AFF-CA783E42E1F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268413"/>
            <a:ext cx="8229600" cy="4862512"/>
          </a:xfrm>
        </p:spPr>
        <p:txBody>
          <a:bodyPr/>
          <a:lstStyle/>
          <a:p>
            <a:pPr lvl="1" eaLnBrk="1" hangingPunct="1"/>
            <a:r>
              <a:rPr lang="hr-HR" altLang="sr-Latn-RS" sz="28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Zajednica i Zakon u </a:t>
            </a:r>
            <a:r>
              <a:rPr lang="hr-HR" altLang="sr-Latn-RS" sz="2800" b="1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Neh</a:t>
            </a:r>
            <a:r>
              <a:rPr lang="hr-HR" altLang="sr-Latn-RS" sz="28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8,3:</a:t>
            </a:r>
          </a:p>
          <a:p>
            <a:pPr eaLnBrk="1" hangingPunct="1"/>
            <a:r>
              <a:rPr lang="hr-HR" altLang="sr-Latn-R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Pozorno slušanje = </a:t>
            </a:r>
            <a:br>
              <a:rPr lang="hr-HR" altLang="sr-Latn-R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altLang="sr-Latn-R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“uši prema Knjizi” (v3)</a:t>
            </a:r>
          </a:p>
          <a:p>
            <a:pPr eaLnBrk="1" hangingPunct="1"/>
            <a:r>
              <a:rPr lang="hr-HR" altLang="sr-Latn-R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Cijelo prije podne? (8,3) </a:t>
            </a:r>
          </a:p>
          <a:p>
            <a:pPr lvl="1" eaLnBrk="1" hangingPunct="1"/>
            <a:r>
              <a:rPr lang="hr-HR" altLang="sr-Latn-RS" sz="30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Koliko dana (v18)?</a:t>
            </a:r>
          </a:p>
          <a:p>
            <a:pPr eaLnBrk="1" hangingPunct="1"/>
            <a:r>
              <a:rPr lang="hr-HR" altLang="sr-Latn-R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Sedam dana (v18)</a:t>
            </a:r>
          </a:p>
          <a:p>
            <a:pPr lvl="1" eaLnBrk="1" hangingPunct="1"/>
            <a:r>
              <a:rPr lang="hr-HR" altLang="sr-Latn-RS" sz="3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 li pouka uspješna (v12b)?</a:t>
            </a:r>
          </a:p>
          <a:p>
            <a:pPr eaLnBrk="1" hangingPunct="1"/>
            <a:r>
              <a:rPr lang="hr-HR" altLang="sr-Latn-R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Razumjeli su (spoznali, shvatili v12b)</a:t>
            </a:r>
          </a:p>
        </p:txBody>
      </p:sp>
      <p:pic>
        <p:nvPicPr>
          <p:cNvPr id="20485" name="Picture 9" descr="See the source image">
            <a:extLst>
              <a:ext uri="{FF2B5EF4-FFF2-40B4-BE49-F238E27FC236}">
                <a16:creationId xmlns:a16="http://schemas.microsoft.com/office/drawing/2014/main" id="{C290D7D9-7210-3321-61F0-02125FADB2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1375" y="0"/>
            <a:ext cx="3222625" cy="501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1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1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1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14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14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14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6">
            <a:extLst>
              <a:ext uri="{FF2B5EF4-FFF2-40B4-BE49-F238E27FC236}">
                <a16:creationId xmlns:a16="http://schemas.microsoft.com/office/drawing/2014/main" id="{9B2F580D-BF5E-C991-BA15-B72E74C3DD52}"/>
              </a:ext>
            </a:extLst>
          </p:cNvPr>
          <p:cNvSpPr txBox="1">
            <a:spLocks noGrp="1"/>
          </p:cNvSpPr>
          <p:nvPr/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C8AE1FC-2B42-4662-BB98-AF0475433130}" type="slidenum">
              <a:rPr kumimoji="0" lang="de-DE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de-DE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1507" name="Rectangle 2">
            <a:extLst>
              <a:ext uri="{FF2B5EF4-FFF2-40B4-BE49-F238E27FC236}">
                <a16:creationId xmlns:a16="http://schemas.microsoft.com/office/drawing/2014/main" id="{71A2906F-570D-95C2-1785-12493B9BE7C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03225" y="144463"/>
            <a:ext cx="8229600" cy="1139825"/>
          </a:xfrm>
        </p:spPr>
        <p:txBody>
          <a:bodyPr/>
          <a:lstStyle/>
          <a:p>
            <a:pPr eaLnBrk="1" hangingPunct="1"/>
            <a:r>
              <a:rPr lang="fi-FI" altLang="sr-Latn-R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“Velika radost”</a:t>
            </a:r>
            <a:endParaRPr lang="hr-HR" altLang="sr-Latn-RS" sz="4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443" name="Rectangle 3">
            <a:extLst>
              <a:ext uri="{FF2B5EF4-FFF2-40B4-BE49-F238E27FC236}">
                <a16:creationId xmlns:a16="http://schemas.microsoft.com/office/drawing/2014/main" id="{2A4953F5-8EF3-C1AD-CE80-5A9C99EA355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836613"/>
            <a:ext cx="8229600" cy="5294312"/>
          </a:xfrm>
        </p:spPr>
        <p:txBody>
          <a:bodyPr/>
          <a:lstStyle/>
          <a:p>
            <a:pPr lvl="1" eaLnBrk="1" hangingPunct="1"/>
            <a:r>
              <a:rPr lang="he-IL" altLang="sr-Latn-R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יום קדשׁ</a:t>
            </a:r>
            <a:r>
              <a:rPr lang="hr-HR" altLang="sr-Latn-R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e-IL" altLang="sr-Latn-R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altLang="sr-Latn-R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jôm</a:t>
            </a:r>
            <a:r>
              <a:rPr lang="hr-HR" altLang="sr-Latn-R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altLang="sr-Latn-R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qadoš</a:t>
            </a:r>
            <a:r>
              <a:rPr lang="hr-HR" altLang="sr-Latn-R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hr-HR" altLang="sr-Latn-R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altLang="sr-Latn-R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hr-HR" altLang="sr-Latn-R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Neh</a:t>
            </a:r>
            <a:r>
              <a:rPr lang="hr-HR" altLang="sr-Latn-R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8,9.10.11) – </a:t>
            </a:r>
            <a:br>
              <a:rPr lang="hr-HR" altLang="sr-Latn-R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altLang="sr-Latn-RS" sz="28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tko (i što) govori?</a:t>
            </a:r>
          </a:p>
          <a:p>
            <a:pPr eaLnBrk="1" hangingPunct="1"/>
            <a:r>
              <a:rPr lang="hr-HR" altLang="sr-Latn-R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Svet, posvećen dan – </a:t>
            </a:r>
            <a:br>
              <a:rPr lang="hr-HR" altLang="sr-Latn-R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altLang="sr-Latn-R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Ezra, </a:t>
            </a:r>
            <a:r>
              <a:rPr lang="hr-HR" altLang="sr-Latn-R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Nehemija</a:t>
            </a:r>
            <a:r>
              <a:rPr lang="hr-HR" altLang="sr-Latn-R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 </a:t>
            </a:r>
            <a:r>
              <a:rPr lang="hr-HR" altLang="sr-Latn-R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leviti</a:t>
            </a:r>
            <a:r>
              <a:rPr lang="hr-HR" altLang="sr-Latn-R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(v9)</a:t>
            </a:r>
          </a:p>
          <a:p>
            <a:pPr eaLnBrk="1" hangingPunct="1"/>
            <a:r>
              <a:rPr lang="hr-HR" altLang="sr-Latn-R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Nehemija</a:t>
            </a:r>
            <a:r>
              <a:rPr lang="hr-HR" altLang="sr-Latn-R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jedite sočno, pijte fino (v10)</a:t>
            </a:r>
          </a:p>
          <a:p>
            <a:pPr eaLnBrk="1" hangingPunct="1"/>
            <a:r>
              <a:rPr lang="hr-HR" altLang="sr-Latn-R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Leviti</a:t>
            </a:r>
            <a:r>
              <a:rPr lang="hr-HR" altLang="sr-Latn-R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budite u miru (v11)</a:t>
            </a:r>
          </a:p>
          <a:p>
            <a:pPr lvl="1" eaLnBrk="1" hangingPunct="1"/>
            <a:r>
              <a:rPr lang="hr-HR" altLang="sr-Latn-RS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Rezultat u v12?</a:t>
            </a:r>
          </a:p>
          <a:p>
            <a:pPr eaLnBrk="1" hangingPunct="1"/>
            <a:r>
              <a:rPr lang="fi-FI" altLang="sr-Latn-R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Veliko slavlje (KS), dan radosti (Š.) </a:t>
            </a:r>
            <a:br>
              <a:rPr lang="hr-HR" altLang="sr-Latn-R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altLang="sr-Latn-R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2x </a:t>
            </a:r>
            <a:r>
              <a:rPr lang="fi-FI" altLang="sr-Latn-R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“velika radost” </a:t>
            </a:r>
            <a:r>
              <a:rPr lang="hr-HR" altLang="sr-Latn-R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fi-FI" altLang="sr-Latn-R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v12</a:t>
            </a:r>
            <a:r>
              <a:rPr lang="hr-HR" altLang="sr-Latn-R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.17)</a:t>
            </a:r>
            <a:endParaRPr lang="hr-HR" altLang="sr-Latn-R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509" name="Picture 7" descr="See the source image">
            <a:extLst>
              <a:ext uri="{FF2B5EF4-FFF2-40B4-BE49-F238E27FC236}">
                <a16:creationId xmlns:a16="http://schemas.microsoft.com/office/drawing/2014/main" id="{4B6E7E98-6D22-C1F5-E3B7-B758CC8631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2650" y="0"/>
            <a:ext cx="318135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1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1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1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Number Placeholder 6">
            <a:extLst>
              <a:ext uri="{FF2B5EF4-FFF2-40B4-BE49-F238E27FC236}">
                <a16:creationId xmlns:a16="http://schemas.microsoft.com/office/drawing/2014/main" id="{5C078811-69F4-F637-0636-1AF4609FEFF9}"/>
              </a:ext>
            </a:extLst>
          </p:cNvPr>
          <p:cNvSpPr txBox="1">
            <a:spLocks noGrp="1"/>
          </p:cNvSpPr>
          <p:nvPr/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89873DE-B582-46C3-8F5B-8C9C41F690E3}" type="slidenum">
              <a:rPr kumimoji="0" lang="de-DE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de-DE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2531" name="Rectangle 2">
            <a:extLst>
              <a:ext uri="{FF2B5EF4-FFF2-40B4-BE49-F238E27FC236}">
                <a16:creationId xmlns:a16="http://schemas.microsoft.com/office/drawing/2014/main" id="{765BB2A9-6818-6FFD-2563-A699170AAB2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03225" y="144463"/>
            <a:ext cx="8229600" cy="1139825"/>
          </a:xfrm>
        </p:spPr>
        <p:txBody>
          <a:bodyPr/>
          <a:lstStyle/>
          <a:p>
            <a:pPr eaLnBrk="1" hangingPunct="1"/>
            <a:r>
              <a:rPr lang="hr-HR" altLang="sr-Latn-R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Formula?</a:t>
            </a:r>
          </a:p>
        </p:txBody>
      </p:sp>
      <p:sp>
        <p:nvSpPr>
          <p:cNvPr id="61443" name="Rectangle 3">
            <a:extLst>
              <a:ext uri="{FF2B5EF4-FFF2-40B4-BE49-F238E27FC236}">
                <a16:creationId xmlns:a16="http://schemas.microsoft.com/office/drawing/2014/main" id="{184ABF85-4E3F-FA83-A11A-16B9232ADFD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836613"/>
            <a:ext cx="8686800" cy="5294312"/>
          </a:xfrm>
        </p:spPr>
        <p:txBody>
          <a:bodyPr/>
          <a:lstStyle/>
          <a:p>
            <a:r>
              <a:rPr lang="he-IL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גְדוֹלָה</a:t>
            </a:r>
            <a:r>
              <a:rPr lang="hr-HR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e-IL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שִׂמְחָה</a:t>
            </a:r>
            <a:r>
              <a:rPr lang="hr-HR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altLang="sr-Latn-R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śimḥâ</a:t>
            </a:r>
            <a:r>
              <a:rPr lang="hr-HR" altLang="sr-Latn-R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altLang="sr-Latn-R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hr-HR" altLang="sr-Latn-RS" i="1" baseline="30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hr-HR" altLang="sr-Latn-R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dolâ</a:t>
            </a:r>
            <a:endParaRPr lang="he-IL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hr-HR" altLang="sr-Latn-R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Salomon pomazan </a:t>
            </a:r>
            <a:br>
              <a:rPr lang="hr-HR" altLang="sr-Latn-RS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altLang="sr-Latn-R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 Kr 1,40; 1 </a:t>
            </a:r>
            <a:r>
              <a:rPr lang="hr-HR" altLang="sr-Latn-R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Ljet</a:t>
            </a:r>
            <a:r>
              <a:rPr lang="hr-HR" altLang="sr-Latn-R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29,22)</a:t>
            </a:r>
          </a:p>
          <a:p>
            <a:pPr eaLnBrk="1" hangingPunct="1"/>
            <a:r>
              <a:rPr lang="hr-HR" altLang="sr-Latn-R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David prikuplja darove </a:t>
            </a:r>
            <a:br>
              <a:rPr lang="hr-HR" altLang="sr-Latn-RS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altLang="sr-Latn-R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 budući Hram (1 </a:t>
            </a:r>
            <a:r>
              <a:rPr lang="hr-HR" altLang="sr-Latn-R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Ljet</a:t>
            </a:r>
            <a:r>
              <a:rPr lang="hr-HR" altLang="sr-Latn-R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29,9)</a:t>
            </a:r>
          </a:p>
          <a:p>
            <a:pPr eaLnBrk="1" hangingPunct="1"/>
            <a:r>
              <a:rPr lang="hr-HR" altLang="sr-Latn-R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Pasha kralja Ezekije (2 </a:t>
            </a:r>
            <a:r>
              <a:rPr lang="hr-HR" altLang="sr-Latn-R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Ljet</a:t>
            </a:r>
            <a:r>
              <a:rPr lang="hr-HR" altLang="sr-Latn-R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30,21.26)</a:t>
            </a:r>
          </a:p>
          <a:p>
            <a:pPr eaLnBrk="1" hangingPunct="1"/>
            <a:r>
              <a:rPr lang="hr-HR" altLang="sr-Latn-R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Radost zbog shvaćanja (</a:t>
            </a:r>
            <a:r>
              <a:rPr lang="hr-HR" altLang="sr-Latn-R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Neh</a:t>
            </a:r>
            <a:r>
              <a:rPr lang="hr-HR" altLang="sr-Latn-R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8,12)</a:t>
            </a:r>
          </a:p>
          <a:p>
            <a:pPr eaLnBrk="1" hangingPunct="1"/>
            <a:r>
              <a:rPr lang="hr-HR" altLang="sr-Latn-R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Posvećenje jeruzalemskih zidina (</a:t>
            </a:r>
            <a:r>
              <a:rPr lang="hr-HR" altLang="sr-Latn-R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Neh</a:t>
            </a:r>
            <a:r>
              <a:rPr lang="hr-HR" altLang="sr-Latn-R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12,43)</a:t>
            </a:r>
          </a:p>
          <a:p>
            <a:pPr eaLnBrk="1" hangingPunct="1"/>
            <a:r>
              <a:rPr lang="hr-HR" altLang="sr-Latn-R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Jona zbog hladovine bršljana (Jon 4,6)</a:t>
            </a:r>
          </a:p>
          <a:p>
            <a:pPr lvl="1" eaLnBrk="1" hangingPunct="1"/>
            <a:r>
              <a:rPr lang="hr-HR" altLang="sr-Latn-R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8x u SZ + 6x NZ = 2x7</a:t>
            </a:r>
          </a:p>
          <a:p>
            <a:pPr eaLnBrk="1" hangingPunct="1"/>
            <a:endParaRPr lang="hr-HR" altLang="sr-Latn-R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533" name="Picture 2" descr="@ Hickory Valley Community Church: Glad Tidings of Great Joy">
            <a:extLst>
              <a:ext uri="{FF2B5EF4-FFF2-40B4-BE49-F238E27FC236}">
                <a16:creationId xmlns:a16="http://schemas.microsoft.com/office/drawing/2014/main" id="{3C20CAE7-C73F-4683-C7FB-49AC2C1295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5388" y="0"/>
            <a:ext cx="4138612" cy="232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1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1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1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1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1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1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14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14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614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14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14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614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06CF15-D3C0-2023-1795-A1BF6EC360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157E2340-AE57-E254-C223-0ACFDBB35BC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altLang="sr-Latn-RS" b="1">
                <a:latin typeface="Times New Roman" panose="02020603050405020304" pitchFamily="18" charset="0"/>
                <a:cs typeface="Times New Roman" panose="02020603050405020304" pitchFamily="18" charset="0"/>
              </a:rPr>
              <a:t>Uskrsnu (Ps 95)</a:t>
            </a:r>
          </a:p>
        </p:txBody>
      </p:sp>
      <p:pic>
        <p:nvPicPr>
          <p:cNvPr id="13315" name="Picture 3">
            <a:extLst>
              <a:ext uri="{FF2B5EF4-FFF2-40B4-BE49-F238E27FC236}">
                <a16:creationId xmlns:a16="http://schemas.microsoft.com/office/drawing/2014/main" id="{4E537844-93E8-06C5-E0B4-356035353F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97200"/>
            <a:ext cx="9144000" cy="1379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84479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6">
            <a:extLst>
              <a:ext uri="{FF2B5EF4-FFF2-40B4-BE49-F238E27FC236}">
                <a16:creationId xmlns:a16="http://schemas.microsoft.com/office/drawing/2014/main" id="{1677F731-09D8-EC4E-C77A-C5FCEA3611ED}"/>
              </a:ext>
            </a:extLst>
          </p:cNvPr>
          <p:cNvSpPr txBox="1">
            <a:spLocks noGrp="1"/>
          </p:cNvSpPr>
          <p:nvPr/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842F533-E201-4DAC-AF2C-10BFF943724A}" type="slidenum">
              <a:rPr kumimoji="0" lang="de-DE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de-DE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3555" name="Rectangle 2">
            <a:extLst>
              <a:ext uri="{FF2B5EF4-FFF2-40B4-BE49-F238E27FC236}">
                <a16:creationId xmlns:a16="http://schemas.microsoft.com/office/drawing/2014/main" id="{DA310384-8D69-E5CF-4972-6396D4AAAAF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03225" y="144463"/>
            <a:ext cx="8229600" cy="1139825"/>
          </a:xfrm>
        </p:spPr>
        <p:txBody>
          <a:bodyPr/>
          <a:lstStyle/>
          <a:p>
            <a:pPr eaLnBrk="1" hangingPunct="1"/>
            <a:r>
              <a:rPr lang="hr-HR" altLang="sr-Latn-R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Formula?</a:t>
            </a:r>
          </a:p>
        </p:txBody>
      </p:sp>
      <p:sp>
        <p:nvSpPr>
          <p:cNvPr id="61443" name="Rectangle 3">
            <a:extLst>
              <a:ext uri="{FF2B5EF4-FFF2-40B4-BE49-F238E27FC236}">
                <a16:creationId xmlns:a16="http://schemas.microsoft.com/office/drawing/2014/main" id="{3CACE11C-85D5-D58B-1399-F815101DF80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836613"/>
            <a:ext cx="8686800" cy="5294312"/>
          </a:xfrm>
        </p:spPr>
        <p:txBody>
          <a:bodyPr/>
          <a:lstStyle/>
          <a:p>
            <a:pPr marL="341313" eaLnBrk="1" hangingPunct="1">
              <a:spcBef>
                <a:spcPts val="300"/>
              </a:spcBef>
            </a:pPr>
            <a:r>
              <a:rPr lang="el-GR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χαρά</a:t>
            </a:r>
            <a:r>
              <a:rPr lang="hr-HR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μεγάλη </a:t>
            </a:r>
            <a:r>
              <a:rPr lang="hr-HR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– kronološki </a:t>
            </a:r>
          </a:p>
          <a:p>
            <a:pPr marL="341313" eaLnBrk="1" hangingPunct="1">
              <a:spcBef>
                <a:spcPts val="300"/>
              </a:spcBef>
            </a:pPr>
            <a:r>
              <a:rPr lang="hr-HR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Javljam vam veliku radost </a:t>
            </a:r>
            <a:br>
              <a:rPr lang="hr-HR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(Lk 2,10)</a:t>
            </a:r>
          </a:p>
          <a:p>
            <a:pPr marL="341313" eaLnBrk="1" hangingPunct="1">
              <a:spcBef>
                <a:spcPts val="300"/>
              </a:spcBef>
            </a:pPr>
            <a:r>
              <a:rPr lang="hr-HR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Mudraci (ponovo) vide </a:t>
            </a:r>
            <a:br>
              <a:rPr lang="hr-HR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zvijezdu nad Betlehemom (Mt 2,10)</a:t>
            </a:r>
          </a:p>
          <a:p>
            <a:pPr marL="341313" eaLnBrk="1" hangingPunct="1">
              <a:spcBef>
                <a:spcPts val="300"/>
              </a:spcBef>
            </a:pPr>
            <a:r>
              <a:rPr lang="hr-HR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Žene nakon susreta s anđelima (Mt 28,8)</a:t>
            </a:r>
          </a:p>
          <a:p>
            <a:pPr marL="341313" eaLnBrk="1" hangingPunct="1">
              <a:spcBef>
                <a:spcPts val="300"/>
              </a:spcBef>
            </a:pPr>
            <a:r>
              <a:rPr lang="hr-HR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Učenici se poslije Uzašašća </a:t>
            </a:r>
            <a:br>
              <a:rPr lang="hr-HR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vraćaju u Jeruzalem (Lk 24,52)</a:t>
            </a:r>
          </a:p>
          <a:p>
            <a:pPr marL="341313" eaLnBrk="1" hangingPunct="1">
              <a:spcBef>
                <a:spcPts val="300"/>
              </a:spcBef>
            </a:pPr>
            <a:r>
              <a:rPr lang="hr-HR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Filip navijestio evanđelje Samariji (Dj 8,8)</a:t>
            </a:r>
          </a:p>
          <a:p>
            <a:pPr marL="341313" eaLnBrk="1" hangingPunct="1">
              <a:spcBef>
                <a:spcPts val="300"/>
              </a:spcBef>
            </a:pPr>
            <a:r>
              <a:rPr lang="hr-HR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Pavao i Barnaba na putu u Jeruzalem izvješćuju o obraćenju pogana (Dj 15,3) </a:t>
            </a:r>
            <a:r>
              <a:rPr lang="hr-HR" altLang="en-US" b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Koncil</a:t>
            </a:r>
            <a:endParaRPr lang="hr-HR" altLang="sr-Latn-RS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3557" name="Picture 2" descr="Tom Dubois I Bring You Good Tidings of Great Joy | WildlifePrints.com">
            <a:extLst>
              <a:ext uri="{FF2B5EF4-FFF2-40B4-BE49-F238E27FC236}">
                <a16:creationId xmlns:a16="http://schemas.microsoft.com/office/drawing/2014/main" id="{149626CD-05A4-B548-9B4C-E8137F64F0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3388" y="0"/>
            <a:ext cx="3684587" cy="2767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1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1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1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1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1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1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14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14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614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1F3B3111-6894-819E-6422-8C8F5947E61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95288" y="179388"/>
            <a:ext cx="8229600" cy="1139825"/>
          </a:xfrm>
        </p:spPr>
        <p:txBody>
          <a:bodyPr/>
          <a:lstStyle/>
          <a:p>
            <a:pPr eaLnBrk="1" hangingPunct="1"/>
            <a:r>
              <a:rPr lang="hr-HR" altLang="sr-Latn-R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Veliki </a:t>
            </a:r>
            <a:r>
              <a:rPr lang="hr-HR" altLang="sr-Latn-RS" sz="48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Blagdan</a:t>
            </a:r>
            <a:endParaRPr lang="hr-HR" altLang="sr-Latn-RS" sz="4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4211" name="Rectangle 3">
            <a:extLst>
              <a:ext uri="{FF2B5EF4-FFF2-40B4-BE49-F238E27FC236}">
                <a16:creationId xmlns:a16="http://schemas.microsoft.com/office/drawing/2014/main" id="{D5C1C3F6-329B-F820-1271-EE43D10ECD56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914400"/>
            <a:ext cx="5267325" cy="5216525"/>
          </a:xfrm>
        </p:spPr>
        <p:txBody>
          <a:bodyPr/>
          <a:lstStyle/>
          <a:p>
            <a:pPr lvl="1" eaLnBrk="1" hangingPunct="1">
              <a:lnSpc>
                <a:spcPct val="90000"/>
              </a:lnSpc>
            </a:pPr>
            <a:r>
              <a:rPr lang="hr-HR" altLang="sr-Latn-RS" b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Vijeće drugoga dana </a:t>
            </a:r>
            <a:br>
              <a:rPr lang="hr-HR" altLang="sr-Latn-RS" b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altLang="sr-Latn-RS" b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(Neh 8,13):</a:t>
            </a:r>
          </a:p>
          <a:p>
            <a:pPr eaLnBrk="1" hangingPunct="1">
              <a:lnSpc>
                <a:spcPct val="90000"/>
              </a:lnSpc>
            </a:pPr>
            <a:r>
              <a:rPr lang="hr-HR" altLang="sr-Latn-RS" b="1">
                <a:latin typeface="Times New Roman" panose="02020603050405020304" pitchFamily="18" charset="0"/>
                <a:cs typeface="Times New Roman" panose="02020603050405020304" pitchFamily="18" charset="0"/>
              </a:rPr>
              <a:t>Ezra, glavari, svećenici, leviti</a:t>
            </a:r>
          </a:p>
          <a:p>
            <a:pPr eaLnBrk="1" hangingPunct="1">
              <a:lnSpc>
                <a:spcPct val="90000"/>
              </a:lnSpc>
            </a:pPr>
            <a:r>
              <a:rPr lang="hr-HR" altLang="sr-Latn-RS" b="1">
                <a:latin typeface="Times New Roman" panose="02020603050405020304" pitchFamily="18" charset="0"/>
                <a:cs typeface="Times New Roman" panose="02020603050405020304" pitchFamily="18" charset="0"/>
              </a:rPr>
              <a:t>Pronašli Lev 23,34-36.39-43</a:t>
            </a:r>
          </a:p>
          <a:p>
            <a:pPr lvl="1" eaLnBrk="1" hangingPunct="1">
              <a:lnSpc>
                <a:spcPct val="90000"/>
              </a:lnSpc>
            </a:pPr>
            <a:r>
              <a:rPr lang="hr-HR" altLang="sr-Latn-RS" b="1" i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Koji blagdan?</a:t>
            </a:r>
          </a:p>
          <a:p>
            <a:pPr eaLnBrk="1" hangingPunct="1">
              <a:lnSpc>
                <a:spcPct val="90000"/>
              </a:lnSpc>
            </a:pPr>
            <a:r>
              <a:rPr lang="hr-HR" altLang="sr-Latn-RS" b="1">
                <a:latin typeface="Times New Roman" panose="02020603050405020304" pitchFamily="18" charset="0"/>
                <a:cs typeface="Times New Roman" panose="02020603050405020304" pitchFamily="18" charset="0"/>
              </a:rPr>
              <a:t>Blagdan Sjenica</a:t>
            </a:r>
          </a:p>
          <a:p>
            <a:pPr lvl="1" eaLnBrk="1" hangingPunct="1">
              <a:lnSpc>
                <a:spcPct val="90000"/>
              </a:lnSpc>
            </a:pPr>
            <a:r>
              <a:rPr lang="hr-HR" altLang="sr-Latn-RS" b="1" i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Što obilježava?</a:t>
            </a:r>
            <a:r>
              <a:rPr lang="hr-HR" altLang="sr-Latn-RS" b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(Lev 23,43)</a:t>
            </a:r>
          </a:p>
          <a:p>
            <a:pPr eaLnBrk="1" hangingPunct="1">
              <a:lnSpc>
                <a:spcPct val="90000"/>
              </a:lnSpc>
            </a:pPr>
            <a:r>
              <a:rPr lang="hr-HR" altLang="sr-Latn-RS" b="1">
                <a:latin typeface="Times New Roman" panose="02020603050405020304" pitchFamily="18" charset="0"/>
                <a:cs typeface="Times New Roman" panose="02020603050405020304" pitchFamily="18" charset="0"/>
              </a:rPr>
              <a:t>Izlazak iz Egipta </a:t>
            </a:r>
          </a:p>
          <a:p>
            <a:pPr lvl="1" eaLnBrk="1" hangingPunct="1">
              <a:lnSpc>
                <a:spcPct val="90000"/>
              </a:lnSpc>
            </a:pPr>
            <a:r>
              <a:rPr lang="hr-HR" altLang="sr-Latn-RS" b="1" i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Kako? </a:t>
            </a:r>
            <a:r>
              <a:rPr lang="hr-HR" altLang="sr-Latn-RS" b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(42)</a:t>
            </a:r>
          </a:p>
          <a:p>
            <a:pPr eaLnBrk="1" hangingPunct="1">
              <a:lnSpc>
                <a:spcPct val="90000"/>
              </a:lnSpc>
            </a:pPr>
            <a:r>
              <a:rPr lang="hr-HR" altLang="sr-Latn-RS" b="1">
                <a:latin typeface="Times New Roman" panose="02020603050405020304" pitchFamily="18" charset="0"/>
                <a:cs typeface="Times New Roman" panose="02020603050405020304" pitchFamily="18" charset="0"/>
              </a:rPr>
              <a:t>“Stanujte u sjenicama” (42)</a:t>
            </a:r>
          </a:p>
        </p:txBody>
      </p:sp>
      <p:sp>
        <p:nvSpPr>
          <p:cNvPr id="94215" name="Rectangle 7">
            <a:extLst>
              <a:ext uri="{FF2B5EF4-FFF2-40B4-BE49-F238E27FC236}">
                <a16:creationId xmlns:a16="http://schemas.microsoft.com/office/drawing/2014/main" id="{D14273BE-F00E-45F7-EAEE-A9652BD96F20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5219700" y="2636838"/>
            <a:ext cx="3924300" cy="3494087"/>
          </a:xfrm>
        </p:spPr>
        <p:txBody>
          <a:bodyPr/>
          <a:lstStyle/>
          <a:p>
            <a:pPr lvl="1" eaLnBrk="1" hangingPunct="1"/>
            <a:r>
              <a:rPr lang="hr-HR" altLang="sr-Latn-RS" b="1" i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Od kada zanemaren (Neh 8,17)?</a:t>
            </a:r>
          </a:p>
          <a:p>
            <a:pPr eaLnBrk="1" hangingPunct="1"/>
            <a:r>
              <a:rPr lang="hr-HR" altLang="sr-Latn-RS" b="1">
                <a:latin typeface="Times New Roman" panose="02020603050405020304" pitchFamily="18" charset="0"/>
                <a:cs typeface="Times New Roman" panose="02020603050405020304" pitchFamily="18" charset="0"/>
              </a:rPr>
              <a:t>Jošua = novi </a:t>
            </a:r>
            <a:r>
              <a:rPr lang="hr-HR" altLang="sr-Latn-RS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ulazak u Obećanu zemlju</a:t>
            </a:r>
            <a:r>
              <a:rPr lang="hr-HR" altLang="sr-Latn-RS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1" eaLnBrk="1" hangingPunct="1"/>
            <a:r>
              <a:rPr lang="hr-HR" altLang="sr-Latn-RS" b="1" i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Tko slavi</a:t>
            </a:r>
            <a:r>
              <a:rPr lang="hr-HR" altLang="sr-Latn-RS" b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(v17)?</a:t>
            </a:r>
          </a:p>
          <a:p>
            <a:pPr eaLnBrk="1" hangingPunct="1"/>
            <a:r>
              <a:rPr lang="hr-HR" altLang="sr-Latn-RS" b="1">
                <a:latin typeface="Times New Roman" panose="02020603050405020304" pitchFamily="18" charset="0"/>
                <a:cs typeface="Times New Roman" panose="02020603050405020304" pitchFamily="18" charset="0"/>
              </a:rPr>
              <a:t>Povratnici </a:t>
            </a:r>
            <a:br>
              <a:rPr lang="hr-HR" altLang="sr-Latn-RS" b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altLang="sr-Latn-RS" b="1">
                <a:latin typeface="Times New Roman" panose="02020603050405020304" pitchFamily="18" charset="0"/>
                <a:cs typeface="Times New Roman" panose="02020603050405020304" pitchFamily="18" charset="0"/>
              </a:rPr>
              <a:t>(usp. Neh 7,6-68)</a:t>
            </a:r>
          </a:p>
        </p:txBody>
      </p:sp>
      <p:pic>
        <p:nvPicPr>
          <p:cNvPr id="24581" name="Picture 5" descr="booths">
            <a:extLst>
              <a:ext uri="{FF2B5EF4-FFF2-40B4-BE49-F238E27FC236}">
                <a16:creationId xmlns:a16="http://schemas.microsoft.com/office/drawing/2014/main" id="{3FC69CA6-AF6C-5469-016A-8725197D0F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0"/>
            <a:ext cx="3563937" cy="261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4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42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942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942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942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42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E4258C4C-9DA4-56BB-AFC0-8977A840120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altLang="sr-Latn-RS" b="1">
                <a:latin typeface="Times New Roman" panose="02020603050405020304" pitchFamily="18" charset="0"/>
                <a:cs typeface="Times New Roman" panose="02020603050405020304" pitchFamily="18" charset="0"/>
              </a:rPr>
              <a:t>Obnova </a:t>
            </a:r>
            <a:r>
              <a:rPr lang="hr-HR" altLang="sr-Latn-RS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Blagdana</a:t>
            </a:r>
          </a:p>
        </p:txBody>
      </p:sp>
      <p:sp>
        <p:nvSpPr>
          <p:cNvPr id="112644" name="Rectangle 4">
            <a:extLst>
              <a:ext uri="{FF2B5EF4-FFF2-40B4-BE49-F238E27FC236}">
                <a16:creationId xmlns:a16="http://schemas.microsoft.com/office/drawing/2014/main" id="{9D117C35-9E3E-19C2-3960-311708DC7D7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981075"/>
            <a:ext cx="8686800" cy="5149850"/>
          </a:xfrm>
        </p:spPr>
        <p:txBody>
          <a:bodyPr/>
          <a:lstStyle/>
          <a:p>
            <a:pPr lvl="1" eaLnBrk="1" hangingPunct="1"/>
            <a:r>
              <a:rPr lang="hr-HR" altLang="sr-Latn-RS" sz="28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‘Blagdan’ u 7. mjesecu </a:t>
            </a:r>
            <a:br>
              <a:rPr lang="hr-HR" altLang="sr-Latn-RS" sz="28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altLang="sr-Latn-RS" sz="28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 Kr 8,2; </a:t>
            </a:r>
            <a:r>
              <a:rPr lang="hr-HR" altLang="sr-Latn-RS" sz="2800" b="1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Ezr</a:t>
            </a:r>
            <a:r>
              <a:rPr lang="hr-HR" altLang="sr-Latn-RS" sz="28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3,4)?</a:t>
            </a:r>
          </a:p>
          <a:p>
            <a:pPr eaLnBrk="1" hangingPunct="1"/>
            <a:r>
              <a:rPr lang="hr-HR" altLang="sr-Latn-R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Posveta 1. Hrama</a:t>
            </a:r>
          </a:p>
          <a:p>
            <a:pPr eaLnBrk="1" hangingPunct="1"/>
            <a:r>
              <a:rPr lang="hr-HR" altLang="sr-Latn-R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Obnova bogoslužja </a:t>
            </a:r>
            <a:br>
              <a:rPr lang="hr-HR" altLang="sr-Latn-R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altLang="sr-Latn-R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 Jeruzalemu (</a:t>
            </a:r>
            <a:r>
              <a:rPr lang="hr-HR" altLang="sr-Latn-R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Ezr</a:t>
            </a:r>
            <a:r>
              <a:rPr lang="hr-HR" altLang="sr-Latn-R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3,4)</a:t>
            </a:r>
          </a:p>
          <a:p>
            <a:pPr lvl="1" eaLnBrk="1" hangingPunct="1"/>
            <a:r>
              <a:rPr lang="hr-HR" altLang="sr-Latn-RS" sz="28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Značenje u </a:t>
            </a:r>
            <a:r>
              <a:rPr lang="hr-HR" altLang="sr-Latn-RS" sz="2800" b="1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Zah</a:t>
            </a:r>
            <a:r>
              <a:rPr lang="hr-HR" altLang="sr-Latn-RS" sz="28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14,16?</a:t>
            </a:r>
          </a:p>
          <a:p>
            <a:pPr eaLnBrk="1" hangingPunct="1"/>
            <a:r>
              <a:rPr lang="hr-HR" altLang="sr-Latn-R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Iz svih naroda klanjaju se Kralju (</a:t>
            </a:r>
            <a:r>
              <a:rPr lang="hr-HR" altLang="sr-Latn-R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Zah</a:t>
            </a:r>
            <a:r>
              <a:rPr lang="hr-HR" altLang="sr-Latn-R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14,16)</a:t>
            </a:r>
          </a:p>
          <a:p>
            <a:pPr eaLnBrk="1" hangingPunct="1"/>
            <a:r>
              <a:rPr lang="hr-HR" altLang="sr-Latn-R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Blagdan sjenica – </a:t>
            </a:r>
            <a:r>
              <a:rPr lang="hr-HR" altLang="sr-Latn-R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Iv</a:t>
            </a:r>
            <a:r>
              <a:rPr lang="hr-HR" altLang="sr-Latn-R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7,2</a:t>
            </a:r>
          </a:p>
          <a:p>
            <a:pPr lvl="1" eaLnBrk="1" hangingPunct="1"/>
            <a:r>
              <a:rPr lang="hr-HR" altLang="sr-Latn-R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Nije li vam Mojsije dao Zakon (</a:t>
            </a:r>
            <a:r>
              <a:rPr lang="hr-HR" altLang="sr-Latn-R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Iv</a:t>
            </a:r>
            <a:r>
              <a:rPr lang="hr-HR" altLang="sr-Latn-R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7,19)?</a:t>
            </a:r>
            <a:endParaRPr lang="hr-HR" altLang="sr-Latn-RS" sz="2800" dirty="0"/>
          </a:p>
        </p:txBody>
      </p:sp>
      <p:pic>
        <p:nvPicPr>
          <p:cNvPr id="25604" name="Picture 10" descr="See the source image">
            <a:extLst>
              <a:ext uri="{FF2B5EF4-FFF2-40B4-BE49-F238E27FC236}">
                <a16:creationId xmlns:a16="http://schemas.microsoft.com/office/drawing/2014/main" id="{06E6E7C3-823E-1BBC-B991-62C51C49FF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0"/>
            <a:ext cx="4140200" cy="324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26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26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26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264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Date Placeholder 4">
            <a:extLst>
              <a:ext uri="{FF2B5EF4-FFF2-40B4-BE49-F238E27FC236}">
                <a16:creationId xmlns:a16="http://schemas.microsoft.com/office/drawing/2014/main" id="{D1E80265-8B4B-4B09-9804-C2668E1BBB17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195F323-B74E-4F3A-9642-E2B029ED4D86}" type="datetime1">
              <a:rPr kumimoji="0" lang="hr-H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8.5.2025.</a:t>
            </a:fld>
            <a:endParaRPr kumimoji="0" lang="de-DE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6627" name="Slide Number Placeholder 6">
            <a:extLst>
              <a:ext uri="{FF2B5EF4-FFF2-40B4-BE49-F238E27FC236}">
                <a16:creationId xmlns:a16="http://schemas.microsoft.com/office/drawing/2014/main" id="{D5662DE3-AA68-AE23-66B1-105C00F62322}"/>
              </a:ext>
            </a:extLst>
          </p:cNvPr>
          <p:cNvSpPr txBox="1">
            <a:spLocks noGrp="1"/>
          </p:cNvSpPr>
          <p:nvPr/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377377D-60AB-4CF4-8DA8-5B440AC0D837}" type="slidenum">
              <a:rPr kumimoji="0" lang="de-DE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de-DE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6628" name="Rectangle 2">
            <a:extLst>
              <a:ext uri="{FF2B5EF4-FFF2-40B4-BE49-F238E27FC236}">
                <a16:creationId xmlns:a16="http://schemas.microsoft.com/office/drawing/2014/main" id="{F87C70D1-61A2-557C-EF49-3744D85B428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50838" y="171450"/>
            <a:ext cx="8229600" cy="1139825"/>
          </a:xfrm>
        </p:spPr>
        <p:txBody>
          <a:bodyPr/>
          <a:lstStyle/>
          <a:p>
            <a:pPr eaLnBrk="1" hangingPunct="1"/>
            <a:r>
              <a:rPr lang="hr-HR" altLang="sr-Latn-RS" sz="4400" b="1">
                <a:latin typeface="Times New Roman" panose="02020603050405020304" pitchFamily="18" charset="0"/>
                <a:cs typeface="Times New Roman" panose="02020603050405020304" pitchFamily="18" charset="0"/>
              </a:rPr>
              <a:t>Nehemija na Blagdan</a:t>
            </a:r>
          </a:p>
        </p:txBody>
      </p:sp>
      <p:sp>
        <p:nvSpPr>
          <p:cNvPr id="113667" name="Rectangle 3">
            <a:extLst>
              <a:ext uri="{FF2B5EF4-FFF2-40B4-BE49-F238E27FC236}">
                <a16:creationId xmlns:a16="http://schemas.microsoft.com/office/drawing/2014/main" id="{2A54E517-5840-B413-BC7C-13371A0993A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854075"/>
            <a:ext cx="8229600" cy="5222875"/>
          </a:xfrm>
        </p:spPr>
        <p:txBody>
          <a:bodyPr/>
          <a:lstStyle/>
          <a:p>
            <a:pPr eaLnBrk="1" hangingPunct="1"/>
            <a:r>
              <a:rPr lang="hr-HR" altLang="sr-Latn-R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Upravitelj “Tiršata” </a:t>
            </a:r>
          </a:p>
          <a:p>
            <a:pPr lvl="1" eaLnBrk="1" hangingPunct="1"/>
            <a:r>
              <a:rPr lang="hr-HR" altLang="sr-Latn-RS" sz="2800" b="1" i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 kim?</a:t>
            </a:r>
            <a:r>
              <a:rPr lang="hr-HR" altLang="sr-Latn-RS" sz="2800" b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(Neh 8,9)</a:t>
            </a:r>
          </a:p>
          <a:p>
            <a:pPr eaLnBrk="1" hangingPunct="1"/>
            <a:r>
              <a:rPr lang="hr-HR" altLang="sr-Latn-R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uz svećenika Ezru i levite</a:t>
            </a:r>
          </a:p>
          <a:p>
            <a:pPr lvl="1" eaLnBrk="1" hangingPunct="1"/>
            <a:r>
              <a:rPr lang="hr-HR" altLang="sr-Latn-RS" sz="2800" b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Govor – </a:t>
            </a:r>
            <a:r>
              <a:rPr lang="hr-HR" altLang="sr-Latn-RS" sz="2800" b="1" i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kakav je </a:t>
            </a:r>
            <a:br>
              <a:rPr lang="hr-HR" altLang="sr-Latn-RS" sz="2800" b="1" i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altLang="sr-Latn-RS" sz="2800" b="1" i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Nehemija? </a:t>
            </a:r>
            <a:r>
              <a:rPr lang="hr-HR" altLang="sr-Latn-RS" sz="2800" b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(8,10)</a:t>
            </a:r>
          </a:p>
          <a:p>
            <a:pPr eaLnBrk="1" hangingPunct="1"/>
            <a:r>
              <a:rPr lang="hr-HR" altLang="sr-Latn-R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a) “ne žalostite se!” – </a:t>
            </a:r>
            <a:r>
              <a:rPr lang="hr-HR" altLang="sr-Latn-RS" sz="32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uvid u stanje</a:t>
            </a:r>
          </a:p>
          <a:p>
            <a:pPr lvl="1" eaLnBrk="1" hangingPunct="1"/>
            <a:r>
              <a:rPr lang="hr-HR" altLang="sr-Latn-R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“ne bojte se ovih!” (4,8)</a:t>
            </a:r>
          </a:p>
          <a:p>
            <a:pPr eaLnBrk="1" hangingPunct="1"/>
            <a:r>
              <a:rPr lang="hr-HR" altLang="sr-Latn-R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b) “jedite, pijte!” – </a:t>
            </a:r>
            <a:r>
              <a:rPr lang="hr-HR" altLang="sr-Latn-RS" sz="32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smisao za potrebe</a:t>
            </a:r>
          </a:p>
          <a:p>
            <a:pPr lvl="1" eaLnBrk="1" hangingPunct="1"/>
            <a:r>
              <a:rPr lang="hr-HR" altLang="sr-Latn-R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“150 za mojim stolom” (5,17)</a:t>
            </a:r>
          </a:p>
          <a:p>
            <a:pPr lvl="1" eaLnBrk="1" hangingPunct="1"/>
            <a:r>
              <a:rPr lang="hr-HR" altLang="sr-Latn-R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“Blagujte! Pred Bogom!” (Pnz 12,7.18)</a:t>
            </a:r>
          </a:p>
        </p:txBody>
      </p:sp>
      <p:pic>
        <p:nvPicPr>
          <p:cNvPr id="26630" name="Picture 5" descr="neh8">
            <a:extLst>
              <a:ext uri="{FF2B5EF4-FFF2-40B4-BE49-F238E27FC236}">
                <a16:creationId xmlns:a16="http://schemas.microsoft.com/office/drawing/2014/main" id="{60310798-7DC6-7ED0-2DDC-60E6D6070AC1}"/>
              </a:ext>
            </a:extLst>
          </p:cNvPr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51500" y="0"/>
            <a:ext cx="3492500" cy="3292475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36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36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36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36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36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36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36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36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36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36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36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36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36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36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36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36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36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36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Date Placeholder 4">
            <a:extLst>
              <a:ext uri="{FF2B5EF4-FFF2-40B4-BE49-F238E27FC236}">
                <a16:creationId xmlns:a16="http://schemas.microsoft.com/office/drawing/2014/main" id="{B8F38A12-BCE6-EA6C-AD29-7AD7128A9BDA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E862211-2DFC-46FB-863F-C2F5162E0EBF}" type="datetime1">
              <a:rPr kumimoji="0" lang="hr-H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8.5.2025.</a:t>
            </a:fld>
            <a:endParaRPr kumimoji="0" lang="de-DE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7651" name="Slide Number Placeholder 6">
            <a:extLst>
              <a:ext uri="{FF2B5EF4-FFF2-40B4-BE49-F238E27FC236}">
                <a16:creationId xmlns:a16="http://schemas.microsoft.com/office/drawing/2014/main" id="{715E1DB4-875B-FF66-1953-5A804E81493F}"/>
              </a:ext>
            </a:extLst>
          </p:cNvPr>
          <p:cNvSpPr txBox="1">
            <a:spLocks noGrp="1"/>
          </p:cNvSpPr>
          <p:nvPr/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895A68E-9EA6-4F14-92A7-38190373F33A}" type="slidenum">
              <a:rPr kumimoji="0" lang="de-DE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de-DE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7652" name="Rectangle 2">
            <a:extLst>
              <a:ext uri="{FF2B5EF4-FFF2-40B4-BE49-F238E27FC236}">
                <a16:creationId xmlns:a16="http://schemas.microsoft.com/office/drawing/2014/main" id="{90FE328C-723F-DA96-06D9-529A84F88EC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altLang="sr-Latn-RS" b="1">
                <a:latin typeface="Times New Roman" panose="02020603050405020304" pitchFamily="18" charset="0"/>
                <a:cs typeface="Times New Roman" panose="02020603050405020304" pitchFamily="18" charset="0"/>
              </a:rPr>
              <a:t>Nehemijina uloga</a:t>
            </a:r>
          </a:p>
        </p:txBody>
      </p:sp>
      <p:sp>
        <p:nvSpPr>
          <p:cNvPr id="113667" name="Rectangle 3">
            <a:extLst>
              <a:ext uri="{FF2B5EF4-FFF2-40B4-BE49-F238E27FC236}">
                <a16:creationId xmlns:a16="http://schemas.microsoft.com/office/drawing/2014/main" id="{2F69BED9-4150-A4F8-4540-205FDD1F136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125538"/>
            <a:ext cx="8229600" cy="5005387"/>
          </a:xfrm>
        </p:spPr>
        <p:txBody>
          <a:bodyPr/>
          <a:lstStyle/>
          <a:p>
            <a:pPr eaLnBrk="1" hangingPunct="1"/>
            <a:r>
              <a:rPr lang="hr-HR" altLang="sr-Latn-R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c) “dio onima koji </a:t>
            </a:r>
            <a:br>
              <a:rPr lang="hr-HR" altLang="sr-Latn-RS" sz="3200" b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altLang="sr-Latn-R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nemaju” – </a:t>
            </a:r>
            <a:r>
              <a:rPr lang="hr-HR" altLang="sr-Latn-RS" sz="32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bratsko </a:t>
            </a:r>
            <a:br>
              <a:rPr lang="hr-HR" altLang="sr-Latn-RS" sz="3200" b="1" i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altLang="sr-Latn-RS" sz="32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dijeljenje </a:t>
            </a:r>
            <a:r>
              <a:rPr lang="hr-HR" altLang="sr-Latn-R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(Neh 8,10)</a:t>
            </a:r>
            <a:endParaRPr lang="hr-HR" altLang="sr-Latn-RS" sz="3200" b="1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hangingPunct="1"/>
            <a:r>
              <a:rPr lang="hr-HR" altLang="sr-Latn-R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otpust dugova: </a:t>
            </a:r>
            <a:br>
              <a:rPr lang="hr-HR" altLang="sr-Latn-RS" sz="2800" b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altLang="sr-Latn-R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“vratit ćemo” (5,12)</a:t>
            </a:r>
          </a:p>
          <a:p>
            <a:pPr lvl="1" eaLnBrk="1" hangingPunct="1"/>
            <a:r>
              <a:rPr lang="hr-HR" altLang="sr-Latn-R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odricanje od plaće: “upraviteljski kruh” (14)</a:t>
            </a:r>
          </a:p>
          <a:p>
            <a:pPr eaLnBrk="1" hangingPunct="1"/>
            <a:r>
              <a:rPr lang="hr-HR" altLang="sr-Latn-R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d) teološko utemeljenje:  </a:t>
            </a:r>
          </a:p>
          <a:p>
            <a:pPr lvl="1" eaLnBrk="1" hangingPunct="1"/>
            <a:r>
              <a:rPr lang="hr-HR" altLang="sr-Latn-R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“Gospodinova radost – ona je vaša utvrda”</a:t>
            </a:r>
          </a:p>
          <a:p>
            <a:pPr lvl="1" eaLnBrk="1" hangingPunct="1"/>
            <a:r>
              <a:rPr lang="hr-HR" altLang="sr-Latn-R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“Veselite se!” (Pnz 12,7.12.18)</a:t>
            </a:r>
          </a:p>
        </p:txBody>
      </p:sp>
      <p:pic>
        <p:nvPicPr>
          <p:cNvPr id="27654" name="Picture 9" descr="See the source image">
            <a:extLst>
              <a:ext uri="{FF2B5EF4-FFF2-40B4-BE49-F238E27FC236}">
                <a16:creationId xmlns:a16="http://schemas.microsoft.com/office/drawing/2014/main" id="{9E1BE328-E4B3-0C87-A653-686F26706A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0"/>
            <a:ext cx="3635375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36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36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36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36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36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">
            <a:extLst>
              <a:ext uri="{FF2B5EF4-FFF2-40B4-BE49-F238E27FC236}">
                <a16:creationId xmlns:a16="http://schemas.microsoft.com/office/drawing/2014/main" id="{306D4E30-1244-C7D6-9195-4C7E6D245079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755650" y="1200150"/>
            <a:ext cx="7993063" cy="2733675"/>
          </a:xfrm>
        </p:spPr>
        <p:txBody>
          <a:bodyPr/>
          <a:lstStyle/>
          <a:p>
            <a:pPr eaLnBrk="1" hangingPunct="1"/>
            <a:r>
              <a:rPr lang="hr-HR" altLang="sr-Latn-RS" sz="6200" b="1">
                <a:latin typeface="Times New Roman" panose="02020603050405020304" pitchFamily="18" charset="0"/>
                <a:cs typeface="Times New Roman" panose="02020603050405020304" pitchFamily="18" charset="0"/>
              </a:rPr>
              <a:t>Uvod u Bibliju</a:t>
            </a:r>
            <a:br>
              <a:rPr lang="hr-HR" altLang="sr-Latn-RS" sz="6200" b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altLang="sr-Latn-R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altLang="sr-Latn-RS" sz="2400">
                <a:latin typeface="Times New Roman" panose="02020603050405020304" pitchFamily="18" charset="0"/>
                <a:cs typeface="Times New Roman" panose="02020603050405020304" pitchFamily="18" charset="0"/>
              </a:rPr>
              <a:t>UP0060; ISVU: 23559</a:t>
            </a:r>
            <a:br>
              <a:rPr lang="hr-HR" altLang="sr-Latn-RS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altLang="sr-Latn-RS" sz="4400" b="1">
                <a:latin typeface="Times New Roman" panose="02020603050405020304" pitchFamily="18" charset="0"/>
                <a:cs typeface="Times New Roman" panose="02020603050405020304" pitchFamily="18" charset="0"/>
              </a:rPr>
              <a:t>Opći uvod u Sveto pismo </a:t>
            </a:r>
            <a:br>
              <a:rPr lang="hr-HR" altLang="sr-Latn-RS" sz="4400" b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altLang="sr-Latn-RS" sz="4400" b="1">
                <a:latin typeface="Times New Roman" panose="02020603050405020304" pitchFamily="18" charset="0"/>
                <a:cs typeface="Times New Roman" panose="02020603050405020304" pitchFamily="18" charset="0"/>
              </a:rPr>
              <a:t>Staroga i Novoga zavjeta</a:t>
            </a:r>
            <a:endParaRPr lang="hr-HR" altLang="sr-Latn-R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339" name="Rectangle 5">
            <a:extLst>
              <a:ext uri="{FF2B5EF4-FFF2-40B4-BE49-F238E27FC236}">
                <a16:creationId xmlns:a16="http://schemas.microsoft.com/office/drawing/2014/main" id="{499B248A-DE3D-5868-C8AD-ACFC8AE0E68C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371600" y="4076700"/>
            <a:ext cx="7377113" cy="244792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hr-HR" altLang="sr-Latn-RS" sz="3400" b="1">
                <a:latin typeface="Times New Roman" panose="02020603050405020304" pitchFamily="18" charset="0"/>
                <a:cs typeface="Times New Roman" panose="02020603050405020304" pitchFamily="18" charset="0"/>
              </a:rPr>
              <a:t>Ljetni semestar ak. g. 2024./25. </a:t>
            </a:r>
          </a:p>
          <a:p>
            <a:pPr eaLnBrk="1" hangingPunct="1">
              <a:lnSpc>
                <a:spcPct val="80000"/>
              </a:lnSpc>
            </a:pPr>
            <a:endParaRPr lang="hr-HR" altLang="sr-Latn-RS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hr-HR" altLang="sr-Latn-RS" sz="3400" b="1">
                <a:latin typeface="Times New Roman" panose="02020603050405020304" pitchFamily="18" charset="0"/>
                <a:cs typeface="Times New Roman" panose="02020603050405020304" pitchFamily="18" charset="0"/>
              </a:rPr>
              <a:t>amdg.eu </a:t>
            </a:r>
            <a:r>
              <a:rPr lang="hr-HR" altLang="sr-Latn-RS" sz="3400" b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nastava</a:t>
            </a:r>
            <a:endParaRPr lang="hr-HR" altLang="sr-Latn-RS" sz="3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341" name="Rectangle 6">
            <a:extLst>
              <a:ext uri="{FF2B5EF4-FFF2-40B4-BE49-F238E27FC236}">
                <a16:creationId xmlns:a16="http://schemas.microsoft.com/office/drawing/2014/main" id="{79CD951D-48D6-E263-9E4F-0E0169FBEB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49563" y="0"/>
            <a:ext cx="3162300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hr-HR" altLang="sr-Latn-RS" sz="2400" b="1" dirty="0">
                <a:solidFill>
                  <a:srgbClr val="000000"/>
                </a:solidFill>
              </a:rPr>
              <a:t>ECTS 3</a:t>
            </a:r>
          </a:p>
          <a:p>
            <a:pPr eaLnBrk="1" hangingPunct="1"/>
            <a:r>
              <a:rPr lang="hr-HR" altLang="sr-Latn-RS" sz="2400" b="1" dirty="0">
                <a:solidFill>
                  <a:srgbClr val="000000"/>
                </a:solidFill>
              </a:rPr>
              <a:t>četvrtkom u 10:15</a:t>
            </a:r>
          </a:p>
          <a:p>
            <a:pPr eaLnBrk="1" hangingPunct="1"/>
            <a:r>
              <a:rPr lang="hr-HR" altLang="sr-Latn-RS" sz="2400" b="1" dirty="0">
                <a:solidFill>
                  <a:srgbClr val="000000"/>
                </a:solidFill>
              </a:rPr>
              <a:t>FFRZ dvorana P26</a:t>
            </a:r>
            <a:endParaRPr lang="hr-HR" altLang="sr-Latn-RS" b="1" dirty="0">
              <a:solidFill>
                <a:srgbClr val="000000"/>
              </a:solidFill>
            </a:endParaRPr>
          </a:p>
        </p:txBody>
      </p:sp>
      <p:pic>
        <p:nvPicPr>
          <p:cNvPr id="14342" name="Picture 8">
            <a:extLst>
              <a:ext uri="{FF2B5EF4-FFF2-40B4-BE49-F238E27FC236}">
                <a16:creationId xmlns:a16="http://schemas.microsoft.com/office/drawing/2014/main" id="{72CF6754-37BF-45BB-1D24-062C535BB7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47625"/>
            <a:ext cx="1098550" cy="1103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Picture 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81A60735-3456-D0B3-1B48-4212784708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20650"/>
            <a:ext cx="1011238" cy="1011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 descr="A book with light shining on it&#10;&#10;AI-generated content may be incorrect.">
            <a:extLst>
              <a:ext uri="{FF2B5EF4-FFF2-40B4-BE49-F238E27FC236}">
                <a16:creationId xmlns:a16="http://schemas.microsoft.com/office/drawing/2014/main" id="{9EACDEFE-74B2-C85F-7A1D-CAB1A002C7B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0156" y="0"/>
            <a:ext cx="3163844" cy="177966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EBA8BF-E179-A9FE-070C-F1CC301267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6819EB15-D175-B5FC-47EF-7224CEE6036B}"/>
              </a:ext>
            </a:extLst>
          </p:cNvPr>
          <p:cNvSpPr>
            <a:spLocks noGrp="1" noChangeArrowheads="1"/>
          </p:cNvSpPr>
          <p:nvPr>
            <p:ph type="ctrTitle" idx="4294967295"/>
          </p:nvPr>
        </p:nvSpPr>
        <p:spPr>
          <a:xfrm>
            <a:off x="684213" y="1695629"/>
            <a:ext cx="7772400" cy="2093734"/>
          </a:xfrm>
        </p:spPr>
        <p:txBody>
          <a:bodyPr/>
          <a:lstStyle/>
          <a:p>
            <a:r>
              <a:rPr lang="hr-HR" altLang="sr-Latn-RS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sr-Latn-RS" altLang="sr-Latn-RS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Judita – </a:t>
            </a:r>
            <a:br>
              <a:rPr lang="sr-Latn-RS" altLang="sr-Latn-RS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Latn-RS" altLang="sr-Latn-RS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paradigma</a:t>
            </a:r>
            <a:br>
              <a:rPr lang="sr-Latn-RS" altLang="sr-Latn-RS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Latn-RS" altLang="sr-Latn-RS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Obnovljeni blagdan Sjenica</a:t>
            </a:r>
            <a:endParaRPr lang="hr-HR" altLang="sr-Latn-R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1B03E1EF-4F8A-14E0-7B80-F2CF5563A3F2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>
          <a:xfrm>
            <a:off x="2268538" y="4076700"/>
            <a:ext cx="6696075" cy="2781300"/>
          </a:xfrm>
        </p:spPr>
        <p:txBody>
          <a:bodyPr/>
          <a:lstStyle/>
          <a:p>
            <a:pPr marL="0" indent="0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hr-HR" altLang="sr-Latn-R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Knjiga o Juditi – </a:t>
            </a:r>
            <a:r>
              <a:rPr lang="hr-HR" altLang="sr-Latn-RS" sz="3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paradigma za čitanje Svetoga pisma</a:t>
            </a:r>
          </a:p>
          <a:p>
            <a:pPr marL="0" indent="0">
              <a:spcBef>
                <a:spcPct val="0"/>
              </a:spcBef>
              <a:buNone/>
            </a:pPr>
            <a:r>
              <a:rPr lang="hr-HR" altLang="sr-Latn-R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Izvor, pristup i uloga Svetog pisma u </a:t>
            </a:r>
            <a:r>
              <a:rPr lang="hr-HR" altLang="sr-Latn-RS" sz="3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Neh</a:t>
            </a:r>
            <a:r>
              <a:rPr lang="hr-HR" altLang="sr-Latn-R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</a:t>
            </a:r>
          </a:p>
          <a:p>
            <a:pPr marL="0" indent="0">
              <a:spcBef>
                <a:spcPct val="0"/>
              </a:spcBef>
              <a:buFont typeface="Wingdings" panose="05000000000000000000" pitchFamily="2" charset="2"/>
              <a:buNone/>
            </a:pPr>
            <a:endParaRPr lang="hr-HR" altLang="sr-Latn-RS" sz="3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196" name="AutoShape 5" descr="Z">
            <a:extLst>
              <a:ext uri="{FF2B5EF4-FFF2-40B4-BE49-F238E27FC236}">
                <a16:creationId xmlns:a16="http://schemas.microsoft.com/office/drawing/2014/main" id="{D11C41A1-F65C-7235-FB81-9BD33BFB1D3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sr-Latn-CS" altLang="sr-Latn-RS" sz="1800" b="1"/>
          </a:p>
        </p:txBody>
      </p:sp>
      <p:sp>
        <p:nvSpPr>
          <p:cNvPr id="8197" name="AutoShape 7" descr="Z">
            <a:extLst>
              <a:ext uri="{FF2B5EF4-FFF2-40B4-BE49-F238E27FC236}">
                <a16:creationId xmlns:a16="http://schemas.microsoft.com/office/drawing/2014/main" id="{A4831291-C20C-4CB0-8AB5-3CDE79772EE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sr-Latn-CS" altLang="sr-Latn-RS" sz="1800" b="1"/>
          </a:p>
        </p:txBody>
      </p:sp>
      <p:sp>
        <p:nvSpPr>
          <p:cNvPr id="8198" name="Rectangle 6">
            <a:extLst>
              <a:ext uri="{FF2B5EF4-FFF2-40B4-BE49-F238E27FC236}">
                <a16:creationId xmlns:a16="http://schemas.microsoft.com/office/drawing/2014/main" id="{74A3B3CB-4D55-A6C6-8AAB-B2DEE75BE3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49563" y="0"/>
            <a:ext cx="27305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altLang="sr-Latn-R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ECTS 3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altLang="sr-Latn-R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četvrtkom u 10:15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altLang="sr-Latn-R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FFRZ dvorana P26</a:t>
            </a:r>
            <a:endParaRPr kumimoji="0" lang="hr-HR" altLang="sr-Latn-R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8199" name="Picture 8">
            <a:extLst>
              <a:ext uri="{FF2B5EF4-FFF2-40B4-BE49-F238E27FC236}">
                <a16:creationId xmlns:a16="http://schemas.microsoft.com/office/drawing/2014/main" id="{C08D6E99-CC84-CD9C-E79A-903D45B0D4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63675" cy="146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0" name="Picture 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71C92469-7B5A-309F-AFAE-85FA4CE07F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4950" y="61913"/>
            <a:ext cx="1344613" cy="1344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 descr="A book with light shining on it&#10;&#10;AI-generated content may be incorrect.">
            <a:extLst>
              <a:ext uri="{FF2B5EF4-FFF2-40B4-BE49-F238E27FC236}">
                <a16:creationId xmlns:a16="http://schemas.microsoft.com/office/drawing/2014/main" id="{1C5316B0-D8BD-55F2-79E7-2F1346DFDF3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8284" y="0"/>
            <a:ext cx="3535716" cy="1988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681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6">
            <a:extLst>
              <a:ext uri="{FF2B5EF4-FFF2-40B4-BE49-F238E27FC236}">
                <a16:creationId xmlns:a16="http://schemas.microsoft.com/office/drawing/2014/main" id="{00635449-91A1-873C-1446-3FB611F05CE4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r" eaLnBrk="1" hangingPunct="1"/>
            <a:fld id="{BD1DABD6-2AD7-4DC3-8486-544A7B4B8137}" type="slidenum">
              <a:rPr lang="de-DE" altLang="en-US" sz="1200">
                <a:latin typeface="Garamond" panose="02020404030301010803" pitchFamily="18" charset="0"/>
              </a:rPr>
              <a:pPr algn="r" eaLnBrk="1" hangingPunct="1"/>
              <a:t>5</a:t>
            </a:fld>
            <a:endParaRPr lang="de-DE" altLang="en-US" sz="1200">
              <a:latin typeface="Garamond" panose="02020404030301010803" pitchFamily="18" charset="0"/>
            </a:endParaRPr>
          </a:p>
        </p:txBody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id="{276F3975-932D-2B0A-41A3-90313ECBC5B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1268413"/>
            <a:ext cx="5110163" cy="2332037"/>
          </a:xfrm>
        </p:spPr>
        <p:txBody>
          <a:bodyPr anchor="t"/>
          <a:lstStyle/>
          <a:p>
            <a:pPr algn="l" eaLnBrk="1" hangingPunct="1"/>
            <a:r>
              <a:rPr lang="hr-HR" altLang="sr-Latn-RS" sz="4600" b="1">
                <a:latin typeface="Times New Roman" panose="02020603050405020304" pitchFamily="18" charset="0"/>
                <a:cs typeface="Times New Roman" panose="02020603050405020304" pitchFamily="18" charset="0"/>
              </a:rPr>
              <a:t>Knjiga o Juditi </a:t>
            </a:r>
            <a:r>
              <a:rPr lang="hr-HR" altLang="sr-Latn-RS" sz="4600" b="1">
                <a:cs typeface="Times New Roman" panose="02020603050405020304" pitchFamily="18" charset="0"/>
              </a:rPr>
              <a:t>–</a:t>
            </a:r>
            <a:r>
              <a:rPr lang="hr-HR" altLang="sr-Latn-RS" sz="46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altLang="sr-Latn-RS" sz="42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paradigma za </a:t>
            </a:r>
            <a:br>
              <a:rPr lang="hr-HR" altLang="sr-Latn-RS" sz="4200" b="1" i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altLang="sr-Latn-RS" sz="42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čitanje Svetoga pisma</a:t>
            </a:r>
          </a:p>
        </p:txBody>
      </p:sp>
      <p:sp>
        <p:nvSpPr>
          <p:cNvPr id="119812" name="Rectangle 3">
            <a:extLst>
              <a:ext uri="{FF2B5EF4-FFF2-40B4-BE49-F238E27FC236}">
                <a16:creationId xmlns:a16="http://schemas.microsoft.com/office/drawing/2014/main" id="{1A3B81C9-2E23-91BF-AD48-1D175ED4B237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908175" y="4052888"/>
            <a:ext cx="7235825" cy="2805112"/>
          </a:xfrm>
        </p:spPr>
        <p:txBody>
          <a:bodyPr/>
          <a:lstStyle/>
          <a:p>
            <a:pPr algn="l" eaLnBrk="1" hangingPunct="1">
              <a:lnSpc>
                <a:spcPct val="80000"/>
              </a:lnSpc>
            </a:pPr>
            <a:r>
              <a:rPr lang="hr-HR" altLang="sr-Latn-RS" sz="4000" b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Slaba, a snažna</a:t>
            </a:r>
            <a:r>
              <a:rPr lang="hr-HR" altLang="sr-Latn-RS" sz="40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hr-HR" altLang="sr-Latn-RS" sz="4000" b="1" i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altLang="sr-Latn-RS" sz="32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Judita – spasiteljica</a:t>
            </a:r>
          </a:p>
          <a:p>
            <a:pPr eaLnBrk="1" hangingPunct="1">
              <a:lnSpc>
                <a:spcPct val="80000"/>
              </a:lnSpc>
            </a:pPr>
            <a:endParaRPr lang="hr-HR" altLang="sr-Latn-R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eaLnBrk="1" hangingPunct="1">
              <a:lnSpc>
                <a:spcPct val="80000"/>
              </a:lnSpc>
              <a:buFont typeface="Wingdings" panose="05000000000000000000" pitchFamily="2" charset="2"/>
              <a:buChar char="v"/>
            </a:pPr>
            <a:r>
              <a:rPr lang="hr-HR" altLang="sr-Latn-RS" b="1">
                <a:latin typeface="Times New Roman" panose="02020603050405020304" pitchFamily="18" charset="0"/>
                <a:cs typeface="Times New Roman" panose="02020603050405020304" pitchFamily="18" charset="0"/>
              </a:rPr>
              <a:t>     	</a:t>
            </a:r>
            <a:r>
              <a:rPr lang="hr-HR" altLang="sr-Latn-RS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Bog spašava svoj narod rukom udovice</a:t>
            </a:r>
          </a:p>
          <a:p>
            <a:pPr algn="l" eaLnBrk="1" hangingPunct="1">
              <a:lnSpc>
                <a:spcPct val="80000"/>
              </a:lnSpc>
              <a:buFont typeface="Wingdings" panose="05000000000000000000" pitchFamily="2" charset="2"/>
              <a:buChar char="v"/>
            </a:pPr>
            <a:r>
              <a:rPr lang="hr-HR" altLang="sr-Latn-RS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	16 poglavlja na grčkom o </a:t>
            </a:r>
            <a:r>
              <a:rPr lang="he-IL" altLang="sr-Latn-RS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יהודית</a:t>
            </a:r>
            <a:r>
              <a:rPr lang="hr-HR" altLang="sr-Latn-RS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altLang="sr-Latn-RS" sz="2600" i="1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hr-HR" altLang="sr-Latn-RS" sz="2600" i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hr-HR" altLang="sr-Latn-RS" sz="2600" i="1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altLang="sr-Latn-RS" sz="2600" i="1">
                <a:latin typeface="Times New Roman" panose="02020603050405020304" pitchFamily="18" charset="0"/>
                <a:cs typeface="Times New Roman" panose="02020603050405020304" pitchFamily="18" charset="0"/>
              </a:rPr>
              <a:t>û</a:t>
            </a:r>
            <a:r>
              <a:rPr lang="hr-HR" altLang="sr-Latn-RS" sz="2600" i="1">
                <a:latin typeface="Times New Roman" panose="02020603050405020304" pitchFamily="18" charset="0"/>
                <a:cs typeface="Times New Roman" panose="02020603050405020304" pitchFamily="18" charset="0"/>
              </a:rPr>
              <a:t>dît</a:t>
            </a:r>
          </a:p>
          <a:p>
            <a:pPr algn="l" eaLnBrk="1" hangingPunct="1">
              <a:lnSpc>
                <a:spcPct val="80000"/>
              </a:lnSpc>
              <a:buFont typeface="Wingdings" panose="05000000000000000000" pitchFamily="2" charset="2"/>
              <a:buChar char="v"/>
            </a:pPr>
            <a:r>
              <a:rPr lang="hr-HR" altLang="sr-Latn-RS" sz="2600" i="1">
                <a:latin typeface="Times New Roman" panose="02020603050405020304" pitchFamily="18" charset="0"/>
                <a:cs typeface="Times New Roman" panose="02020603050405020304" pitchFamily="18" charset="0"/>
              </a:rPr>
              <a:t>	hrvatska povijest: </a:t>
            </a:r>
            <a:r>
              <a:rPr lang="hr-HR" altLang="sr-Latn-RS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Marulić, Gavran</a:t>
            </a:r>
            <a:r>
              <a:rPr lang="hr-HR" altLang="sr-Latn-RS" sz="30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16389" name="Picture 4" descr="Fontana_Judith_Holofernes">
            <a:extLst>
              <a:ext uri="{FF2B5EF4-FFF2-40B4-BE49-F238E27FC236}">
                <a16:creationId xmlns:a16="http://schemas.microsoft.com/office/drawing/2014/main" id="{432125C7-586E-39CA-8AB8-0B8DDA7A96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8500" y="0"/>
            <a:ext cx="3365500" cy="460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8">
            <a:extLst>
              <a:ext uri="{FF2B5EF4-FFF2-40B4-BE49-F238E27FC236}">
                <a16:creationId xmlns:a16="http://schemas.microsoft.com/office/drawing/2014/main" id="{BD2D94A6-8D7D-F9D1-3FB7-B468F50B26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47625"/>
            <a:ext cx="1098550" cy="1103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0410FCF7-A5ED-8934-320C-F6A544BCF7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20650"/>
            <a:ext cx="1011238" cy="1011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98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98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98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98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98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98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98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98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98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6">
            <a:extLst>
              <a:ext uri="{FF2B5EF4-FFF2-40B4-BE49-F238E27FC236}">
                <a16:creationId xmlns:a16="http://schemas.microsoft.com/office/drawing/2014/main" id="{AAF723FF-20D6-E0F5-62FF-B184C8758F0F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4C6A2994-C1EB-4B2E-A53E-1356B03E403C}" type="slidenum">
              <a:rPr lang="de-DE" altLang="en-US" sz="1200">
                <a:solidFill>
                  <a:srgbClr val="000000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6</a:t>
            </a:fld>
            <a:endParaRPr lang="de-DE" altLang="en-US" sz="1200">
              <a:solidFill>
                <a:srgbClr val="000000"/>
              </a:solidFill>
              <a:latin typeface="Garamond" panose="02020404030301010803" pitchFamily="18" charset="0"/>
              <a:cs typeface="Times New Roman" panose="02020603050405020304" pitchFamily="18" charset="0"/>
            </a:endParaRPr>
          </a:p>
        </p:txBody>
      </p:sp>
      <p:sp>
        <p:nvSpPr>
          <p:cNvPr id="17411" name="Rectangle 2">
            <a:extLst>
              <a:ext uri="{FF2B5EF4-FFF2-40B4-BE49-F238E27FC236}">
                <a16:creationId xmlns:a16="http://schemas.microsoft.com/office/drawing/2014/main" id="{0945A1D0-BE24-C4DB-E777-C4946224B15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1139825"/>
          </a:xfrm>
        </p:spPr>
        <p:txBody>
          <a:bodyPr/>
          <a:lstStyle/>
          <a:p>
            <a:r>
              <a:rPr lang="hr-HR" altLang="sr-Latn-RS" sz="5000" b="1">
                <a:latin typeface="Times New Roman" panose="02020603050405020304" pitchFamily="18" charset="0"/>
                <a:cs typeface="Times New Roman" panose="02020603050405020304" pitchFamily="18" charset="0"/>
              </a:rPr>
              <a:t>Priprava spasenja</a:t>
            </a:r>
            <a:endParaRPr lang="de-DE" altLang="sr-Latn-RS" sz="5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A5F5E9E4-5AF0-E5F1-4EE5-3F74E3FB8B4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908050"/>
            <a:ext cx="8229600" cy="5257800"/>
          </a:xfrm>
        </p:spPr>
        <p:txBody>
          <a:bodyPr/>
          <a:lstStyle/>
          <a:p>
            <a:pPr lvl="1">
              <a:lnSpc>
                <a:spcPct val="90000"/>
              </a:lnSpc>
            </a:pPr>
            <a:r>
              <a:rPr lang="hr-HR" altLang="sr-Latn-RS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Kako ulazi u Bibliju (</a:t>
            </a:r>
            <a:r>
              <a:rPr lang="hr-HR" altLang="sr-Latn-RS" sz="2400" b="1" i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8,1.9</a:t>
            </a:r>
            <a:r>
              <a:rPr lang="hr-HR" altLang="sr-Latn-RS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)?</a:t>
            </a:r>
          </a:p>
          <a:p>
            <a:pPr>
              <a:lnSpc>
                <a:spcPct val="90000"/>
              </a:lnSpc>
            </a:pPr>
            <a:r>
              <a:rPr lang="hr-HR" altLang="sr-Latn-R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“Čula je” – žena koja sluša (8,1.9)</a:t>
            </a:r>
          </a:p>
          <a:p>
            <a:pPr lvl="1">
              <a:lnSpc>
                <a:spcPct val="90000"/>
              </a:lnSpc>
            </a:pPr>
            <a:r>
              <a:rPr lang="hr-HR" altLang="sr-Latn-R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Odgovor na krik naroda Bogu (7,19.29)</a:t>
            </a:r>
          </a:p>
          <a:p>
            <a:pPr>
              <a:lnSpc>
                <a:spcPct val="90000"/>
              </a:lnSpc>
            </a:pPr>
            <a:r>
              <a:rPr lang="hr-HR" altLang="sr-Latn-R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Tek u </a:t>
            </a:r>
            <a:r>
              <a:rPr lang="hr-HR" altLang="sr-Latn-R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Jdt</a:t>
            </a:r>
            <a:r>
              <a:rPr lang="hr-HR" altLang="sr-Latn-R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 = u pozadini</a:t>
            </a:r>
          </a:p>
          <a:p>
            <a:pPr>
              <a:lnSpc>
                <a:spcPct val="90000"/>
              </a:lnSpc>
            </a:pPr>
            <a:r>
              <a:rPr lang="hr-HR" altLang="sr-Latn-RS" sz="28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Kći</a:t>
            </a:r>
            <a:r>
              <a:rPr lang="hr-HR" altLang="sr-Latn-R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altLang="sr-Latn-R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Merarijeva</a:t>
            </a:r>
            <a:r>
              <a:rPr lang="hr-HR" altLang="sr-Latn-R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(8,1; 16,6) </a:t>
            </a:r>
          </a:p>
          <a:p>
            <a:pPr lvl="1">
              <a:lnSpc>
                <a:spcPct val="90000"/>
              </a:lnSpc>
            </a:pPr>
            <a:r>
              <a:rPr lang="hr-HR" altLang="sr-Latn-R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potrebna zaštite</a:t>
            </a:r>
          </a:p>
          <a:p>
            <a:pPr>
              <a:lnSpc>
                <a:spcPct val="90000"/>
              </a:lnSpc>
            </a:pPr>
            <a:r>
              <a:rPr lang="hr-HR" altLang="sr-Latn-R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Udovica! – bez muža</a:t>
            </a:r>
          </a:p>
          <a:p>
            <a:pPr lvl="1">
              <a:lnSpc>
                <a:spcPct val="90000"/>
              </a:lnSpc>
            </a:pPr>
            <a:r>
              <a:rPr lang="hr-HR" altLang="sr-Latn-R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Posebna skrb Božja</a:t>
            </a:r>
          </a:p>
          <a:p>
            <a:pPr lvl="1">
              <a:lnSpc>
                <a:spcPct val="90000"/>
              </a:lnSpc>
            </a:pPr>
            <a:r>
              <a:rPr lang="hr-HR" altLang="sr-Latn-R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Bogu posvećena, do smrti (16,22)</a:t>
            </a:r>
          </a:p>
          <a:p>
            <a:pPr>
              <a:lnSpc>
                <a:spcPct val="90000"/>
              </a:lnSpc>
            </a:pPr>
            <a:r>
              <a:rPr lang="hr-HR" altLang="sr-Latn-R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Asketski živi, na glasu (8,8),</a:t>
            </a:r>
          </a:p>
          <a:p>
            <a:pPr lvl="1">
              <a:lnSpc>
                <a:spcPct val="90000"/>
              </a:lnSpc>
            </a:pPr>
            <a:r>
              <a:rPr lang="hr-HR" altLang="sr-Latn-R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 koje dobi (16,23)?</a:t>
            </a:r>
          </a:p>
          <a:p>
            <a:pPr>
              <a:lnSpc>
                <a:spcPct val="90000"/>
              </a:lnSpc>
            </a:pPr>
            <a:r>
              <a:rPr lang="hr-HR" altLang="sr-Latn-R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Doživjela preko 100 (16,23)</a:t>
            </a:r>
          </a:p>
        </p:txBody>
      </p:sp>
      <p:pic>
        <p:nvPicPr>
          <p:cNvPr id="17413" name="Picture 9">
            <a:extLst>
              <a:ext uri="{FF2B5EF4-FFF2-40B4-BE49-F238E27FC236}">
                <a16:creationId xmlns:a16="http://schemas.microsoft.com/office/drawing/2014/main" id="{CA857B16-4FCB-CC95-C8DD-076981CF3BD2}"/>
              </a:ext>
            </a:extLst>
          </p:cNvPr>
          <p:cNvPicPr>
            <a:picLocks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83288" y="2276475"/>
            <a:ext cx="3160712" cy="3862388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500"/>
                                        <p:tgtEl>
                                          <p:spTgt spid="15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4" dur="500"/>
                                        <p:tgtEl>
                                          <p:spTgt spid="153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36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36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536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2B4FEC83-73D4-7316-02B2-46A641D0F39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88913"/>
            <a:ext cx="8229600" cy="1139825"/>
          </a:xfrm>
        </p:spPr>
        <p:txBody>
          <a:bodyPr/>
          <a:lstStyle/>
          <a:p>
            <a:r>
              <a:rPr lang="hr-HR" altLang="sr-Latn-RS" sz="5000" b="1">
                <a:latin typeface="Times New Roman" panose="02020603050405020304" pitchFamily="18" charset="0"/>
                <a:cs typeface="Times New Roman" panose="02020603050405020304" pitchFamily="18" charset="0"/>
              </a:rPr>
              <a:t>Priznat autoritet</a:t>
            </a:r>
          </a:p>
        </p:txBody>
      </p:sp>
      <p:sp>
        <p:nvSpPr>
          <p:cNvPr id="107523" name="Rectangle 3">
            <a:extLst>
              <a:ext uri="{FF2B5EF4-FFF2-40B4-BE49-F238E27FC236}">
                <a16:creationId xmlns:a16="http://schemas.microsoft.com/office/drawing/2014/main" id="{AEB9296B-E05A-0F2B-A428-E62325515B8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981075"/>
            <a:ext cx="8229600" cy="51498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hr-HR" altLang="sr-Latn-RS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Pristup glavarima u 8,10.14.24?</a:t>
            </a:r>
          </a:p>
          <a:p>
            <a:pPr lvl="1">
              <a:lnSpc>
                <a:spcPct val="90000"/>
              </a:lnSpc>
            </a:pPr>
            <a:r>
              <a:rPr lang="hr-HR" altLang="sr-Latn-R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Doziva ih po sluškinji (8,10)</a:t>
            </a:r>
          </a:p>
          <a:p>
            <a:pPr lvl="1">
              <a:lnSpc>
                <a:spcPct val="90000"/>
              </a:lnSpc>
            </a:pPr>
            <a:r>
              <a:rPr lang="hr-HR" altLang="sr-Latn-R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“braćo!” (</a:t>
            </a:r>
            <a:r>
              <a:rPr lang="hr-HR" altLang="sr-Latn-RS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14.24</a:t>
            </a:r>
            <a:r>
              <a:rPr lang="hr-HR" altLang="sr-Latn-R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lvl="1">
              <a:lnSpc>
                <a:spcPct val="90000"/>
              </a:lnSpc>
            </a:pPr>
            <a:r>
              <a:rPr lang="hr-HR" altLang="sr-Latn-R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Poučava ih (</a:t>
            </a:r>
            <a:r>
              <a:rPr lang="hr-HR" altLang="sr-Latn-RS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8,12.26</a:t>
            </a:r>
            <a:r>
              <a:rPr lang="hr-HR" altLang="sr-Latn-R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lvl="1">
              <a:lnSpc>
                <a:spcPct val="90000"/>
              </a:lnSpc>
            </a:pPr>
            <a:r>
              <a:rPr lang="hr-HR" altLang="sr-Latn-R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“postavljate se iznad Boga” (12)</a:t>
            </a:r>
          </a:p>
          <a:p>
            <a:pPr lvl="1">
              <a:lnSpc>
                <a:spcPct val="90000"/>
              </a:lnSpc>
            </a:pPr>
            <a:r>
              <a:rPr lang="hr-HR" altLang="sr-Latn-R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Abraham i Jakov bili na kušnji (26)</a:t>
            </a:r>
          </a:p>
          <a:p>
            <a:pPr>
              <a:lnSpc>
                <a:spcPct val="90000"/>
              </a:lnSpc>
            </a:pPr>
            <a:r>
              <a:rPr lang="hr-HR" altLang="sr-Latn-RS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Što traže glavari (8,31):</a:t>
            </a:r>
          </a:p>
          <a:p>
            <a:pPr>
              <a:lnSpc>
                <a:spcPct val="90000"/>
              </a:lnSpc>
            </a:pPr>
            <a:r>
              <a:rPr lang="hr-HR" altLang="sr-Latn-R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Zagovor: “Moli za nas!” (31)</a:t>
            </a:r>
          </a:p>
          <a:p>
            <a:pPr>
              <a:lnSpc>
                <a:spcPct val="90000"/>
              </a:lnSpc>
            </a:pPr>
            <a:r>
              <a:rPr lang="hr-HR" altLang="sr-Latn-R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Judita najavljuje </a:t>
            </a:r>
            <a:r>
              <a:rPr lang="hr-HR" altLang="sr-Latn-RS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Božje</a:t>
            </a:r>
            <a:r>
              <a:rPr lang="hr-HR" altLang="sr-Latn-R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djelo (8,33):</a:t>
            </a:r>
          </a:p>
          <a:p>
            <a:pPr>
              <a:lnSpc>
                <a:spcPct val="90000"/>
              </a:lnSpc>
            </a:pPr>
            <a:r>
              <a:rPr lang="hr-HR" altLang="sr-Latn-R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Mojom rukom spas Izraelu (33)</a:t>
            </a:r>
          </a:p>
          <a:p>
            <a:pPr lvl="1">
              <a:lnSpc>
                <a:spcPct val="90000"/>
              </a:lnSpc>
            </a:pPr>
            <a:r>
              <a:rPr lang="de-DE" altLang="sr-Latn-R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Moli</a:t>
            </a:r>
            <a:r>
              <a:rPr lang="de-DE" altLang="sr-Latn-R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hr-HR" altLang="sr-Latn-R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“Ojačaj moju ruku!” (9,9.10)</a:t>
            </a:r>
          </a:p>
        </p:txBody>
      </p:sp>
      <p:pic>
        <p:nvPicPr>
          <p:cNvPr id="18436" name="Picture 7" descr="judith_riedel">
            <a:extLst>
              <a:ext uri="{FF2B5EF4-FFF2-40B4-BE49-F238E27FC236}">
                <a16:creationId xmlns:a16="http://schemas.microsoft.com/office/drawing/2014/main" id="{FD2BF137-9270-2882-3F20-BE84DE482A23}"/>
              </a:ext>
            </a:extLst>
          </p:cNvPr>
          <p:cNvPicPr>
            <a:picLocks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40475" y="0"/>
            <a:ext cx="2803525" cy="3767138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7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7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075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075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075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75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75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75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75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75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075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75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75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6">
            <a:extLst>
              <a:ext uri="{FF2B5EF4-FFF2-40B4-BE49-F238E27FC236}">
                <a16:creationId xmlns:a16="http://schemas.microsoft.com/office/drawing/2014/main" id="{1754B380-0BD9-044B-F863-44B77A98EF23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516688" y="6400800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1BC43455-D069-4C86-B295-6D6F3CA1C6DC}" type="slidenum">
              <a:rPr lang="de-DE" altLang="en-US" sz="1200">
                <a:solidFill>
                  <a:srgbClr val="000000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8</a:t>
            </a:fld>
            <a:endParaRPr lang="de-DE" altLang="en-US" sz="1200">
              <a:solidFill>
                <a:srgbClr val="000000"/>
              </a:solidFill>
              <a:latin typeface="Garamond" panose="02020404030301010803" pitchFamily="18" charset="0"/>
              <a:cs typeface="Times New Roman" panose="02020603050405020304" pitchFamily="18" charset="0"/>
            </a:endParaRPr>
          </a:p>
        </p:txBody>
      </p:sp>
      <p:sp>
        <p:nvSpPr>
          <p:cNvPr id="19459" name="Rectangle 2">
            <a:extLst>
              <a:ext uri="{FF2B5EF4-FFF2-40B4-BE49-F238E27FC236}">
                <a16:creationId xmlns:a16="http://schemas.microsoft.com/office/drawing/2014/main" id="{60D88343-A881-EEC3-62B8-5DB103E7C8B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313" y="115888"/>
            <a:ext cx="8229600" cy="847725"/>
          </a:xfrm>
        </p:spPr>
        <p:txBody>
          <a:bodyPr/>
          <a:lstStyle/>
          <a:p>
            <a:r>
              <a:rPr lang="hr-HR" altLang="sr-Latn-RS" sz="4600" b="1">
                <a:latin typeface="Times New Roman" panose="02020603050405020304" pitchFamily="18" charset="0"/>
                <a:cs typeface="Times New Roman" panose="02020603050405020304" pitchFamily="18" charset="0"/>
              </a:rPr>
              <a:t>Iskonska bitka</a:t>
            </a:r>
            <a:endParaRPr lang="de-DE" altLang="sr-Latn-RS" sz="4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345" name="Rectangle 9">
            <a:extLst>
              <a:ext uri="{FF2B5EF4-FFF2-40B4-BE49-F238E27FC236}">
                <a16:creationId xmlns:a16="http://schemas.microsoft.com/office/drawing/2014/main" id="{AE09CEAD-D98B-8AC9-4777-B0C88779A65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765175"/>
            <a:ext cx="8229600" cy="540067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hr-HR" altLang="sr-Latn-R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“Nabukodonozor” – šifra (1,7)</a:t>
            </a:r>
          </a:p>
          <a:p>
            <a:pPr lvl="1">
              <a:lnSpc>
                <a:spcPct val="90000"/>
              </a:lnSpc>
            </a:pPr>
            <a:r>
              <a:rPr lang="hr-HR" altLang="sr-Latn-RS" sz="2300" b="1">
                <a:latin typeface="Times New Roman" panose="02020603050405020304" pitchFamily="18" charset="0"/>
                <a:cs typeface="Times New Roman" panose="02020603050405020304" pitchFamily="18" charset="0"/>
              </a:rPr>
              <a:t>kralj Asiraca, u Perziji, </a:t>
            </a:r>
            <a:br>
              <a:rPr lang="hr-HR" altLang="sr-Latn-RS" sz="2300" b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altLang="sr-Latn-RS" sz="2300" b="1">
                <a:latin typeface="Times New Roman" panose="02020603050405020304" pitchFamily="18" charset="0"/>
                <a:cs typeface="Times New Roman" panose="02020603050405020304" pitchFamily="18" charset="0"/>
              </a:rPr>
              <a:t>s grč. pokrajinom </a:t>
            </a:r>
          </a:p>
          <a:p>
            <a:pPr lvl="1">
              <a:lnSpc>
                <a:spcPct val="90000"/>
              </a:lnSpc>
            </a:pPr>
            <a:r>
              <a:rPr lang="hr-HR" altLang="sr-Latn-RS" sz="2300" b="1">
                <a:latin typeface="Times New Roman" panose="02020603050405020304" pitchFamily="18" charset="0"/>
                <a:cs typeface="Times New Roman" panose="02020603050405020304" pitchFamily="18" charset="0"/>
              </a:rPr>
              <a:t>koji vlada i nad Damaskom (Aram)</a:t>
            </a:r>
          </a:p>
          <a:p>
            <a:pPr>
              <a:lnSpc>
                <a:spcPct val="90000"/>
              </a:lnSpc>
            </a:pPr>
            <a:r>
              <a:rPr lang="hr-HR" altLang="sr-Latn-RS" sz="24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Titula u</a:t>
            </a:r>
            <a:r>
              <a:rPr lang="hr-HR" altLang="sr-Latn-R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altLang="sr-Latn-RS" sz="2400" b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2,5</a:t>
            </a:r>
            <a:r>
              <a:rPr lang="hr-HR" altLang="sr-Latn-R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hr-HR" altLang="sr-Latn-RS" sz="24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Protivnik u </a:t>
            </a:r>
            <a:r>
              <a:rPr lang="hr-HR" altLang="sr-Latn-RS" sz="2400" b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1,13</a:t>
            </a:r>
            <a:r>
              <a:rPr lang="hr-HR" altLang="sr-Latn-R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lvl="1">
              <a:lnSpc>
                <a:spcPct val="90000"/>
              </a:lnSpc>
            </a:pPr>
            <a:r>
              <a:rPr lang="hr-HR" altLang="sr-Latn-RS" sz="2300" b="1">
                <a:latin typeface="Times New Roman" panose="02020603050405020304" pitchFamily="18" charset="0"/>
                <a:cs typeface="Times New Roman" panose="02020603050405020304" pitchFamily="18" charset="0"/>
              </a:rPr>
              <a:t>“gospodar sve zemlje” (2,5)</a:t>
            </a:r>
          </a:p>
          <a:p>
            <a:pPr lvl="1">
              <a:lnSpc>
                <a:spcPct val="90000"/>
              </a:lnSpc>
            </a:pPr>
            <a:r>
              <a:rPr lang="hr-HR" altLang="sr-Latn-RS" sz="2300" b="1">
                <a:latin typeface="Times New Roman" panose="02020603050405020304" pitchFamily="18" charset="0"/>
                <a:cs typeface="Times New Roman" panose="02020603050405020304" pitchFamily="18" charset="0"/>
              </a:rPr>
              <a:t>Rat s Arpakšadom (1,13 usp. Post 10,22)</a:t>
            </a:r>
          </a:p>
          <a:p>
            <a:pPr>
              <a:lnSpc>
                <a:spcPct val="90000"/>
              </a:lnSpc>
            </a:pPr>
            <a:r>
              <a:rPr lang="hr-HR" altLang="sr-Latn-RS" sz="25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Nakana u Jdt 2,3:</a:t>
            </a:r>
          </a:p>
          <a:p>
            <a:pPr lvl="1">
              <a:lnSpc>
                <a:spcPct val="90000"/>
              </a:lnSpc>
            </a:pPr>
            <a:r>
              <a:rPr lang="hr-HR" altLang="sr-Latn-R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uništenje svih nepokornih (2,3)</a:t>
            </a:r>
          </a:p>
          <a:p>
            <a:pPr lvl="1">
              <a:lnSpc>
                <a:spcPct val="90000"/>
              </a:lnSpc>
            </a:pPr>
            <a:r>
              <a:rPr lang="hr-HR" altLang="sr-Latn-RS" sz="2300" b="1">
                <a:latin typeface="Times New Roman" panose="02020603050405020304" pitchFamily="18" charset="0"/>
                <a:cs typeface="Times New Roman" panose="02020603050405020304" pitchFamily="18" charset="0"/>
              </a:rPr>
              <a:t>ili uništenje ili čašćenje Nabukodonozora (3,8) </a:t>
            </a:r>
            <a:br>
              <a:rPr lang="hr-HR" altLang="sr-Latn-RS" sz="2300" b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altLang="sr-Latn-RS" sz="2300" b="1">
                <a:latin typeface="Times New Roman" panose="02020603050405020304" pitchFamily="18" charset="0"/>
                <a:cs typeface="Times New Roman" panose="02020603050405020304" pitchFamily="18" charset="0"/>
              </a:rPr>
              <a:t>– usp. Iz 14,12</a:t>
            </a:r>
          </a:p>
          <a:p>
            <a:pPr>
              <a:lnSpc>
                <a:spcPct val="90000"/>
              </a:lnSpc>
            </a:pPr>
            <a:r>
              <a:rPr lang="hr-HR" altLang="sr-Latn-RS" sz="24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Grad “Betulija” (8,11 itd.):</a:t>
            </a:r>
          </a:p>
          <a:p>
            <a:pPr>
              <a:lnSpc>
                <a:spcPct val="90000"/>
              </a:lnSpc>
            </a:pPr>
            <a:r>
              <a:rPr lang="hr-HR" altLang="sr-Latn-R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[betula] djevica (Šimunova sestra Jdt 9,2 usp. Post 34), </a:t>
            </a:r>
            <a:br>
              <a:rPr lang="hr-HR" altLang="sr-Latn-RS" sz="2400" b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altLang="sr-Latn-R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[bet-El] dom Božji</a:t>
            </a:r>
          </a:p>
        </p:txBody>
      </p:sp>
      <p:pic>
        <p:nvPicPr>
          <p:cNvPr id="19461" name="Picture 7">
            <a:extLst>
              <a:ext uri="{FF2B5EF4-FFF2-40B4-BE49-F238E27FC236}">
                <a16:creationId xmlns:a16="http://schemas.microsoft.com/office/drawing/2014/main" id="{A76654BB-9FA7-C606-06F3-14C8B1FA3D72}"/>
              </a:ext>
            </a:extLst>
          </p:cNvPr>
          <p:cNvPicPr>
            <a:picLocks noChangeAspect="1" noChangeArrowheads="1"/>
          </p:cNvPicPr>
          <p:nvPr>
            <p:ph type="clipArt"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62700" y="0"/>
            <a:ext cx="2781300" cy="34290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43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43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3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3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3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3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3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3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3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3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3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3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3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143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34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34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34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34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34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34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434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434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434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434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6">
            <a:extLst>
              <a:ext uri="{FF2B5EF4-FFF2-40B4-BE49-F238E27FC236}">
                <a16:creationId xmlns:a16="http://schemas.microsoft.com/office/drawing/2014/main" id="{7F21B635-9883-DB99-DDDB-B27F615E955F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00768516-354A-4D01-9922-FF0E93BE1BBD}" type="slidenum">
              <a:rPr lang="de-DE" altLang="en-US" sz="1200">
                <a:solidFill>
                  <a:srgbClr val="000000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9</a:t>
            </a:fld>
            <a:endParaRPr lang="de-DE" altLang="en-US" sz="1200">
              <a:solidFill>
                <a:srgbClr val="000000"/>
              </a:solidFill>
              <a:latin typeface="Garamond" panose="02020404030301010803" pitchFamily="18" charset="0"/>
              <a:cs typeface="Times New Roman" panose="02020603050405020304" pitchFamily="18" charset="0"/>
            </a:endParaRPr>
          </a:p>
        </p:txBody>
      </p:sp>
      <p:sp>
        <p:nvSpPr>
          <p:cNvPr id="21507" name="Rectangle 2">
            <a:extLst>
              <a:ext uri="{FF2B5EF4-FFF2-40B4-BE49-F238E27FC236}">
                <a16:creationId xmlns:a16="http://schemas.microsoft.com/office/drawing/2014/main" id="{60BE49AE-8BEF-F10E-5ABC-C0B58BEDC16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1139825"/>
          </a:xfrm>
        </p:spPr>
        <p:txBody>
          <a:bodyPr/>
          <a:lstStyle/>
          <a:p>
            <a:r>
              <a:rPr lang="hr-HR" altLang="sr-Latn-RS" sz="5000" b="1">
                <a:latin typeface="Times New Roman" panose="02020603050405020304" pitchFamily="18" charset="0"/>
                <a:cs typeface="Times New Roman" panose="02020603050405020304" pitchFamily="18" charset="0"/>
              </a:rPr>
              <a:t>Božja pobjeda</a:t>
            </a:r>
            <a:endParaRPr lang="de-DE" altLang="sr-Latn-RS" sz="5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391" name="Rectangle 7">
            <a:extLst>
              <a:ext uri="{FF2B5EF4-FFF2-40B4-BE49-F238E27FC236}">
                <a16:creationId xmlns:a16="http://schemas.microsoft.com/office/drawing/2014/main" id="{E247A399-214B-EA55-0BE3-A91739B5EF0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836613"/>
            <a:ext cx="8229600" cy="5335587"/>
          </a:xfrm>
        </p:spPr>
        <p:txBody>
          <a:bodyPr/>
          <a:lstStyle/>
          <a:p>
            <a:r>
              <a:rPr lang="hr-HR" altLang="sr-Latn-RS" sz="26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Judita zadivljuje ljepotom </a:t>
            </a:r>
            <a:r>
              <a:rPr lang="hr-HR" altLang="sr-Latn-RS" sz="2600" b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10,7.14.19.23</a:t>
            </a:r>
          </a:p>
          <a:p>
            <a:pPr lvl="2"/>
            <a:r>
              <a:rPr lang="hr-HR" altLang="sr-Latn-RS" b="1">
                <a:latin typeface="Times New Roman" panose="02020603050405020304" pitchFamily="18" charset="0"/>
                <a:cs typeface="Times New Roman" panose="02020603050405020304" pitchFamily="18" charset="0"/>
              </a:rPr>
              <a:t>Izraelci (10,7)</a:t>
            </a:r>
          </a:p>
          <a:p>
            <a:pPr lvl="2"/>
            <a:r>
              <a:rPr lang="hr-HR" altLang="sr-Latn-RS" b="1">
                <a:latin typeface="Times New Roman" panose="02020603050405020304" pitchFamily="18" charset="0"/>
                <a:cs typeface="Times New Roman" panose="02020603050405020304" pitchFamily="18" charset="0"/>
              </a:rPr>
              <a:t>Asirske straže (14)</a:t>
            </a:r>
          </a:p>
          <a:p>
            <a:pPr lvl="2"/>
            <a:r>
              <a:rPr lang="hr-HR" altLang="sr-Latn-RS" b="1">
                <a:latin typeface="Times New Roman" panose="02020603050405020304" pitchFamily="18" charset="0"/>
                <a:cs typeface="Times New Roman" panose="02020603050405020304" pitchFamily="18" charset="0"/>
              </a:rPr>
              <a:t>ispred i u šatoru (19.23)</a:t>
            </a:r>
          </a:p>
          <a:p>
            <a:pPr lvl="2"/>
            <a:r>
              <a:rPr lang="hr-HR" altLang="sr-Latn-RS" b="1">
                <a:latin typeface="Times New Roman" panose="02020603050405020304" pitchFamily="18" charset="0"/>
                <a:cs typeface="Times New Roman" panose="02020603050405020304" pitchFamily="18" charset="0"/>
              </a:rPr>
              <a:t>Holofernu srce lupa (12,16) </a:t>
            </a:r>
          </a:p>
          <a:p>
            <a:r>
              <a:rPr lang="hr-HR" altLang="sr-Latn-RS" sz="26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Judita zadivljuje mudrošću (11,20s)</a:t>
            </a:r>
          </a:p>
          <a:p>
            <a:pPr lvl="1"/>
            <a:r>
              <a:rPr lang="hr-HR" altLang="sr-Latn-RS" sz="2200" b="1">
                <a:latin typeface="Times New Roman" panose="02020603050405020304" pitchFamily="18" charset="0"/>
                <a:cs typeface="Times New Roman" panose="02020603050405020304" pitchFamily="18" charset="0"/>
              </a:rPr>
              <a:t>Asur: “nema ravne u pameti” (</a:t>
            </a:r>
            <a:r>
              <a:rPr lang="hr-HR" altLang="sr-Latn-RS" sz="2200" b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11,21</a:t>
            </a:r>
            <a:r>
              <a:rPr lang="hr-HR" altLang="sr-Latn-RS" sz="2200" b="1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l-GR" altLang="sr-Latn-RS" sz="2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hr-HR" altLang="sr-Latn-RS" sz="2200" b="1">
                <a:latin typeface="Times New Roman" panose="02020603050405020304" pitchFamily="18" charset="0"/>
                <a:cs typeface="Times New Roman" panose="02020603050405020304" pitchFamily="18" charset="0"/>
              </a:rPr>
              <a:t>Izrael: Od mladosti mudrost (</a:t>
            </a:r>
            <a:r>
              <a:rPr lang="el-GR" altLang="sr-Latn-RS" sz="2200" b="1">
                <a:latin typeface="Times New Roman" panose="02020603050405020304" pitchFamily="18" charset="0"/>
                <a:cs typeface="Times New Roman" panose="02020603050405020304" pitchFamily="18" charset="0"/>
              </a:rPr>
              <a:t>σοφία </a:t>
            </a:r>
            <a:r>
              <a:rPr lang="hr-HR" altLang="sr-Latn-RS" sz="2200" b="1">
                <a:latin typeface="Times New Roman" panose="02020603050405020304" pitchFamily="18" charset="0"/>
                <a:cs typeface="Times New Roman" panose="02020603050405020304" pitchFamily="18" charset="0"/>
              </a:rPr>
              <a:t>8,29)</a:t>
            </a:r>
          </a:p>
          <a:p>
            <a:pPr lvl="1"/>
            <a:r>
              <a:rPr lang="hr-HR" altLang="sr-Latn-RS" sz="2200" b="1">
                <a:latin typeface="Times New Roman" panose="02020603050405020304" pitchFamily="18" charset="0"/>
                <a:cs typeface="Times New Roman" panose="02020603050405020304" pitchFamily="18" charset="0"/>
              </a:rPr>
              <a:t>Zna za Holoferna (10,13) i Ahiora (11,9)</a:t>
            </a:r>
          </a:p>
          <a:p>
            <a:r>
              <a:rPr lang="hr-HR" altLang="sr-Latn-RS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Dovitljiv govor Holofernu (11,5-19), </a:t>
            </a:r>
            <a:r>
              <a:rPr lang="hr-HR" altLang="sr-Latn-RS" sz="26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slažu se </a:t>
            </a:r>
            <a:r>
              <a:rPr lang="hr-HR" altLang="sr-Latn-RS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hr-HR" altLang="sr-Latn-RS" sz="2600" b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16.22</a:t>
            </a:r>
            <a:r>
              <a:rPr lang="hr-HR" altLang="sr-Latn-RS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hr-HR" altLang="sr-Latn-RS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“Bog me je poslao” (16) – “Bog te je poslao” (22) </a:t>
            </a:r>
          </a:p>
          <a:p>
            <a:r>
              <a:rPr lang="hr-HR" altLang="sr-Latn-RS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Bog će mojom rukom izvesti svoje djelo (12,4)</a:t>
            </a:r>
            <a:endParaRPr lang="de-DE" altLang="sr-Latn-RS" sz="2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509" name="Picture 9">
            <a:extLst>
              <a:ext uri="{FF2B5EF4-FFF2-40B4-BE49-F238E27FC236}">
                <a16:creationId xmlns:a16="http://schemas.microsoft.com/office/drawing/2014/main" id="{6937F656-DA6C-D048-C6F3-3E65E145D51C}"/>
              </a:ext>
            </a:extLst>
          </p:cNvPr>
          <p:cNvPicPr>
            <a:picLocks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638925" y="0"/>
            <a:ext cx="2505075" cy="38608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63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63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63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163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163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163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163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63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1639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2_Edge">
  <a:themeElements>
    <a:clrScheme name="2_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2_Edge">
      <a:majorFont>
        <a:latin typeface="Garamond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Times New Roman" pitchFamily="18" charset="0"/>
          </a:defRPr>
        </a:defPPr>
      </a:lstStyle>
    </a:lnDef>
  </a:objectDefaults>
  <a:extraClrSchemeLst>
    <a:extraClrScheme>
      <a:clrScheme name="2_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4_Edge">
  <a:themeElements>
    <a:clrScheme name="4_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4_Edge">
      <a:majorFont>
        <a:latin typeface="Garamond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4_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8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altLang="sr-Latn-R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altLang="sr-Latn-R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5_Edge">
  <a:themeElements>
    <a:clrScheme name="2_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2_Edge">
      <a:majorFont>
        <a:latin typeface="Garamond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Times New Roman" pitchFamily="18" charset="0"/>
          </a:defRPr>
        </a:defPPr>
      </a:lstStyle>
    </a:lnDef>
  </a:objectDefaults>
  <a:extraClrSchemeLst>
    <a:extraClrScheme>
      <a:clrScheme name="2_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TS001069000">
  <a:themeElements>
    <a:clrScheme name="1_TS001069000 2">
      <a:dk1>
        <a:srgbClr val="000000"/>
      </a:dk1>
      <a:lt1>
        <a:srgbClr val="FFFFFF"/>
      </a:lt1>
      <a:dk2>
        <a:srgbClr val="000000"/>
      </a:dk2>
      <a:lt2>
        <a:srgbClr val="777777"/>
      </a:lt2>
      <a:accent1>
        <a:srgbClr val="00CC00"/>
      </a:accent1>
      <a:accent2>
        <a:srgbClr val="FF822D"/>
      </a:accent2>
      <a:accent3>
        <a:srgbClr val="FFFFFF"/>
      </a:accent3>
      <a:accent4>
        <a:srgbClr val="000000"/>
      </a:accent4>
      <a:accent5>
        <a:srgbClr val="AAE2AA"/>
      </a:accent5>
      <a:accent6>
        <a:srgbClr val="E77528"/>
      </a:accent6>
      <a:hlink>
        <a:srgbClr val="FF63B1"/>
      </a:hlink>
      <a:folHlink>
        <a:srgbClr val="B2B2B2"/>
      </a:folHlink>
    </a:clrScheme>
    <a:fontScheme name="1_TS001069000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TS001069000 1">
        <a:dk1>
          <a:srgbClr val="FC6600"/>
        </a:dk1>
        <a:lt1>
          <a:srgbClr val="C6FE82"/>
        </a:lt1>
        <a:dk2>
          <a:srgbClr val="FFFFFF"/>
        </a:dk2>
        <a:lt2>
          <a:srgbClr val="000000"/>
        </a:lt2>
        <a:accent1>
          <a:srgbClr val="00CC00"/>
        </a:accent1>
        <a:accent2>
          <a:srgbClr val="FF822D"/>
        </a:accent2>
        <a:accent3>
          <a:srgbClr val="DFFEC1"/>
        </a:accent3>
        <a:accent4>
          <a:srgbClr val="D75600"/>
        </a:accent4>
        <a:accent5>
          <a:srgbClr val="AAE2AA"/>
        </a:accent5>
        <a:accent6>
          <a:srgbClr val="E77528"/>
        </a:accent6>
        <a:hlink>
          <a:srgbClr val="FF63B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TS001069000 2">
        <a:dk1>
          <a:srgbClr val="000000"/>
        </a:dk1>
        <a:lt1>
          <a:srgbClr val="FFFFFF"/>
        </a:lt1>
        <a:dk2>
          <a:srgbClr val="000000"/>
        </a:dk2>
        <a:lt2>
          <a:srgbClr val="777777"/>
        </a:lt2>
        <a:accent1>
          <a:srgbClr val="00CC00"/>
        </a:accent1>
        <a:accent2>
          <a:srgbClr val="FF822D"/>
        </a:accent2>
        <a:accent3>
          <a:srgbClr val="FFFFFF"/>
        </a:accent3>
        <a:accent4>
          <a:srgbClr val="000000"/>
        </a:accent4>
        <a:accent5>
          <a:srgbClr val="AAE2AA"/>
        </a:accent5>
        <a:accent6>
          <a:srgbClr val="E77528"/>
        </a:accent6>
        <a:hlink>
          <a:srgbClr val="FF63B1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TS001069000 3">
        <a:dk1>
          <a:srgbClr val="000000"/>
        </a:dk1>
        <a:lt1>
          <a:srgbClr val="FFFFFF"/>
        </a:lt1>
        <a:dk2>
          <a:srgbClr val="000000"/>
        </a:dk2>
        <a:lt2>
          <a:srgbClr val="4D4D4D"/>
        </a:lt2>
        <a:accent1>
          <a:srgbClr val="C0C0C0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TS001069000 4">
        <a:dk1>
          <a:srgbClr val="000000"/>
        </a:dk1>
        <a:lt1>
          <a:srgbClr val="FFFFFF"/>
        </a:lt1>
        <a:dk2>
          <a:srgbClr val="000000"/>
        </a:dk2>
        <a:lt2>
          <a:srgbClr val="777777"/>
        </a:lt2>
        <a:accent1>
          <a:srgbClr val="72CE86"/>
        </a:accent1>
        <a:accent2>
          <a:srgbClr val="F6B070"/>
        </a:accent2>
        <a:accent3>
          <a:srgbClr val="FFFFFF"/>
        </a:accent3>
        <a:accent4>
          <a:srgbClr val="000000"/>
        </a:accent4>
        <a:accent5>
          <a:srgbClr val="BCE3C3"/>
        </a:accent5>
        <a:accent6>
          <a:srgbClr val="DF9F65"/>
        </a:accent6>
        <a:hlink>
          <a:srgbClr val="EB9DC4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TS001069000 5">
        <a:dk1>
          <a:srgbClr val="000000"/>
        </a:dk1>
        <a:lt1>
          <a:srgbClr val="FFFFFF"/>
        </a:lt1>
        <a:dk2>
          <a:srgbClr val="000000"/>
        </a:dk2>
        <a:lt2>
          <a:srgbClr val="777777"/>
        </a:lt2>
        <a:accent1>
          <a:srgbClr val="F58F91"/>
        </a:accent1>
        <a:accent2>
          <a:srgbClr val="CE7162"/>
        </a:accent2>
        <a:accent3>
          <a:srgbClr val="FFFFFF"/>
        </a:accent3>
        <a:accent4>
          <a:srgbClr val="000000"/>
        </a:accent4>
        <a:accent5>
          <a:srgbClr val="F9C6C7"/>
        </a:accent5>
        <a:accent6>
          <a:srgbClr val="BA6658"/>
        </a:accent6>
        <a:hlink>
          <a:srgbClr val="F6CA7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TS001069000 6">
        <a:dk1>
          <a:srgbClr val="000000"/>
        </a:dk1>
        <a:lt1>
          <a:srgbClr val="FFFFFF"/>
        </a:lt1>
        <a:dk2>
          <a:srgbClr val="000000"/>
        </a:dk2>
        <a:lt2>
          <a:srgbClr val="777777"/>
        </a:lt2>
        <a:accent1>
          <a:srgbClr val="FAB774"/>
        </a:accent1>
        <a:accent2>
          <a:srgbClr val="CBACD4"/>
        </a:accent2>
        <a:accent3>
          <a:srgbClr val="FFFFFF"/>
        </a:accent3>
        <a:accent4>
          <a:srgbClr val="000000"/>
        </a:accent4>
        <a:accent5>
          <a:srgbClr val="FCD8BC"/>
        </a:accent5>
        <a:accent6>
          <a:srgbClr val="B89BC0"/>
        </a:accent6>
        <a:hlink>
          <a:srgbClr val="C2EB77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TS001069000 7">
        <a:dk1>
          <a:srgbClr val="3B6147"/>
        </a:dk1>
        <a:lt1>
          <a:srgbClr val="CED5E8"/>
        </a:lt1>
        <a:dk2>
          <a:srgbClr val="FFFFFF"/>
        </a:dk2>
        <a:lt2>
          <a:srgbClr val="777777"/>
        </a:lt2>
        <a:accent1>
          <a:srgbClr val="FEA868"/>
        </a:accent1>
        <a:accent2>
          <a:srgbClr val="9AA8D0"/>
        </a:accent2>
        <a:accent3>
          <a:srgbClr val="E3E7F2"/>
        </a:accent3>
        <a:accent4>
          <a:srgbClr val="31523B"/>
        </a:accent4>
        <a:accent5>
          <a:srgbClr val="FED1B9"/>
        </a:accent5>
        <a:accent6>
          <a:srgbClr val="8B98BC"/>
        </a:accent6>
        <a:hlink>
          <a:srgbClr val="9CE157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TS001069000 8">
        <a:dk1>
          <a:srgbClr val="2C395E"/>
        </a:dk1>
        <a:lt1>
          <a:srgbClr val="8798C7"/>
        </a:lt1>
        <a:dk2>
          <a:srgbClr val="FFFFFF"/>
        </a:dk2>
        <a:lt2>
          <a:srgbClr val="000000"/>
        </a:lt2>
        <a:accent1>
          <a:srgbClr val="FEE168"/>
        </a:accent1>
        <a:accent2>
          <a:srgbClr val="BAE482"/>
        </a:accent2>
        <a:accent3>
          <a:srgbClr val="C3CAE0"/>
        </a:accent3>
        <a:accent4>
          <a:srgbClr val="242F4F"/>
        </a:accent4>
        <a:accent5>
          <a:srgbClr val="FEEEB9"/>
        </a:accent5>
        <a:accent6>
          <a:srgbClr val="A8CF75"/>
        </a:accent6>
        <a:hlink>
          <a:srgbClr val="EFAD6B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6_Edge">
  <a:themeElements>
    <a:clrScheme name="4_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4_Edge">
      <a:majorFont>
        <a:latin typeface="Garamond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4_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Pixel</Template>
  <TotalTime>1004</TotalTime>
  <Words>1546</Words>
  <Application>Microsoft Office PowerPoint</Application>
  <PresentationFormat>On-screen Show (4:3)</PresentationFormat>
  <Paragraphs>232</Paragraphs>
  <Slides>24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24</vt:i4>
      </vt:variant>
    </vt:vector>
  </HeadingPairs>
  <TitlesOfParts>
    <vt:vector size="34" baseType="lpstr">
      <vt:lpstr>Times New Roman</vt:lpstr>
      <vt:lpstr>Arial</vt:lpstr>
      <vt:lpstr>Garamond</vt:lpstr>
      <vt:lpstr>Wingdings</vt:lpstr>
      <vt:lpstr>2_Edge</vt:lpstr>
      <vt:lpstr>4_Edge</vt:lpstr>
      <vt:lpstr>8_Edge</vt:lpstr>
      <vt:lpstr>5_Edge</vt:lpstr>
      <vt:lpstr>1_TS001069000</vt:lpstr>
      <vt:lpstr>6_Edge</vt:lpstr>
      <vt:lpstr>1. Judita –  paradigma 2. Obnovljeni blagdan Sjenica</vt:lpstr>
      <vt:lpstr>Uskrsnu (Ps 95)</vt:lpstr>
      <vt:lpstr>Uvod u Bibliju  UP0060; ISVU: 23559 Opći uvod u Sveto pismo  Staroga i Novoga zavjeta</vt:lpstr>
      <vt:lpstr>1. Judita –  paradigma 2. Obnovljeni blagdan Sjenica</vt:lpstr>
      <vt:lpstr>Knjiga o Juditi – paradigma za  čitanje Svetoga pisma</vt:lpstr>
      <vt:lpstr>Priprava spasenja</vt:lpstr>
      <vt:lpstr>Priznat autoritet</vt:lpstr>
      <vt:lpstr>Iskonska bitka</vt:lpstr>
      <vt:lpstr>Božja pobjeda</vt:lpstr>
      <vt:lpstr>Judita – moliteljica</vt:lpstr>
      <vt:lpstr>Zahvala Bogu</vt:lpstr>
      <vt:lpstr>Uskrsnu Gospodin (Ps 24)</vt:lpstr>
      <vt:lpstr>Obnovljeni  Blagdan  sjenica</vt:lpstr>
      <vt:lpstr>Proglas Zakona (Neh 8)</vt:lpstr>
      <vt:lpstr>Liturgijski pristup</vt:lpstr>
      <vt:lpstr>Pedogogija</vt:lpstr>
      <vt:lpstr>Prihvaćanje</vt:lpstr>
      <vt:lpstr>“Velika radost”</vt:lpstr>
      <vt:lpstr>Formula?</vt:lpstr>
      <vt:lpstr>Formula?</vt:lpstr>
      <vt:lpstr>Veliki Blagdan</vt:lpstr>
      <vt:lpstr>Obnova Blagdana</vt:lpstr>
      <vt:lpstr>Nehemija na Blagdan</vt:lpstr>
      <vt:lpstr>Nehemijina uloga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Biblija – Stari Zavjet</dc:title>
  <dc:creator>Guenther</dc:creator>
  <cp:lastModifiedBy>Niko Bilić</cp:lastModifiedBy>
  <cp:revision>96</cp:revision>
  <cp:lastPrinted>1601-01-01T00:00:00Z</cp:lastPrinted>
  <dcterms:created xsi:type="dcterms:W3CDTF">2007-10-03T07:13:26Z</dcterms:created>
  <dcterms:modified xsi:type="dcterms:W3CDTF">2025-05-08T06:48:26Z</dcterms:modified>
</cp:coreProperties>
</file>