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9" r:id="rId2"/>
    <p:sldMasterId id="2147483700" r:id="rId3"/>
    <p:sldMasterId id="2147483838" r:id="rId4"/>
    <p:sldMasterId id="2147484028" r:id="rId5"/>
    <p:sldMasterId id="2147484133" r:id="rId6"/>
    <p:sldMasterId id="2147484135" r:id="rId7"/>
    <p:sldMasterId id="2147484185" r:id="rId8"/>
    <p:sldMasterId id="2147484197" r:id="rId9"/>
    <p:sldMasterId id="2147484209" r:id="rId10"/>
  </p:sldMasterIdLst>
  <p:notesMasterIdLst>
    <p:notesMasterId r:id="rId20"/>
  </p:notesMasterIdLst>
  <p:handoutMasterIdLst>
    <p:handoutMasterId r:id="rId21"/>
  </p:handoutMasterIdLst>
  <p:sldIdLst>
    <p:sldId id="364" r:id="rId11"/>
    <p:sldId id="380" r:id="rId12"/>
    <p:sldId id="353" r:id="rId13"/>
    <p:sldId id="374" r:id="rId14"/>
    <p:sldId id="375" r:id="rId15"/>
    <p:sldId id="376" r:id="rId16"/>
    <p:sldId id="373" r:id="rId17"/>
    <p:sldId id="377" r:id="rId18"/>
    <p:sldId id="381" r:id="rId19"/>
  </p:sldIdLst>
  <p:sldSz cx="8640763" cy="6480175"/>
  <p:notesSz cx="7102475" cy="10233025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19" autoAdjust="0"/>
    <p:restoredTop sz="94614" autoAdjust="0"/>
  </p:normalViewPr>
  <p:slideViewPr>
    <p:cSldViewPr>
      <p:cViewPr varScale="1">
        <p:scale>
          <a:sx n="97" d="100"/>
          <a:sy n="97" d="100"/>
        </p:scale>
        <p:origin x="864" y="72"/>
      </p:cViewPr>
      <p:guideLst>
        <p:guide orient="horz" pos="2041"/>
        <p:guide pos="2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8AFD6FE-8D68-4A77-30FD-F839983AF9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r>
              <a:rPr lang="hr-HR"/>
              <a:t>ferbt1_006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820D848-A0A8-4B5F-A9B5-14F0E5B158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r>
              <a:rPr lang="hr-HR"/>
              <a:t>06.11.12.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38A57C10-B5F6-2914-EDA5-F4249AC3771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r>
              <a:rPr lang="hr-HR"/>
              <a:t>amdg.eu</a:t>
            </a:r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4D8F7884-B7E2-D3BF-0BA0-09AC3E3EE7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D34CE54-1E62-4468-8D15-030C0648A26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BEA70F3-0775-960A-5388-24AC9154D8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r>
              <a:rPr lang="hr-HR"/>
              <a:t>ferbt1_006fer_bt03.ppt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58B2325-A421-5DBB-F742-E307C8ACA2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r>
              <a:rPr lang="hr-HR"/>
              <a:t>06.11.12.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F0D5ABB-1103-5825-C7BD-BB27F424D28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4FCB34E-D184-5145-A876-C3DFD3E959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Textmasterformate durch Klicken bearbeiten</a:t>
            </a:r>
          </a:p>
          <a:p>
            <a:pPr lvl="1"/>
            <a:r>
              <a:rPr lang="hr-HR" noProof="0"/>
              <a:t>Zweite Ebene</a:t>
            </a:r>
          </a:p>
          <a:p>
            <a:pPr lvl="2"/>
            <a:r>
              <a:rPr lang="hr-HR" noProof="0"/>
              <a:t>Dritte Ebene</a:t>
            </a:r>
          </a:p>
          <a:p>
            <a:pPr lvl="3"/>
            <a:r>
              <a:rPr lang="hr-HR" noProof="0"/>
              <a:t>Vierte Ebene</a:t>
            </a:r>
          </a:p>
          <a:p>
            <a:pPr lvl="4"/>
            <a:r>
              <a:rPr lang="hr-HR" noProof="0"/>
              <a:t>Fünfte Ebene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AC16CBF-C6EC-0AD2-E77C-8FDAF9607B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r>
              <a:rPr lang="hr-HR"/>
              <a:t>amdg.eu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1B54B0FE-7079-FE1D-66A7-151913F99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A6EC8F32-1EBF-4CF8-875D-71911BD3074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EF1FB36-2B3A-A3AA-3C14-ABBA09A750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B7A170E-67C1-FF7A-3B83-BF2F7C845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E546A-993A-BD72-A59B-285750F24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D1BE36B-F0EB-6E58-4632-19F3F03C42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AD361DD-C844-2987-4DAF-F6D0D1434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63785B00-C628-C539-4F97-D3A44285D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152525"/>
            <a:ext cx="7488237" cy="863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2FC2B7F6-41E5-78CC-0333-F28FF6747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3250" y="3743325"/>
            <a:ext cx="61515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738" y="1524000"/>
            <a:ext cx="5716856" cy="1752600"/>
          </a:xfrm>
        </p:spPr>
        <p:txBody>
          <a:bodyPr/>
          <a:lstStyle>
            <a:lvl1pPr>
              <a:defRPr sz="3749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764" y="3962400"/>
            <a:ext cx="4914449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CC300-286E-A7CB-B4B5-32ACA3F250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952750" y="5899150"/>
            <a:ext cx="2735263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C2BDC-8439-BFE7-683C-B0E018CA0F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675A-7E56-46CA-9E74-AA1B9BFB264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3057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D63C1F-BBC7-8559-6D59-3B24910A4F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6041C9-DD4D-1E82-701A-B7593B826D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DAEB-CCCF-41EE-913C-7C9C9EA90B5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05910-B7F3-EF41-3F44-6F523DBD756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337803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1594" y="277813"/>
            <a:ext cx="1542908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868" y="277813"/>
            <a:ext cx="4514436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055B31-A419-3A7C-692B-66CD1C516F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CE83ED-DAB8-1FEA-2525-6053FB894E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E364-89D0-4DE5-BEF7-EEC1A4C2775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B4E9F59-219E-B7B3-88EF-B4D4BC5CD13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333133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69" y="277813"/>
            <a:ext cx="617163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869" y="1600201"/>
            <a:ext cx="3028672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5830" y="1600201"/>
            <a:ext cx="3028672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F5AA2E-EF0D-AE3A-294B-B79492FFD3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176F3A-0A84-78E7-49FE-9A2428C9E9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C389-6B5F-4E24-9E3C-D171CBF5F51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BC17F05-C5DE-D4CB-D8D7-2A8834129C4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2259219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69" y="277813"/>
            <a:ext cx="617163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869" y="1600201"/>
            <a:ext cx="3028672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3485830" y="1600201"/>
            <a:ext cx="3028672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1A2F64-C4C4-9148-C6AA-171404CBC7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95F52-56B6-E882-4CAE-0C574C1641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A742-4D1A-4C35-A999-B67502E31A2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1D39129-3751-E479-3406-8C2D72B918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51917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03" y="2130426"/>
            <a:ext cx="582876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606" y="3886200"/>
            <a:ext cx="480015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54" indent="0" algn="ctr">
              <a:buNone/>
              <a:defRPr/>
            </a:lvl2pPr>
            <a:lvl3pPr marL="685709" indent="0" algn="ctr">
              <a:buNone/>
              <a:defRPr/>
            </a:lvl3pPr>
            <a:lvl4pPr marL="1028563" indent="0" algn="ctr">
              <a:buNone/>
              <a:defRPr/>
            </a:lvl4pPr>
            <a:lvl5pPr marL="1371417" indent="0" algn="ctr">
              <a:buNone/>
              <a:defRPr/>
            </a:lvl5pPr>
            <a:lvl6pPr marL="1714271" indent="0" algn="ctr">
              <a:buNone/>
              <a:defRPr/>
            </a:lvl6pPr>
            <a:lvl7pPr marL="2057126" indent="0" algn="ctr">
              <a:buNone/>
              <a:defRPr/>
            </a:lvl7pPr>
            <a:lvl8pPr marL="2399980" indent="0" algn="ctr">
              <a:buNone/>
              <a:defRPr/>
            </a:lvl8pPr>
            <a:lvl9pPr marL="27428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36216E-6F44-BA2F-8141-71638D58CF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5E1273-D084-381B-0EFB-515504FDDF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34C2-6A1B-412B-A0BE-AEB119CA731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E0F1D46-0446-951E-9F3C-07553126F44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3948301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02094C-EAF1-D415-0ACA-7E20A334D9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F07B62-D0BC-5265-28C9-BBD3F3D167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07ACE-9922-410C-A09D-3F31BC06BF2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9C447FE-A0B5-6B28-43DA-FC8DDDFEF13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2823183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85" y="4406901"/>
            <a:ext cx="5828765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685" y="2906714"/>
            <a:ext cx="5828765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54" indent="0">
              <a:buNone/>
              <a:defRPr sz="1350"/>
            </a:lvl2pPr>
            <a:lvl3pPr marL="685709" indent="0">
              <a:buNone/>
              <a:defRPr sz="1200"/>
            </a:lvl3pPr>
            <a:lvl4pPr marL="1028563" indent="0">
              <a:buNone/>
              <a:defRPr sz="1050"/>
            </a:lvl4pPr>
            <a:lvl5pPr marL="1371417" indent="0">
              <a:buNone/>
              <a:defRPr sz="1050"/>
            </a:lvl5pPr>
            <a:lvl6pPr marL="1714271" indent="0">
              <a:buNone/>
              <a:defRPr sz="1050"/>
            </a:lvl6pPr>
            <a:lvl7pPr marL="2057126" indent="0">
              <a:buNone/>
              <a:defRPr sz="1050"/>
            </a:lvl7pPr>
            <a:lvl8pPr marL="2399980" indent="0">
              <a:buNone/>
              <a:defRPr sz="1050"/>
            </a:lvl8pPr>
            <a:lvl9pPr marL="2742834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CECE8-DC6F-A70C-E438-56E719E8CF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360E5F-9E59-7C3D-3ED6-5F2CC41535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F283-3D60-4974-82F2-5DD324CD028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517E18E-526D-8090-D231-8E7CCA3053A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569559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869" y="1600201"/>
            <a:ext cx="3028672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5830" y="1600201"/>
            <a:ext cx="3028672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843C7-8CA4-3905-6EDB-A5D6837AB3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FE6D4D-C549-C2E1-0F9B-DF71F2BF93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54E20-45E6-4B44-9305-B0AC2888F8B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FFCE8C6-5D30-A823-5C9C-C98E3E545BC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345056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69" y="274638"/>
            <a:ext cx="61716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68" y="1535113"/>
            <a:ext cx="302986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868" y="2174875"/>
            <a:ext cx="302986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449" y="1535113"/>
            <a:ext cx="303105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449" y="2174875"/>
            <a:ext cx="303105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3DEFFA-0D10-5954-6614-A5BDD5B926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300761F-0BBF-44B9-A174-58179FC76C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9C118-1816-4C01-A2FB-42CF0F38D3B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8AAB265-E9F7-7774-A392-BE1D150DAFD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2212893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BF3674-0B39-1E12-F75C-E5C16CE7AA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583EF9-91D4-EF11-C719-F33B544DBF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F33B2-BE31-43F6-ADA3-1D69D43816E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648DA66-2516-9FD0-6D06-C66C8AC881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52598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F62DFD-F67A-9711-5076-497A3D742E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96DBFD-84D7-7203-B0A7-33264F69A4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34EB3-4DD8-4095-B9AE-16CA40A99E7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0528E1-5758-6392-C20E-4545670A37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03.11.13</a:t>
            </a:r>
          </a:p>
        </p:txBody>
      </p:sp>
    </p:spTree>
    <p:extLst>
      <p:ext uri="{BB962C8B-B14F-4D97-AF65-F5344CB8AC3E}">
        <p14:creationId xmlns:p14="http://schemas.microsoft.com/office/powerpoint/2010/main" val="1582208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21A178B-EFA9-FE0C-F3B8-895236170D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2D8DDD5-A567-2A13-5B9D-DFF13CD1FE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41A1-A79B-4440-9175-EA8CEAA8E2F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55B3D2F-8041-09A3-1E2A-946CDFC741D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2942860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69" y="273050"/>
            <a:ext cx="2256028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41" y="273051"/>
            <a:ext cx="383346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869" y="1435101"/>
            <a:ext cx="2256028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9" indent="0">
              <a:buNone/>
              <a:defRPr sz="750"/>
            </a:lvl3pPr>
            <a:lvl4pPr marL="1028563" indent="0">
              <a:buNone/>
              <a:defRPr sz="675"/>
            </a:lvl4pPr>
            <a:lvl5pPr marL="1371417" indent="0">
              <a:buNone/>
              <a:defRPr sz="675"/>
            </a:lvl5pPr>
            <a:lvl6pPr marL="1714271" indent="0">
              <a:buNone/>
              <a:defRPr sz="675"/>
            </a:lvl6pPr>
            <a:lvl7pPr marL="2057126" indent="0">
              <a:buNone/>
              <a:defRPr sz="675"/>
            </a:lvl7pPr>
            <a:lvl8pPr marL="2399980" indent="0">
              <a:buNone/>
              <a:defRPr sz="675"/>
            </a:lvl8pPr>
            <a:lvl9pPr marL="274283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FD43C-3937-A2DD-2BF5-EB0150C842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399750-CFCA-0C03-3F81-6C8A70000D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D8BA-E763-405B-BDC9-69A91771E3D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4B643C9-EF97-E0EE-8AA7-80AFEB3FA5B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260432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093" y="4800600"/>
            <a:ext cx="4114422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093" y="612775"/>
            <a:ext cx="4114422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9" indent="0">
              <a:buNone/>
              <a:defRPr sz="1800"/>
            </a:lvl3pPr>
            <a:lvl4pPr marL="1028563" indent="0">
              <a:buNone/>
              <a:defRPr sz="1500"/>
            </a:lvl4pPr>
            <a:lvl5pPr marL="1371417" indent="0">
              <a:buNone/>
              <a:defRPr sz="1500"/>
            </a:lvl5pPr>
            <a:lvl6pPr marL="1714271" indent="0">
              <a:buNone/>
              <a:defRPr sz="1500"/>
            </a:lvl6pPr>
            <a:lvl7pPr marL="2057126" indent="0">
              <a:buNone/>
              <a:defRPr sz="1500"/>
            </a:lvl7pPr>
            <a:lvl8pPr marL="2399980" indent="0">
              <a:buNone/>
              <a:defRPr sz="1500"/>
            </a:lvl8pPr>
            <a:lvl9pPr marL="2742834" indent="0">
              <a:buNone/>
              <a:defRPr sz="15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093" y="5367338"/>
            <a:ext cx="4114422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9" indent="0">
              <a:buNone/>
              <a:defRPr sz="750"/>
            </a:lvl3pPr>
            <a:lvl4pPr marL="1028563" indent="0">
              <a:buNone/>
              <a:defRPr sz="675"/>
            </a:lvl4pPr>
            <a:lvl5pPr marL="1371417" indent="0">
              <a:buNone/>
              <a:defRPr sz="675"/>
            </a:lvl5pPr>
            <a:lvl6pPr marL="1714271" indent="0">
              <a:buNone/>
              <a:defRPr sz="675"/>
            </a:lvl6pPr>
            <a:lvl7pPr marL="2057126" indent="0">
              <a:buNone/>
              <a:defRPr sz="675"/>
            </a:lvl7pPr>
            <a:lvl8pPr marL="2399980" indent="0">
              <a:buNone/>
              <a:defRPr sz="675"/>
            </a:lvl8pPr>
            <a:lvl9pPr marL="274283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B346E7-C106-18BA-A989-7F0E6F4B6D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C29C9E-192A-B69D-3CDF-051E73CA94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73123-AF5C-421E-808F-CC95EF072E2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039A92F-382B-46FA-9926-0A849F97679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463281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08824B-210C-9076-9424-40608CFB11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1AAB84-2273-13BC-5FB0-ECA3A39C3A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FA54-BAA0-4B35-B1DA-DECA353B33E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85627C8-0654-8491-D8A4-6FF75F00DB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603938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1594" y="277813"/>
            <a:ext cx="1542908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868" y="277813"/>
            <a:ext cx="4514436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78A678-591B-FD86-1846-91C5928F3A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411896-E9DC-973F-2722-6AE1FE1668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72B0-5A7D-4E90-B6D0-901AAB8D2DD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899FFB8-10C3-E103-3BD2-34B07DCAB9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2519841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03" y="2130426"/>
            <a:ext cx="582876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606" y="3886200"/>
            <a:ext cx="480015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54" indent="0" algn="ctr">
              <a:buNone/>
              <a:defRPr/>
            </a:lvl2pPr>
            <a:lvl3pPr marL="685709" indent="0" algn="ctr">
              <a:buNone/>
              <a:defRPr/>
            </a:lvl3pPr>
            <a:lvl4pPr marL="1028563" indent="0" algn="ctr">
              <a:buNone/>
              <a:defRPr/>
            </a:lvl4pPr>
            <a:lvl5pPr marL="1371417" indent="0" algn="ctr">
              <a:buNone/>
              <a:defRPr/>
            </a:lvl5pPr>
            <a:lvl6pPr marL="1714271" indent="0" algn="ctr">
              <a:buNone/>
              <a:defRPr/>
            </a:lvl6pPr>
            <a:lvl7pPr marL="2057126" indent="0" algn="ctr">
              <a:buNone/>
              <a:defRPr/>
            </a:lvl7pPr>
            <a:lvl8pPr marL="2399980" indent="0" algn="ctr">
              <a:buNone/>
              <a:defRPr/>
            </a:lvl8pPr>
            <a:lvl9pPr marL="27428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881E26-BC8E-0D0C-0146-164A274146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42D0AA-2ACD-59BF-0EFC-B7EE25E3B2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0B01-AFED-4501-89B2-81BEEBAA93A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38F2083-309A-F48D-7B90-425D30DB20F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770854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FC8991-7EE4-C4B0-CF73-A2C8C7191F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B57D6B-D9A4-0931-1678-87D4A7EC42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914FA-C6F9-481B-893D-FE1D93942B8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C0DEDCB-F97F-34BA-2BC9-E1AFF4E671D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637091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85" y="4406901"/>
            <a:ext cx="5828765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685" y="2906714"/>
            <a:ext cx="5828765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54" indent="0">
              <a:buNone/>
              <a:defRPr sz="1350"/>
            </a:lvl2pPr>
            <a:lvl3pPr marL="685709" indent="0">
              <a:buNone/>
              <a:defRPr sz="1200"/>
            </a:lvl3pPr>
            <a:lvl4pPr marL="1028563" indent="0">
              <a:buNone/>
              <a:defRPr sz="1050"/>
            </a:lvl4pPr>
            <a:lvl5pPr marL="1371417" indent="0">
              <a:buNone/>
              <a:defRPr sz="1050"/>
            </a:lvl5pPr>
            <a:lvl6pPr marL="1714271" indent="0">
              <a:buNone/>
              <a:defRPr sz="1050"/>
            </a:lvl6pPr>
            <a:lvl7pPr marL="2057126" indent="0">
              <a:buNone/>
              <a:defRPr sz="1050"/>
            </a:lvl7pPr>
            <a:lvl8pPr marL="2399980" indent="0">
              <a:buNone/>
              <a:defRPr sz="1050"/>
            </a:lvl8pPr>
            <a:lvl9pPr marL="2742834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DB6DEA-EEF0-C295-8B20-C3922C4129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EEA8A7-804D-DF47-E78D-887EBF71D8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CB970-872F-4687-BA81-E1F47468510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BBA1D05-FBC0-795D-347A-C91EDE9D49F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359605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869" y="1600201"/>
            <a:ext cx="3028672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5830" y="1600201"/>
            <a:ext cx="3028672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4F3F22-72DD-8D67-1BAF-EC753576F9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77EF83-A6BC-4AA4-BE4A-2B468C4E9D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0800-1B55-4BFC-952C-B83D8CE65BF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734879E-752D-4FD7-B206-EEC6EFE634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589688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69" y="274638"/>
            <a:ext cx="61716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68" y="1535113"/>
            <a:ext cx="302986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868" y="2174875"/>
            <a:ext cx="302986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449" y="1535113"/>
            <a:ext cx="303105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449" y="2174875"/>
            <a:ext cx="303105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1D29C3B-FA9B-E527-BB56-D926C400E1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4233018-180F-76DA-51DE-8E1082960D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6BC3-2554-449A-B731-77614FDBF6F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DD4F2CB-A320-BE67-F908-0A032E1937C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35899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85" y="4406901"/>
            <a:ext cx="5828765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685" y="2906714"/>
            <a:ext cx="5828765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54" indent="0">
              <a:buNone/>
              <a:defRPr sz="1350"/>
            </a:lvl2pPr>
            <a:lvl3pPr marL="685709" indent="0">
              <a:buNone/>
              <a:defRPr sz="1200"/>
            </a:lvl3pPr>
            <a:lvl4pPr marL="1028563" indent="0">
              <a:buNone/>
              <a:defRPr sz="1050"/>
            </a:lvl4pPr>
            <a:lvl5pPr marL="1371417" indent="0">
              <a:buNone/>
              <a:defRPr sz="1050"/>
            </a:lvl5pPr>
            <a:lvl6pPr marL="1714271" indent="0">
              <a:buNone/>
              <a:defRPr sz="1050"/>
            </a:lvl6pPr>
            <a:lvl7pPr marL="2057126" indent="0">
              <a:buNone/>
              <a:defRPr sz="1050"/>
            </a:lvl7pPr>
            <a:lvl8pPr marL="2399980" indent="0">
              <a:buNone/>
              <a:defRPr sz="1050"/>
            </a:lvl8pPr>
            <a:lvl9pPr marL="2742834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5A2955-11F1-9A39-0B5D-D0837504B9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A2401F-0D5B-A82D-BAEC-85DD43864E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CC6A7-9EA2-42E6-BE41-4BC3F7227E7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5D87453-A9AE-B68C-3D67-AB09D7E241C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4033548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6E6B5A-43AA-FBC2-78A7-675391694A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F5ACE4-8C29-14B0-8331-C99D44599F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DB0B-A6F0-444D-ACA2-0BC3902E3A7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A9BCC0D-2336-7728-3D5F-D78709D36B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98468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370686F-7821-9A5B-CCB0-49C16E3F79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9B12E63-DDB6-22BA-8992-EA520BAABE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BB65-2C9C-4419-942D-A500291CCFD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6429444-ECC2-8E97-74F5-01BE87B39F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355150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69" y="273050"/>
            <a:ext cx="2256028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41" y="273051"/>
            <a:ext cx="383346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869" y="1435101"/>
            <a:ext cx="2256028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9" indent="0">
              <a:buNone/>
              <a:defRPr sz="750"/>
            </a:lvl3pPr>
            <a:lvl4pPr marL="1028563" indent="0">
              <a:buNone/>
              <a:defRPr sz="675"/>
            </a:lvl4pPr>
            <a:lvl5pPr marL="1371417" indent="0">
              <a:buNone/>
              <a:defRPr sz="675"/>
            </a:lvl5pPr>
            <a:lvl6pPr marL="1714271" indent="0">
              <a:buNone/>
              <a:defRPr sz="675"/>
            </a:lvl6pPr>
            <a:lvl7pPr marL="2057126" indent="0">
              <a:buNone/>
              <a:defRPr sz="675"/>
            </a:lvl7pPr>
            <a:lvl8pPr marL="2399980" indent="0">
              <a:buNone/>
              <a:defRPr sz="675"/>
            </a:lvl8pPr>
            <a:lvl9pPr marL="274283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48DC0-A53A-A5BA-0AFA-9702C23FE4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A13321-0F0D-187B-F11A-55149DBB80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687C9-EF02-4A77-8742-5038186A032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37E4618-3676-63EF-F6A2-30F3F38B8D0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527165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093" y="4800600"/>
            <a:ext cx="4114422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093" y="612775"/>
            <a:ext cx="4114422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9" indent="0">
              <a:buNone/>
              <a:defRPr sz="1800"/>
            </a:lvl3pPr>
            <a:lvl4pPr marL="1028563" indent="0">
              <a:buNone/>
              <a:defRPr sz="1500"/>
            </a:lvl4pPr>
            <a:lvl5pPr marL="1371417" indent="0">
              <a:buNone/>
              <a:defRPr sz="1500"/>
            </a:lvl5pPr>
            <a:lvl6pPr marL="1714271" indent="0">
              <a:buNone/>
              <a:defRPr sz="1500"/>
            </a:lvl6pPr>
            <a:lvl7pPr marL="2057126" indent="0">
              <a:buNone/>
              <a:defRPr sz="1500"/>
            </a:lvl7pPr>
            <a:lvl8pPr marL="2399980" indent="0">
              <a:buNone/>
              <a:defRPr sz="1500"/>
            </a:lvl8pPr>
            <a:lvl9pPr marL="2742834" indent="0">
              <a:buNone/>
              <a:defRPr sz="15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093" y="5367338"/>
            <a:ext cx="4114422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9" indent="0">
              <a:buNone/>
              <a:defRPr sz="750"/>
            </a:lvl3pPr>
            <a:lvl4pPr marL="1028563" indent="0">
              <a:buNone/>
              <a:defRPr sz="675"/>
            </a:lvl4pPr>
            <a:lvl5pPr marL="1371417" indent="0">
              <a:buNone/>
              <a:defRPr sz="675"/>
            </a:lvl5pPr>
            <a:lvl6pPr marL="1714271" indent="0">
              <a:buNone/>
              <a:defRPr sz="675"/>
            </a:lvl6pPr>
            <a:lvl7pPr marL="2057126" indent="0">
              <a:buNone/>
              <a:defRPr sz="675"/>
            </a:lvl7pPr>
            <a:lvl8pPr marL="2399980" indent="0">
              <a:buNone/>
              <a:defRPr sz="675"/>
            </a:lvl8pPr>
            <a:lvl9pPr marL="274283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75ECC8-CEBA-7ABD-0D60-EDBA1346E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62A550-F77C-3475-6D97-6EAB5B30CB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A34E4-EC52-4EFD-9259-42C9EB527A6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7F44367-D144-BF34-EE3D-7251ABB9740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01236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D1D1E1-B319-7B5F-0624-619B9FCC55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57FEF5-CA14-3EA1-F87B-AB23866960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505F6-2E91-4AC9-9AE2-F8A2858D945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EFDACB2-5220-6EE9-E1E2-ECAF5597FC7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346794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1594" y="277813"/>
            <a:ext cx="1542908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868" y="277813"/>
            <a:ext cx="4514436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3644E8-4540-6E68-7447-6C020C414A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31F346-BF1B-7C80-AEFD-895F141D3D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97A85-F12C-4B84-890C-2FF7EFD0783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143FF9D-C860-F2FD-2405-5C85697BEE2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4061481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171" y="1122363"/>
            <a:ext cx="5143028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171" y="3602038"/>
            <a:ext cx="5143028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9329D1-9DCE-1FC2-663A-D5A19AEEEF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C8B1F0-202E-1D3A-0AA9-8DF2D86148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69BE-8756-4BB4-B643-45106DD72AA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5F1ECFE-C777-FAF6-F381-B3B51731D5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004998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B54886-BADD-D816-93C4-A3EE8DC5F1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A000AB-0A95-A95C-9B0E-19F7AFEE83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75D5-35C2-4863-8B22-E7C6CC71BC6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BBB664A-73F2-63AE-B22D-5FFBE21A65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380386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73" y="1709739"/>
            <a:ext cx="5914482" cy="2852737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873" y="4589464"/>
            <a:ext cx="5914482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54" indent="0">
              <a:buNone/>
              <a:defRPr sz="1500"/>
            </a:lvl2pPr>
            <a:lvl3pPr marL="685709" indent="0">
              <a:buNone/>
              <a:defRPr sz="1350"/>
            </a:lvl3pPr>
            <a:lvl4pPr marL="1028563" indent="0">
              <a:buNone/>
              <a:defRPr sz="1200"/>
            </a:lvl4pPr>
            <a:lvl5pPr marL="1371417" indent="0">
              <a:buNone/>
              <a:defRPr sz="1200"/>
            </a:lvl5pPr>
            <a:lvl6pPr marL="1714271" indent="0">
              <a:buNone/>
              <a:defRPr sz="1200"/>
            </a:lvl6pPr>
            <a:lvl7pPr marL="2057126" indent="0">
              <a:buNone/>
              <a:defRPr sz="1200"/>
            </a:lvl7pPr>
            <a:lvl8pPr marL="2399980" indent="0">
              <a:buNone/>
              <a:defRPr sz="1200"/>
            </a:lvl8pPr>
            <a:lvl9pPr marL="27428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D531A8-D392-5191-C6B6-62A74764B1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1568AC-45B2-381B-7580-52305A3A4C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8B64-7DAD-4B1D-81EB-BFF6D7568A5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3373E94-EC94-F11E-ABD0-02AF77C67DA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80073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869" y="1600201"/>
            <a:ext cx="3028672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5830" y="1600201"/>
            <a:ext cx="3028672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7046E1-C35C-DD8C-540E-0D6BF9BF3F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A0CD7C-62B6-6359-6C8D-B850140589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CB6F5-C0E8-46F2-9265-27C2C3564EF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D21E8B9-34CE-C4AC-51F2-BBB1B9F2773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252558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869" y="1600201"/>
            <a:ext cx="3028672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5830" y="1600201"/>
            <a:ext cx="3028672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912856-71E7-87E7-7A4F-FB9675072E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AE46CA-65C7-F453-8F5A-6F70AD6EC9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9BD1-8665-466A-85F3-CC4513B4FC2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244CC84-E7EA-98CF-5024-E037C4015F4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076146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35" y="365126"/>
            <a:ext cx="591448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36" y="1681163"/>
            <a:ext cx="290128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36" y="2505075"/>
            <a:ext cx="29012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544" y="1681163"/>
            <a:ext cx="291557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544" y="2505075"/>
            <a:ext cx="2915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03DC5C-78A4-F2E7-DAF9-CFB54A17EB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8D5CB2F-E376-4B46-3A15-C93FDDC9EC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81DC0-5AF7-45B7-9DEA-E165EB01550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2B34DED-ED2F-E8C4-F0A8-977B59EF9CD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4062837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004A6A-D119-B736-CB62-8BD616DECA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D1A9E9-26AB-A8C0-40C5-92D59AE028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D2283-DA5B-4CE7-89C5-4390C3B6E64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9FC7474-0473-7C6F-6D24-48DE362318D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59749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F565552-216F-CECF-2FB5-A35661947E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BF839EE-20A5-1809-5F83-AF6DFE9A56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3F77-C72C-419D-843A-579E8B3BEF2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1C47F98-A7F3-C5B0-D6AD-0D120F05701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312140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36" y="457200"/>
            <a:ext cx="22119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73" y="987426"/>
            <a:ext cx="3471544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36" y="2057400"/>
            <a:ext cx="22119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50"/>
            </a:lvl2pPr>
            <a:lvl3pPr marL="685709" indent="0">
              <a:buNone/>
              <a:defRPr sz="900"/>
            </a:lvl3pPr>
            <a:lvl4pPr marL="1028563" indent="0">
              <a:buNone/>
              <a:defRPr sz="750"/>
            </a:lvl4pPr>
            <a:lvl5pPr marL="1371417" indent="0">
              <a:buNone/>
              <a:defRPr sz="750"/>
            </a:lvl5pPr>
            <a:lvl6pPr marL="1714271" indent="0">
              <a:buNone/>
              <a:defRPr sz="750"/>
            </a:lvl6pPr>
            <a:lvl7pPr marL="2057126" indent="0">
              <a:buNone/>
              <a:defRPr sz="750"/>
            </a:lvl7pPr>
            <a:lvl8pPr marL="2399980" indent="0">
              <a:buNone/>
              <a:defRPr sz="750"/>
            </a:lvl8pPr>
            <a:lvl9pPr marL="27428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E2B15A-71AC-F879-712C-64926B2EE6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12ABC4-46F3-4354-BD12-08E28CA674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ECEF-95F7-4719-86F6-45E6B61EDBD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A9BFBA4-E7F9-2691-949C-3237F1CC54B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11688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36" y="457200"/>
            <a:ext cx="22119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73" y="987426"/>
            <a:ext cx="3471544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9" indent="0">
              <a:buNone/>
              <a:defRPr sz="1800"/>
            </a:lvl3pPr>
            <a:lvl4pPr marL="1028563" indent="0">
              <a:buNone/>
              <a:defRPr sz="1500"/>
            </a:lvl4pPr>
            <a:lvl5pPr marL="1371417" indent="0">
              <a:buNone/>
              <a:defRPr sz="1500"/>
            </a:lvl5pPr>
            <a:lvl6pPr marL="1714271" indent="0">
              <a:buNone/>
              <a:defRPr sz="1500"/>
            </a:lvl6pPr>
            <a:lvl7pPr marL="2057126" indent="0">
              <a:buNone/>
              <a:defRPr sz="1500"/>
            </a:lvl7pPr>
            <a:lvl8pPr marL="2399980" indent="0">
              <a:buNone/>
              <a:defRPr sz="1500"/>
            </a:lvl8pPr>
            <a:lvl9pPr marL="274283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36" y="2057400"/>
            <a:ext cx="22119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50"/>
            </a:lvl2pPr>
            <a:lvl3pPr marL="685709" indent="0">
              <a:buNone/>
              <a:defRPr sz="900"/>
            </a:lvl3pPr>
            <a:lvl4pPr marL="1028563" indent="0">
              <a:buNone/>
              <a:defRPr sz="750"/>
            </a:lvl4pPr>
            <a:lvl5pPr marL="1371417" indent="0">
              <a:buNone/>
              <a:defRPr sz="750"/>
            </a:lvl5pPr>
            <a:lvl6pPr marL="1714271" indent="0">
              <a:buNone/>
              <a:defRPr sz="750"/>
            </a:lvl6pPr>
            <a:lvl7pPr marL="2057126" indent="0">
              <a:buNone/>
              <a:defRPr sz="750"/>
            </a:lvl7pPr>
            <a:lvl8pPr marL="2399980" indent="0">
              <a:buNone/>
              <a:defRPr sz="750"/>
            </a:lvl8pPr>
            <a:lvl9pPr marL="27428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16B4B6-3BBA-B37D-2024-C4CE505A2A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C38C7D-3561-3063-27ED-7B0EB9908A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80BBE-3BCF-40E2-BB1E-E153E2DA553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928423B-A8D9-008B-A407-6762CB23FA9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131243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84E0A5-BFA5-B9C6-ECD1-80CA5C2D3A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1CD1FC-774E-BD6E-9E29-5A2580015D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3EB24-0F27-4A0F-A4E9-AB2E33308D1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88E7959-027C-5B34-17B9-828A754213C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35272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1594" y="277813"/>
            <a:ext cx="1542908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868" y="277813"/>
            <a:ext cx="4514436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E2F073-4932-3D0E-FD09-E3915D572B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2A9A03-7CD7-3FE2-6083-F356B0B707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5BCB7-A932-4E1B-9EB3-68FAF143E5B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057C64-6554-2E98-EF9E-BAA025121CF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8908989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798" y="1060450"/>
            <a:ext cx="6481168" cy="2255838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798" y="3403601"/>
            <a:ext cx="6481168" cy="15652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68D2DB-0370-B8E9-837B-19D9747661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33B175-AEF8-F299-544B-7782769B96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6166A-917C-4B0D-A9F2-DC4D36759AE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0091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C60B1B-2E01-5A7F-9DB9-D8EC5A1F1A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ABCD2-4719-748E-0869-CF5F058A6A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0B22-4495-460D-BD75-898CFB8FEAE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635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06" y="1616076"/>
            <a:ext cx="7452628" cy="2695575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306" y="4337050"/>
            <a:ext cx="7452628" cy="1417638"/>
          </a:xfrm>
        </p:spPr>
        <p:txBody>
          <a:bodyPr/>
          <a:lstStyle>
            <a:lvl1pPr marL="0" indent="0">
              <a:buNone/>
              <a:defRPr sz="1800"/>
            </a:lvl1pPr>
            <a:lvl2pPr marL="342854" indent="0">
              <a:buNone/>
              <a:defRPr sz="1500"/>
            </a:lvl2pPr>
            <a:lvl3pPr marL="685709" indent="0">
              <a:buNone/>
              <a:defRPr sz="1350"/>
            </a:lvl3pPr>
            <a:lvl4pPr marL="1028563" indent="0">
              <a:buNone/>
              <a:defRPr sz="1200"/>
            </a:lvl4pPr>
            <a:lvl5pPr marL="1371417" indent="0">
              <a:buNone/>
              <a:defRPr sz="1200"/>
            </a:lvl5pPr>
            <a:lvl6pPr marL="1714271" indent="0">
              <a:buNone/>
              <a:defRPr sz="1200"/>
            </a:lvl6pPr>
            <a:lvl7pPr marL="2057126" indent="0">
              <a:buNone/>
              <a:defRPr sz="1200"/>
            </a:lvl7pPr>
            <a:lvl8pPr marL="2399980" indent="0">
              <a:buNone/>
              <a:defRPr sz="1200"/>
            </a:lvl8pPr>
            <a:lvl9pPr marL="27428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675054-E184-CB52-8488-4921B62A83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D04A6F-107C-E569-03E1-7E3DDD78C5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6A151-8520-4871-98BE-FEB71F1EF94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8328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69" y="274638"/>
            <a:ext cx="61716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68" y="1535113"/>
            <a:ext cx="302986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868" y="2174875"/>
            <a:ext cx="302986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449" y="1535113"/>
            <a:ext cx="303105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449" y="2174875"/>
            <a:ext cx="303105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0D7EEA7-83EE-FA55-AF9D-1331847FB9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2C685E-F9C2-D5C0-8EF1-A786F9C970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BD429-D9FB-4313-9330-17A370F5419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9C67369-5792-0AA5-431B-C16DC5335BA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556818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158" y="1511300"/>
            <a:ext cx="383108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7527" y="1511300"/>
            <a:ext cx="383108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DDDEFF-2849-CCD1-66C6-B48473C438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42BEB6-3410-0961-332D-50B790387E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291F-C587-428A-87DF-182A5147C17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86605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8" y="344489"/>
            <a:ext cx="7452628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258" y="1589088"/>
            <a:ext cx="3654883" cy="7778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58" y="2366963"/>
            <a:ext cx="3654883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955" y="1589088"/>
            <a:ext cx="3673931" cy="7778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50" b="1"/>
            </a:lvl3pPr>
            <a:lvl4pPr marL="1028563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3955" y="2366963"/>
            <a:ext cx="3673931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D22DD-51E4-CCE3-E450-6AFCDB1C39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74C857-4AB5-0563-4BA9-E7A3B49CEC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076D4-23B3-4CE1-A918-531B73898E3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02748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F0DE9D-E1C3-D130-7796-FC312E86C2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43B23-526F-0415-932B-95D8B02AC2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3797-A671-41B7-AE9C-65CF5B2F7FE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16284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8287DA-DFC3-EDE2-8762-902C247AF8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E70C3-9D78-F41B-BA79-0244FEC5EC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8AEA-DD40-4D81-BCBA-66A35A5EAF4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6950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8" y="431800"/>
            <a:ext cx="2786998" cy="15128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932" y="933450"/>
            <a:ext cx="4373955" cy="4605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258" y="1944688"/>
            <a:ext cx="2786998" cy="3600450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50"/>
            </a:lvl2pPr>
            <a:lvl3pPr marL="685709" indent="0">
              <a:buNone/>
              <a:defRPr sz="900"/>
            </a:lvl3pPr>
            <a:lvl4pPr marL="1028563" indent="0">
              <a:buNone/>
              <a:defRPr sz="750"/>
            </a:lvl4pPr>
            <a:lvl5pPr marL="1371417" indent="0">
              <a:buNone/>
              <a:defRPr sz="750"/>
            </a:lvl5pPr>
            <a:lvl6pPr marL="1714271" indent="0">
              <a:buNone/>
              <a:defRPr sz="750"/>
            </a:lvl6pPr>
            <a:lvl7pPr marL="2057126" indent="0">
              <a:buNone/>
              <a:defRPr sz="750"/>
            </a:lvl7pPr>
            <a:lvl8pPr marL="2399980" indent="0">
              <a:buNone/>
              <a:defRPr sz="750"/>
            </a:lvl8pPr>
            <a:lvl9pPr marL="27428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BCD4A-AE11-86F0-6F30-8AF833FB70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033B2-4311-4E89-A6FF-9624E858EA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B0E5F-ACEE-422D-9424-0F44D07127D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42895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8" y="431800"/>
            <a:ext cx="2786998" cy="15128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73932" y="933450"/>
            <a:ext cx="4373955" cy="4605338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9" indent="0">
              <a:buNone/>
              <a:defRPr sz="1800"/>
            </a:lvl3pPr>
            <a:lvl4pPr marL="1028563" indent="0">
              <a:buNone/>
              <a:defRPr sz="1500"/>
            </a:lvl4pPr>
            <a:lvl5pPr marL="1371417" indent="0">
              <a:buNone/>
              <a:defRPr sz="1500"/>
            </a:lvl5pPr>
            <a:lvl6pPr marL="1714271" indent="0">
              <a:buNone/>
              <a:defRPr sz="1500"/>
            </a:lvl6pPr>
            <a:lvl7pPr marL="2057126" indent="0">
              <a:buNone/>
              <a:defRPr sz="1500"/>
            </a:lvl7pPr>
            <a:lvl8pPr marL="2399980" indent="0">
              <a:buNone/>
              <a:defRPr sz="1500"/>
            </a:lvl8pPr>
            <a:lvl9pPr marL="2742834" indent="0">
              <a:buNone/>
              <a:defRPr sz="15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258" y="1944688"/>
            <a:ext cx="2786998" cy="3600450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50"/>
            </a:lvl2pPr>
            <a:lvl3pPr marL="685709" indent="0">
              <a:buNone/>
              <a:defRPr sz="900"/>
            </a:lvl3pPr>
            <a:lvl4pPr marL="1028563" indent="0">
              <a:buNone/>
              <a:defRPr sz="750"/>
            </a:lvl4pPr>
            <a:lvl5pPr marL="1371417" indent="0">
              <a:buNone/>
              <a:defRPr sz="750"/>
            </a:lvl5pPr>
            <a:lvl6pPr marL="1714271" indent="0">
              <a:buNone/>
              <a:defRPr sz="750"/>
            </a:lvl6pPr>
            <a:lvl7pPr marL="2057126" indent="0">
              <a:buNone/>
              <a:defRPr sz="750"/>
            </a:lvl7pPr>
            <a:lvl8pPr marL="2399980" indent="0">
              <a:buNone/>
              <a:defRPr sz="750"/>
            </a:lvl8pPr>
            <a:lvl9pPr marL="27428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3C30C-2B53-0F97-93EE-ACA12CB889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8374E-E645-D7BC-D826-FD02B9B35E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5F1B1-866F-4890-B99D-8730DF8C96D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38321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BD842-2CE0-D6CA-E28A-57F83FC03E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B8068-63AA-8D7B-A4DE-AABABE2938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1E283-B910-4C4D-99B6-BBAC81B6CC6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91371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4493" y="261938"/>
            <a:ext cx="1944113" cy="5530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2157" y="261938"/>
            <a:ext cx="5718047" cy="5530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C0D2F-33E5-B8AD-8625-EA128915AE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92CC4-54D3-F7E5-5B7B-9DBB060CD4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54524-3182-4F80-84D2-E2270E02834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61306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5C6790B-617E-FB98-82F6-AA1D2B635D2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40763" cy="6480175"/>
            <a:chOff x="0" y="0"/>
            <a:chExt cx="5760" cy="4320"/>
          </a:xfrm>
        </p:grpSpPr>
        <p:sp>
          <p:nvSpPr>
            <p:cNvPr id="3" name="Freeform 3" descr="CITTEXT">
              <a:extLst>
                <a:ext uri="{FF2B5EF4-FFF2-40B4-BE49-F238E27FC236}">
                  <a16:creationId xmlns:a16="http://schemas.microsoft.com/office/drawing/2014/main" id="{6EC3227E-106A-4639-1D5A-49D74445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5468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5468 h 3840"/>
                <a:gd name="T8" fmla="*/ 0 w 1824"/>
                <a:gd name="T9" fmla="*/ 5468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3ACF5C1-6BC7-2847-67AA-9428033B13A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9" y="0"/>
              <a:ext cx="4751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pic>
          <p:nvPicPr>
            <p:cNvPr id="5" name="Picture 5" descr="CITBANND">
              <a:extLst>
                <a:ext uri="{FF2B5EF4-FFF2-40B4-BE49-F238E27FC236}">
                  <a16:creationId xmlns:a16="http://schemas.microsoft.com/office/drawing/2014/main" id="{D1697A67-38C4-CB27-3CCF-AF67F8F68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663E001-FDA8-FFC1-EDB0-A98E8CF71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" y="240"/>
              <a:ext cx="4751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1C8D3C16-D716-0C62-1228-BED97CAAD7C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2937321-7C2D-6B56-DAD6-CDA67AA44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28A34379-5DFE-122F-08BD-96080D30F8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10" name="Oval 10">
                  <a:extLst>
                    <a:ext uri="{FF2B5EF4-FFF2-40B4-BE49-F238E27FC236}">
                      <a16:creationId xmlns:a16="http://schemas.microsoft.com/office/drawing/2014/main" id="{7970DFD5-5EF7-066B-06E3-F6CF7817DAA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" name="Oval 11">
                  <a:extLst>
                    <a:ext uri="{FF2B5EF4-FFF2-40B4-BE49-F238E27FC236}">
                      <a16:creationId xmlns:a16="http://schemas.microsoft.com/office/drawing/2014/main" id="{67F0BD2A-DAA6-61E9-E28B-85952454F6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" name="Oval 12">
                  <a:extLst>
                    <a:ext uri="{FF2B5EF4-FFF2-40B4-BE49-F238E27FC236}">
                      <a16:creationId xmlns:a16="http://schemas.microsoft.com/office/drawing/2014/main" id="{BAC6A7CD-368A-92D5-3CC8-9B2E3C862A6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" name="Oval 13">
                  <a:extLst>
                    <a:ext uri="{FF2B5EF4-FFF2-40B4-BE49-F238E27FC236}">
                      <a16:creationId xmlns:a16="http://schemas.microsoft.com/office/drawing/2014/main" id="{B24209E9-1735-61FB-886F-C13E11E5C6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5223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14303" y="2057400"/>
            <a:ext cx="5828765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142895" y="4038600"/>
            <a:ext cx="4800159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80550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C975ED7-DF16-5927-10B4-B6B6AADB28AE}"/>
              </a:ext>
            </a:extLst>
          </p:cNvPr>
          <p:cNvGrpSpPr>
            <a:grpSpLocks/>
          </p:cNvGrpSpPr>
          <p:nvPr/>
        </p:nvGrpSpPr>
        <p:grpSpPr bwMode="auto">
          <a:xfrm>
            <a:off x="0" y="2303463"/>
            <a:ext cx="8513763" cy="995362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6FB5F46B-B7B4-FCDF-550B-78998212D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C13EA223-0673-3152-490B-417EBD64C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3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C32FB016-8A95-4563-50B9-05D51FA78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6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539A318C-5AFF-D665-9BCA-57FB56730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A9BBAF3-6B20-5CFB-96E6-E2BAC0E0E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05963A-80B6-DF84-0DAE-EC008ADE2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619D05FB-FD10-A776-789A-B235B81DE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59FA581-D978-6DD5-E4DB-7CEC733B5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665962A-5B20-7632-06FB-6460EE9F66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34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42882" y="1676400"/>
            <a:ext cx="5828765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noProof="0"/>
              <a:t>Click to edit Master title style</a:t>
            </a:r>
          </a:p>
        </p:txBody>
      </p:sp>
      <p:sp>
        <p:nvSpPr>
          <p:cNvPr id="1034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028606" y="3886200"/>
            <a:ext cx="4800159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r-HR" noProof="0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10D200F9-D039-4741-B8B9-71E5E780C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CEF829D-CF7E-41F5-9784-CE14BD6A7855}" type="datetimeFigureOut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E7F9C69E-6A02-8E1C-C561-7133DB4BB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629119A-3E1F-A4FE-53A6-E878D8F47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ED33-8CAF-4C4F-8413-758182FD50E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8766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F1FABB-2CA3-5A99-670C-2AACEFC705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57B71D-45C8-A297-91A4-FA4F198AEB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2342C-2C73-45AE-BAFC-A72521BF8BA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9D56E8-28FB-07EB-BC99-A54B42C8B7A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530798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060529"/>
            <a:ext cx="7344649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3403592"/>
            <a:ext cx="6480572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24310-5029-E28A-150B-36A17E44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B9AF-1632-4B80-86B6-55894A6B11B9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D0109-B87B-1EEB-EB4D-865B6791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63B63-C688-310C-2DC6-ACCA3661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CA12-88DE-448C-BE83-54E617E7EDD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812004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5F86D-07CC-EC8B-6EE5-921B79D0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B2CA-0605-4DBE-A6F8-B50E747205E1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FC25-56D9-3BD3-DCA8-E461143B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36F2C-57A0-823F-B1EF-D841969D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EF71-50DC-4B7C-A8EC-4333443B43B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5732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1615546"/>
            <a:ext cx="7452658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4336619"/>
            <a:ext cx="7452658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229D0-22D4-D8A5-4D9C-C695C25F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2611-7AEE-4850-821A-AC185E534640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D0FB6-BBE3-C937-4D86-D3DDEC1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3B6E-4021-4B8B-E7BF-91D56F67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A67DB-95D3-4A11-BFDB-D416C652BFF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03356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1725046"/>
            <a:ext cx="3672324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1725046"/>
            <a:ext cx="3672324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27B11-72B0-5068-0D2C-5A459A7A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6321-B0A9-4A6B-8DC2-C11EC96A79F3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48BD7-FEEC-8DC0-9837-F0BD1577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3BDAB-109C-9397-72FE-60746CA7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9FBA-2D5E-49B9-9FA8-4F5038F97B7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39584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45011"/>
            <a:ext cx="7452658" cy="1252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1588543"/>
            <a:ext cx="365544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2367064"/>
            <a:ext cx="3655447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1588543"/>
            <a:ext cx="3673450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2367064"/>
            <a:ext cx="3673450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6DF5F-4529-D7B3-8102-417BDF64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721C3-D85E-4C9A-9CA9-6CF4C5204415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DA8D0-D112-09B5-397A-A53DA48B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541C0-5E58-4B44-24BE-9B1A7E70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6558-EF46-42AB-8B45-A1CC83A337E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62184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5997C-6010-09EC-EE75-D68A9EAE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31F4-F6AF-4745-AD0F-4650EE974DF6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464D7-1C4D-A376-A727-D7D987AD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87B92-8D64-97CC-AB04-27B2185D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5DD33-F53C-47B9-AF83-1789B3E6CA7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61782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B3E26-C67E-D537-A705-D86FC9B4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FEB9-2D74-435F-8F89-739636123837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7D9B7-A7D9-BEBF-C6D3-F4B17619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22911-1EE3-E4FB-D336-C145853D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5AE6-690D-4399-9A36-FE4D0461AE5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529526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32012"/>
            <a:ext cx="2786871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933027"/>
            <a:ext cx="4374386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944052"/>
            <a:ext cx="278687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9410A-E4DD-985B-D347-EE23332C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DCBD-E562-464E-80D6-E81D9901363D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DBE99-6E7E-6759-AD1E-52F3CCBA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4B315-999A-02F4-B239-D0DEF76D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5636-6496-48DD-A3BE-ED845A1FB18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677628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32012"/>
            <a:ext cx="2786871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933027"/>
            <a:ext cx="4374386" cy="4605124"/>
          </a:xfrm>
        </p:spPr>
        <p:txBody>
          <a:bodyPr rtlCol="0">
            <a:normAutofit/>
          </a:bodyPr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944052"/>
            <a:ext cx="278687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0A959-AC5D-E4D8-CD15-7FE605BB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26B5-E292-4110-87B9-93B339EBDC43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22155-0241-5C62-0063-BBA38B2C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3A0C-E179-8A63-492B-92CDB176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1BB5-0D37-4D56-A6A1-DF9BD37161C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461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0D29B-020A-A828-7E02-08414C11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239EE-4125-4036-BE11-2F47B76E8178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98042-0B05-D213-ED10-30A01974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7484F-41B0-A40D-BD3B-743E6302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1268-88DC-4ACC-B88E-457164F068F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7544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D8D69D5-AB0A-E43A-B550-5DE2EF9855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ECBFA77-C154-7E66-E131-BB2DC1764C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7656-E56F-4BAA-8BAC-A2C9EF9F297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79028FF-0278-EE28-A8BC-F2246BAF41E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29706474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345009"/>
            <a:ext cx="1863165" cy="54916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345009"/>
            <a:ext cx="5481484" cy="54916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79B44-7050-E690-A94A-01BE49BA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8D64-AC8E-4FDF-AD2E-BC887C404D28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C7D2-A257-A7D6-F847-FEC8BC44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FF4-1164-2DCC-68B5-F93DFD0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CCC6-857F-437B-AD20-99E56ECFC00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199517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96" y="1060529"/>
            <a:ext cx="6480572" cy="2256061"/>
          </a:xfrm>
        </p:spPr>
        <p:txBody>
          <a:bodyPr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3403592"/>
            <a:ext cx="6480572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E394BE5-FA66-64B0-3580-40453221A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224-161C-43C3-92DC-201261A2430C}" type="datetime1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06D56AA-EBF9-BA7C-11FA-87D2A63B5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FE4E808-4102-D888-6C45-9AA745988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F0E6-1361-4FA6-B0A6-5395BE9CFEA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129736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C80D7D2-B707-62D4-CC94-7A55B9F6D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224-161C-43C3-92DC-201261A2430C}" type="datetime1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B269426-02CF-7F72-ECE2-03DD0AFE3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5496648-22B6-A52C-7A6F-E1458EF3A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2793-F25E-42CE-8866-2729728A3E9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532329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1615545"/>
            <a:ext cx="7452658" cy="2695572"/>
          </a:xfrm>
        </p:spPr>
        <p:txBody>
          <a:bodyPr/>
          <a:lstStyle>
            <a:lvl1pPr>
              <a:defRPr sz="5669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4336618"/>
            <a:ext cx="7452658" cy="1417538"/>
          </a:xfrm>
        </p:spPr>
        <p:txBody>
          <a:bodyPr/>
          <a:lstStyle>
            <a:lvl1pPr marL="0" indent="0">
              <a:buNone/>
              <a:defRPr sz="2268"/>
            </a:lvl1pPr>
            <a:lvl2pPr marL="432008" indent="0">
              <a:buNone/>
              <a:defRPr sz="1890"/>
            </a:lvl2pPr>
            <a:lvl3pPr marL="864017" indent="0">
              <a:buNone/>
              <a:defRPr sz="1701"/>
            </a:lvl3pPr>
            <a:lvl4pPr marL="1296025" indent="0">
              <a:buNone/>
              <a:defRPr sz="1512"/>
            </a:lvl4pPr>
            <a:lvl5pPr marL="1728033" indent="0">
              <a:buNone/>
              <a:defRPr sz="1512"/>
            </a:lvl5pPr>
            <a:lvl6pPr marL="2160041" indent="0">
              <a:buNone/>
              <a:defRPr sz="1512"/>
            </a:lvl6pPr>
            <a:lvl7pPr marL="2592050" indent="0">
              <a:buNone/>
              <a:defRPr sz="1512"/>
            </a:lvl7pPr>
            <a:lvl8pPr marL="3024058" indent="0">
              <a:buNone/>
              <a:defRPr sz="1512"/>
            </a:lvl8pPr>
            <a:lvl9pPr marL="3456066" indent="0">
              <a:buNone/>
              <a:defRPr sz="15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0ACE450-2749-CDB4-F934-62B3E4B70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224-161C-43C3-92DC-201261A2430C}" type="datetime1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AD65F7C9-FFA5-32CA-C848-AF1C6D85C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04AB817-7F74-BAF4-D8AF-096AAEE4B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359E-9F17-46D5-9720-F0B82F1418D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786258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599" y="1906552"/>
            <a:ext cx="3600318" cy="388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1930" y="1906552"/>
            <a:ext cx="3600318" cy="388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F173780-F72C-1A55-AA11-C201B3243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224-161C-43C3-92DC-201261A2430C}" type="datetime1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4A0C060-4196-3ADA-A092-729189830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4830517-29ED-6B73-31DD-CB440AEAE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EBEC-5866-4A3F-AEF5-751FB0AA922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3062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553" y="345010"/>
            <a:ext cx="7452658" cy="1252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554" y="1588543"/>
            <a:ext cx="3655822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554" y="2367064"/>
            <a:ext cx="3655822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6" y="1588543"/>
            <a:ext cx="3673825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6" y="2367064"/>
            <a:ext cx="3673825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1E0B6FC-4E62-D4FF-AA38-5C0B20DDD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224-161C-43C3-92DC-201261A2430C}" type="datetime1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406BE82-D08D-8B56-406F-94D8C1196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B4234FB-4821-918F-8A52-4737945CB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F185-747E-4A37-824E-D660000EB01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356431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D63E5F71-8938-E120-4374-74E00DEEF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224-161C-43C3-92DC-201261A2430C}" type="datetime1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1AEC90F9-7B86-DEDB-FF7C-D955D2C22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E4DC716-1BF8-7CE3-0180-5234A8112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F1DE-FA1E-4DA1-9144-3145B8231E4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242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E9833ECC-8B30-F444-514A-1B36C0A1C8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224-161C-43C3-92DC-201261A2430C}" type="datetime1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12E0AD7B-379F-4A17-A10B-BC340B55D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7733EB04-C941-FBCC-9C9C-C91C0D2B0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75E1E-BF48-41C8-B8FF-D4BABE366B5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43775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554" y="432012"/>
            <a:ext cx="2787246" cy="1512041"/>
          </a:xfrm>
        </p:spPr>
        <p:txBody>
          <a:bodyPr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825" y="933026"/>
            <a:ext cx="4374386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554" y="1944052"/>
            <a:ext cx="2787246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622506E-7927-640B-B71F-34B6DA4FD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224-161C-43C3-92DC-201261A2430C}" type="datetime1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8EA72E6-0991-6A95-1387-276B2A6E19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A4889D3-1EB2-0CAA-0540-FB080A183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CAA8-1044-4152-9D38-80BCE6FED9E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103251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554" y="432012"/>
            <a:ext cx="2787246" cy="1512041"/>
          </a:xfrm>
        </p:spPr>
        <p:txBody>
          <a:bodyPr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73825" y="933026"/>
            <a:ext cx="4374386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554" y="1944052"/>
            <a:ext cx="2787246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0F890D8-0CA2-BDA6-8182-49F7FD618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224-161C-43C3-92DC-201261A2430C}" type="datetime1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681B497-E146-DB71-76DD-1C6E22682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942545A-6496-DBCF-32E3-BA9ABD42D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4AAC-9822-4692-A1DC-F43A80B963D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3265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69" y="273050"/>
            <a:ext cx="2256028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41" y="273051"/>
            <a:ext cx="383346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869" y="1435101"/>
            <a:ext cx="2256028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9" indent="0">
              <a:buNone/>
              <a:defRPr sz="750"/>
            </a:lvl3pPr>
            <a:lvl4pPr marL="1028563" indent="0">
              <a:buNone/>
              <a:defRPr sz="675"/>
            </a:lvl4pPr>
            <a:lvl5pPr marL="1371417" indent="0">
              <a:buNone/>
              <a:defRPr sz="675"/>
            </a:lvl5pPr>
            <a:lvl6pPr marL="1714271" indent="0">
              <a:buNone/>
              <a:defRPr sz="675"/>
            </a:lvl6pPr>
            <a:lvl7pPr marL="2057126" indent="0">
              <a:buNone/>
              <a:defRPr sz="675"/>
            </a:lvl7pPr>
            <a:lvl8pPr marL="2399980" indent="0">
              <a:buNone/>
              <a:defRPr sz="675"/>
            </a:lvl8pPr>
            <a:lvl9pPr marL="274283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80A0F-178A-DE1B-F48B-EE53626FA6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D2CBCC-E112-35F8-8076-3E52817741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30DC-69E7-401B-91A8-84132CAD98C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E318C63-A58C-D62A-1D5F-E61DB4F8536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21813414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041C50C-EEEB-E318-FC6B-FEA95DB80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224-161C-43C3-92DC-201261A2430C}" type="datetime1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1C9E3F76-36CB-27C3-D475-4A0B68D1A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C81DD4C-0295-E177-44DC-120089104E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F7D5-8F2A-48A6-A92E-942FFA7D6A2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853502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585" y="202506"/>
            <a:ext cx="1843663" cy="5592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7" y="202506"/>
            <a:ext cx="5386975" cy="5592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EF30385-E030-90C6-68CF-27A387BF4F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7224-161C-43C3-92DC-201261A2430C}" type="datetime1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6FA47B98-9A9C-01F5-1BDC-CBAAC5D2A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8E38880-9192-5F0C-4890-5FFA57043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D3564-321A-48B0-818C-3735167B94A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591074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BFDBA3C-F862-7F23-1DDD-074ED93CD4D9}"/>
              </a:ext>
            </a:extLst>
          </p:cNvPr>
          <p:cNvGrpSpPr>
            <a:grpSpLocks/>
          </p:cNvGrpSpPr>
          <p:nvPr/>
        </p:nvGrpSpPr>
        <p:grpSpPr bwMode="auto">
          <a:xfrm>
            <a:off x="0" y="2303463"/>
            <a:ext cx="8513763" cy="995362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D2EEBDA-D5B3-790C-31DC-4E3063F285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C7DE669E-8A87-0A7D-FF35-14DD1A06F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3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sr-Latn-RS" altLang="sr-Latn-R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4E3654B9-B94C-7F78-48C6-3133A6544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7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sr-Latn-RS" altLang="sr-Latn-R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5F3F1E1F-7B60-8F2A-8203-E0F3EDAE2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7C00B14-69D9-1FC2-EDF6-1FFB22C2B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sr-Latn-RS" altLang="sr-Latn-R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69A4EC-BAE7-0837-44DF-B6BED6E2B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sr-Latn-RS" altLang="sr-Latn-R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E5D16765-1B3F-3F9D-2785-C260DC04D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sr-Latn-RS" altLang="sr-Latn-R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16EEC33B-F61F-5488-8390-EFDEA37A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sr-Latn-RS" altLang="sr-Latn-R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2D6E8F0-322D-498A-0DBE-2368BA462E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sr-Latn-RS" altLang="sr-Latn-RS"/>
            </a:p>
          </p:txBody>
        </p:sp>
      </p:grpSp>
      <p:sp>
        <p:nvSpPr>
          <p:cNvPr id="1187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36082" y="1584043"/>
            <a:ext cx="7344649" cy="13815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altLang="sr-Latn-RS" noProof="0"/>
              <a:t>Click to edit Master title style</a:t>
            </a:r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296115" y="3672099"/>
            <a:ext cx="6048534" cy="165604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r-HR" altLang="sr-Latn-RS" noProof="0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C6AAE998-F23B-A1C1-CA05-7467EC8B6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36625" y="5903913"/>
            <a:ext cx="1800225" cy="431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18CD9D9-DAFF-4CF2-9310-91132BE4F44E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4A5FA1A0-5699-22C5-B7F2-FEE80AA7E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40088" y="5903913"/>
            <a:ext cx="2736850" cy="431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96AE422A-DC3D-E83C-B0C6-D971C72E5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80175" y="5903913"/>
            <a:ext cx="1800225" cy="431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2DB8819-A10A-40A4-92D2-CE80F75857D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291498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B5F073E-4B2F-146F-FB4E-3D48580D8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EB077-C19B-44C0-B3C9-D0C991A5A538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70D531E-1048-1FFA-311F-8A2C8A7DB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9D7A5AC-762F-BCF6-78C0-3F6F02407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3DDA-0663-47AD-9E17-622D4738640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586873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1615545"/>
            <a:ext cx="7452658" cy="2695572"/>
          </a:xfrm>
        </p:spPr>
        <p:txBody>
          <a:bodyPr/>
          <a:lstStyle>
            <a:lvl1pPr>
              <a:defRPr sz="5669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4336618"/>
            <a:ext cx="7452658" cy="1417538"/>
          </a:xfrm>
        </p:spPr>
        <p:txBody>
          <a:bodyPr/>
          <a:lstStyle>
            <a:lvl1pPr marL="0" indent="0">
              <a:buNone/>
              <a:defRPr sz="2268"/>
            </a:lvl1pPr>
            <a:lvl2pPr marL="432008" indent="0">
              <a:buNone/>
              <a:defRPr sz="1890"/>
            </a:lvl2pPr>
            <a:lvl3pPr marL="864017" indent="0">
              <a:buNone/>
              <a:defRPr sz="1701"/>
            </a:lvl3pPr>
            <a:lvl4pPr marL="1296025" indent="0">
              <a:buNone/>
              <a:defRPr sz="1512"/>
            </a:lvl4pPr>
            <a:lvl5pPr marL="1728033" indent="0">
              <a:buNone/>
              <a:defRPr sz="1512"/>
            </a:lvl5pPr>
            <a:lvl6pPr marL="2160041" indent="0">
              <a:buNone/>
              <a:defRPr sz="1512"/>
            </a:lvl6pPr>
            <a:lvl7pPr marL="2592050" indent="0">
              <a:buNone/>
              <a:defRPr sz="1512"/>
            </a:lvl7pPr>
            <a:lvl8pPr marL="3024058" indent="0">
              <a:buNone/>
              <a:defRPr sz="1512"/>
            </a:lvl8pPr>
            <a:lvl9pPr marL="3456066" indent="0">
              <a:buNone/>
              <a:defRPr sz="15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C975480-9FF3-7AC7-1BB5-0FE281CA4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7FD9-F564-4706-B51A-C16497FF5960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59C19DE-91C2-0627-C377-96AA8B36D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C52E32E-1489-AC63-3707-E6B948588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891E4-6BD1-4427-82C4-9BD7285B024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695513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599" y="1906552"/>
            <a:ext cx="3600318" cy="388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1930" y="1906552"/>
            <a:ext cx="3600318" cy="388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440D8C4-99AF-4A3E-A3DC-17F77977E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9BA2-FF31-4A8A-9BFE-1AFB9702B849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DFE574C-5B11-4F37-25D1-3E63F0759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640E575-1C1F-A3FD-1183-0EC951D95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B2C3-82B2-4F00-98C2-5BD55FABC9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865625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553" y="345010"/>
            <a:ext cx="7452658" cy="1252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554" y="1588543"/>
            <a:ext cx="3655822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554" y="2367064"/>
            <a:ext cx="3655822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6" y="1588543"/>
            <a:ext cx="3673825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6" y="2367064"/>
            <a:ext cx="3673825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3DE1956-9220-E746-597D-0000A80A6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73C9B-0BA2-458D-A8E2-A831AFC80C9A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E088A28-7A37-6405-973A-470F9E700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95E8975-EE6C-1E6B-3C83-1AA2D7308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53B9-D90F-453D-90A9-BC8A3B7FD2F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600646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D152FF0-C278-E645-C900-F53D6B416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8BE5F-EA40-402E-B9AD-23D9BF92588C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7556F78-D1BD-5FF5-5B3D-75FFD5F48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86005A6-31E8-C78A-69A8-23E9228A6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5203-B62B-40B0-877F-C0F1334EB8B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46159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3D390FD-9986-2F38-EF80-FB2DCA90F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288F7-B156-4196-B041-F1979F0846FB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7EFAD0B-FF06-A7F3-BCF2-0388ACA2C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7C8845F-FE21-3FF0-D5FA-6B26F1635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C30C-DB11-404A-A2E0-EFB75A5EA53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437247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554" y="432012"/>
            <a:ext cx="2787246" cy="1512041"/>
          </a:xfrm>
        </p:spPr>
        <p:txBody>
          <a:bodyPr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825" y="933026"/>
            <a:ext cx="4374386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554" y="1944052"/>
            <a:ext cx="2787246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3D8A1B9-001A-7453-628A-D364A4D8F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1DAC4-3EDA-4D59-8AB8-68F95DBF36D1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94B2B55-3E97-7521-34AD-E874C9E23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E9607F3-48AF-00F4-62CE-C214098BC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AEDB-2B22-4BFF-8159-7363D494278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2350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093" y="4800600"/>
            <a:ext cx="4114422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093" y="612775"/>
            <a:ext cx="4114422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9" indent="0">
              <a:buNone/>
              <a:defRPr sz="1800"/>
            </a:lvl3pPr>
            <a:lvl4pPr marL="1028563" indent="0">
              <a:buNone/>
              <a:defRPr sz="1500"/>
            </a:lvl4pPr>
            <a:lvl5pPr marL="1371417" indent="0">
              <a:buNone/>
              <a:defRPr sz="1500"/>
            </a:lvl5pPr>
            <a:lvl6pPr marL="1714271" indent="0">
              <a:buNone/>
              <a:defRPr sz="1500"/>
            </a:lvl6pPr>
            <a:lvl7pPr marL="2057126" indent="0">
              <a:buNone/>
              <a:defRPr sz="1500"/>
            </a:lvl7pPr>
            <a:lvl8pPr marL="2399980" indent="0">
              <a:buNone/>
              <a:defRPr sz="1500"/>
            </a:lvl8pPr>
            <a:lvl9pPr marL="274283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093" y="5367338"/>
            <a:ext cx="4114422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9" indent="0">
              <a:buNone/>
              <a:defRPr sz="750"/>
            </a:lvl3pPr>
            <a:lvl4pPr marL="1028563" indent="0">
              <a:buNone/>
              <a:defRPr sz="675"/>
            </a:lvl4pPr>
            <a:lvl5pPr marL="1371417" indent="0">
              <a:buNone/>
              <a:defRPr sz="675"/>
            </a:lvl5pPr>
            <a:lvl6pPr marL="1714271" indent="0">
              <a:buNone/>
              <a:defRPr sz="675"/>
            </a:lvl6pPr>
            <a:lvl7pPr marL="2057126" indent="0">
              <a:buNone/>
              <a:defRPr sz="675"/>
            </a:lvl7pPr>
            <a:lvl8pPr marL="2399980" indent="0">
              <a:buNone/>
              <a:defRPr sz="675"/>
            </a:lvl8pPr>
            <a:lvl9pPr marL="274283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90643C-B48D-B9BF-11D8-0C0F828BD1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942F89-9CAB-3672-BA3E-1B7CEFAD52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AB4B-DFCD-48B9-B8FE-D2A2E26C29C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7DE29DB-7A94-4E96-B38C-5A7C0EC96DB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  <p:extLst>
      <p:ext uri="{BB962C8B-B14F-4D97-AF65-F5344CB8AC3E}">
        <p14:creationId xmlns:p14="http://schemas.microsoft.com/office/powerpoint/2010/main" val="12965504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554" y="432012"/>
            <a:ext cx="2787246" cy="1512041"/>
          </a:xfrm>
        </p:spPr>
        <p:txBody>
          <a:bodyPr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73825" y="933026"/>
            <a:ext cx="4374386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554" y="1944052"/>
            <a:ext cx="2787246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492A662-090F-699A-492B-C7AE99A1C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07BB0-97D7-4CBB-9982-A3B81C201165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D56AFFB-8BD1-612B-6C01-442CABCDE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63EF141-40F5-2F99-E93D-C2F8559C0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87C5A-B414-47D9-AF55-C9D140E3610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239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9DD274D-879F-66FB-728A-18610C2B0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BD368-25D0-4E39-B687-523D4D7C7948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E3E3139-76F9-AF6F-896E-ABCD705A1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E13E818-601C-5904-0FB9-78D2CB59C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F0EB-61C2-44A8-98CF-D397FE971E8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956992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585" y="202506"/>
            <a:ext cx="1843663" cy="5592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7" y="202506"/>
            <a:ext cx="5386975" cy="5592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74FE620-4E6C-6C70-56E4-ACDE7468F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3F5B5-CCB7-4372-A5F0-612B61333C83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7F0A8BF-678B-25F8-D760-FAAB93291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9E5FA2F-89C8-AEC0-6C87-24724BE40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8848A-B99E-4A50-BBF6-233FE85AE6D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6744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594100-A9DC-C0E4-5227-E291CA51A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1938"/>
            <a:ext cx="77771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B1E9608-FF10-70B6-263E-E46A690DE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511300"/>
            <a:ext cx="777716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737D4675-53FC-8794-BED2-22B50D4403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52750" y="5903913"/>
            <a:ext cx="2735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FC606EA2-E6E5-A511-A110-D1E6D57309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2838" y="5899150"/>
            <a:ext cx="2016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0BB922DC-BBE4-4C14-9D67-E2CFE6D3E95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1030" name="Freeform 7">
            <a:extLst>
              <a:ext uri="{FF2B5EF4-FFF2-40B4-BE49-F238E27FC236}">
                <a16:creationId xmlns:a16="http://schemas.microsoft.com/office/drawing/2014/main" id="{256BB449-E2D4-CC22-7803-F5C9114C9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15900"/>
            <a:ext cx="7778750" cy="576263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6FAD4E4C-B850-12DE-CC1B-FA71F613A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5832475"/>
            <a:ext cx="7777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CBA8B889-BCD8-DB45-1C14-827167C4A4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5900738"/>
            <a:ext cx="20161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383" r:id="rId3"/>
    <p:sldLayoutId id="2147484384" r:id="rId4"/>
    <p:sldLayoutId id="2147484385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0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  <a:cs typeface="Arial" charset="0"/>
        </a:defRPr>
      </a:lvl5pPr>
      <a:lvl6pPr marL="342854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  <a:cs typeface="Arial" charset="0"/>
        </a:defRPr>
      </a:lvl6pPr>
      <a:lvl7pPr marL="685709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  <a:cs typeface="Arial" charset="0"/>
        </a:defRPr>
      </a:lvl7pPr>
      <a:lvl8pPr marL="1028563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  <a:cs typeface="Arial" charset="0"/>
        </a:defRPr>
      </a:lvl8pPr>
      <a:lvl9pPr marL="1371417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428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900">
          <a:solidFill>
            <a:schemeClr val="tx1"/>
          </a:solidFill>
          <a:latin typeface="+mn-lt"/>
          <a:cs typeface="+mn-cs"/>
        </a:defRPr>
      </a:lvl2pPr>
      <a:lvl3pPr marL="765175" indent="-261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003300" indent="-2365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500">
          <a:solidFill>
            <a:schemeClr val="tx1"/>
          </a:solidFill>
          <a:latin typeface="+mn-lt"/>
          <a:cs typeface="+mn-cs"/>
        </a:defRPr>
      </a:lvl4pPr>
      <a:lvl5pPr marL="1260475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5pPr>
      <a:lvl6pPr marL="1603558" indent="-25476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6pPr>
      <a:lvl7pPr marL="1946413" indent="-25476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7pPr>
      <a:lvl8pPr marL="2289267" indent="-25476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8pPr>
      <a:lvl9pPr marL="2632121" indent="-25476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1EAAD2E8-A58E-177B-C755-E787F23B91E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288" y="1038225"/>
            <a:ext cx="412750" cy="4476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hr-HR" altLang="sr-Latn-RS" sz="2268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DDCB8570-3D41-F949-EE1B-74874B44D83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55650" y="1038225"/>
            <a:ext cx="311150" cy="4476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hr-HR" altLang="sr-Latn-RS" sz="2268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C38461C8-BA68-92B7-9059-3D5AC9EE59C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11175" y="1436688"/>
            <a:ext cx="400050" cy="4492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hr-HR" altLang="sr-Latn-RS" sz="2268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0375A38A-2039-58BB-C481-417F2177532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60425" y="1436688"/>
            <a:ext cx="349250" cy="4492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hr-HR" altLang="sr-Latn-RS" sz="2268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AFF4B419-70A4-ACD2-14BA-288FC65001F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0650" y="1368425"/>
            <a:ext cx="528638" cy="3984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hr-HR" altLang="sr-Latn-RS" sz="2268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FD5738B1-3BAD-5C38-43DD-0389F7507C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0725" y="936625"/>
            <a:ext cx="28575" cy="9937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hr-HR" altLang="sr-Latn-RS" sz="2268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768" name="Rectangle 8">
            <a:extLst>
              <a:ext uri="{FF2B5EF4-FFF2-40B4-BE49-F238E27FC236}">
                <a16:creationId xmlns:a16="http://schemas.microsoft.com/office/drawing/2014/main" id="{7B3AC918-7323-E451-25E1-146796E1AE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9100" y="1682750"/>
            <a:ext cx="7772400" cy="301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hr-HR" altLang="sr-Latn-RS" sz="2268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18619C76-7EAF-B95A-BF66-55BBD37D5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87438" y="203200"/>
            <a:ext cx="73644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77343B95-D33A-DE9F-F403-2C1C5EB34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6588"/>
            <a:ext cx="73453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117771" name="Rectangle 11">
            <a:extLst>
              <a:ext uri="{FF2B5EF4-FFF2-40B4-BE49-F238E27FC236}">
                <a16:creationId xmlns:a16="http://schemas.microsoft.com/office/drawing/2014/main" id="{BF85C102-2D04-4F89-A566-40BC391C95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8550" y="5899150"/>
            <a:ext cx="1800225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323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BDCD010-16C8-4C01-B720-66CCF0214CC9}" type="datetimeFigureOut">
              <a:rPr lang="sr-Latn-CS" altLang="sr-Latn-RS"/>
              <a:pPr>
                <a:defRPr/>
              </a:pPr>
              <a:t>9.5.2025.</a:t>
            </a:fld>
            <a:endParaRPr lang="hr-HR" altLang="sr-Latn-RS"/>
          </a:p>
        </p:txBody>
      </p:sp>
      <p:sp>
        <p:nvSpPr>
          <p:cNvPr id="117772" name="Rectangle 12">
            <a:extLst>
              <a:ext uri="{FF2B5EF4-FFF2-40B4-BE49-F238E27FC236}">
                <a16:creationId xmlns:a16="http://schemas.microsoft.com/office/drawing/2014/main" id="{8F1CB91C-8F20-AB7D-E6B5-C663D65247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5988" y="5899150"/>
            <a:ext cx="2736850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323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17773" name="Rectangle 13">
            <a:extLst>
              <a:ext uri="{FF2B5EF4-FFF2-40B4-BE49-F238E27FC236}">
                <a16:creationId xmlns:a16="http://schemas.microsoft.com/office/drawing/2014/main" id="{C3FCE522-5184-E4ED-6F1B-5538B5B4A3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4800" y="5899150"/>
            <a:ext cx="1800225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323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4E9D140-3929-4D7D-A7C4-C8ABE0FE91F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32008" algn="l" rtl="0" fontAlgn="base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864017" algn="l" rtl="0" fontAlgn="base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296025" algn="l" rtl="0" fontAlgn="base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728033" algn="l" rtl="0" fontAlgn="base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23850" indent="-3238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2698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215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15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43100" indent="-215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>
            <a:extLst>
              <a:ext uri="{FF2B5EF4-FFF2-40B4-BE49-F238E27FC236}">
                <a16:creationId xmlns:a16="http://schemas.microsoft.com/office/drawing/2014/main" id="{E7C1B8D8-5E03-59D3-1C29-46574AB5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15900"/>
            <a:ext cx="7778750" cy="576263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" name="Line 8">
            <a:extLst>
              <a:ext uri="{FF2B5EF4-FFF2-40B4-BE49-F238E27FC236}">
                <a16:creationId xmlns:a16="http://schemas.microsoft.com/office/drawing/2014/main" id="{AF3F73E4-D318-8670-91E0-D06777F97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5832475"/>
            <a:ext cx="7777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FFFAD3B1-39EF-87AD-E5B8-0326F91E1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1938"/>
            <a:ext cx="77771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33F24883-8D2F-19C8-2D84-B2AFD60C2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511300"/>
            <a:ext cx="777716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8EA663B-4B73-9404-9BDC-42604B45A5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52750" y="5903913"/>
            <a:ext cx="2735263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D46D763-341C-C641-9EFC-1F30066E96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2838" y="5899150"/>
            <a:ext cx="2016125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FAE446E0-00B0-433A-BC92-1A484D48AF3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71D7049-3B06-A87C-9063-38A2583424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5900738"/>
            <a:ext cx="20161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  <a:cs typeface="Arial" charset="0"/>
        </a:defRPr>
      </a:lvl5pPr>
      <a:lvl6pPr marL="342854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  <a:cs typeface="Arial" charset="0"/>
        </a:defRPr>
      </a:lvl6pPr>
      <a:lvl7pPr marL="685709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  <a:cs typeface="Arial" charset="0"/>
        </a:defRPr>
      </a:lvl7pPr>
      <a:lvl8pPr marL="1028563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  <a:cs typeface="Arial" charset="0"/>
        </a:defRPr>
      </a:lvl8pPr>
      <a:lvl9pPr marL="1371417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428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900">
          <a:solidFill>
            <a:schemeClr val="tx1"/>
          </a:solidFill>
          <a:latin typeface="+mn-lt"/>
          <a:cs typeface="+mn-cs"/>
        </a:defRPr>
      </a:lvl2pPr>
      <a:lvl3pPr marL="765175" indent="-261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003300" indent="-2365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500">
          <a:solidFill>
            <a:schemeClr val="tx1"/>
          </a:solidFill>
          <a:latin typeface="+mn-lt"/>
          <a:cs typeface="+mn-cs"/>
        </a:defRPr>
      </a:lvl4pPr>
      <a:lvl5pPr marL="1260475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5pPr>
      <a:lvl6pPr marL="1603558" indent="-25476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6pPr>
      <a:lvl7pPr marL="1946413" indent="-25476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7pPr>
      <a:lvl8pPr marL="2289267" indent="-25476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8pPr>
      <a:lvl9pPr marL="2632121" indent="-25476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7299EE-647A-2787-A47C-AF043FA31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1938"/>
            <a:ext cx="77771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46FFE9F-A2F8-61A3-D315-0729DC176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511300"/>
            <a:ext cx="777716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75D6AAA3-7D67-BDE0-F833-75C1D375B9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52750" y="5903913"/>
            <a:ext cx="2735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171BCC8E-E680-6A24-7CF7-9E7813DE85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2838" y="5899150"/>
            <a:ext cx="2016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16396309-6A67-4565-8445-65B14B9B95F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3078" name="Freeform 7">
            <a:extLst>
              <a:ext uri="{FF2B5EF4-FFF2-40B4-BE49-F238E27FC236}">
                <a16:creationId xmlns:a16="http://schemas.microsoft.com/office/drawing/2014/main" id="{10F0A1A6-F191-0A2B-19EF-5D6734794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15900"/>
            <a:ext cx="7778750" cy="576263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8">
            <a:extLst>
              <a:ext uri="{FF2B5EF4-FFF2-40B4-BE49-F238E27FC236}">
                <a16:creationId xmlns:a16="http://schemas.microsoft.com/office/drawing/2014/main" id="{D9CFCA34-9F77-2AD9-6EBB-DF2FA0E48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5832475"/>
            <a:ext cx="7777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0FA15903-F6EB-3227-9321-09D74155B4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5900738"/>
            <a:ext cx="20161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  <a:cs typeface="Arial" charset="0"/>
        </a:defRPr>
      </a:lvl5pPr>
      <a:lvl6pPr marL="342854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  <a:cs typeface="Arial" charset="0"/>
        </a:defRPr>
      </a:lvl6pPr>
      <a:lvl7pPr marL="685709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  <a:cs typeface="Arial" charset="0"/>
        </a:defRPr>
      </a:lvl7pPr>
      <a:lvl8pPr marL="1028563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  <a:cs typeface="Arial" charset="0"/>
        </a:defRPr>
      </a:lvl8pPr>
      <a:lvl9pPr marL="1371417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428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900">
          <a:solidFill>
            <a:schemeClr val="tx1"/>
          </a:solidFill>
          <a:latin typeface="+mn-lt"/>
          <a:cs typeface="+mn-cs"/>
        </a:defRPr>
      </a:lvl2pPr>
      <a:lvl3pPr marL="765175" indent="-261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003300" indent="-2365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500">
          <a:solidFill>
            <a:schemeClr val="tx1"/>
          </a:solidFill>
          <a:latin typeface="+mn-lt"/>
          <a:cs typeface="+mn-cs"/>
        </a:defRPr>
      </a:lvl4pPr>
      <a:lvl5pPr marL="1260475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5pPr>
      <a:lvl6pPr marL="1603558" indent="-25476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6pPr>
      <a:lvl7pPr marL="1946413" indent="-25476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7pPr>
      <a:lvl8pPr marL="2289267" indent="-25476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8pPr>
      <a:lvl9pPr marL="2632121" indent="-25476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7">
            <a:extLst>
              <a:ext uri="{FF2B5EF4-FFF2-40B4-BE49-F238E27FC236}">
                <a16:creationId xmlns:a16="http://schemas.microsoft.com/office/drawing/2014/main" id="{A1BE02C8-97B4-0EAC-FB75-479EF92C1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15900"/>
            <a:ext cx="7778750" cy="576263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" name="Line 8">
            <a:extLst>
              <a:ext uri="{FF2B5EF4-FFF2-40B4-BE49-F238E27FC236}">
                <a16:creationId xmlns:a16="http://schemas.microsoft.com/office/drawing/2014/main" id="{162CC6FF-1A5D-13F5-1F01-2F9475EF0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5832475"/>
            <a:ext cx="7777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91696DE6-2128-71A5-8FB6-2C837C848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1938"/>
            <a:ext cx="77771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B3454DEB-EF78-8D74-F538-E1DEB425D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511300"/>
            <a:ext cx="777716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503F125-3312-B295-062D-70173652F5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52750" y="5903913"/>
            <a:ext cx="2735263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A73E7B3-45BF-A9FC-2ADD-4D9D310480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2838" y="5899150"/>
            <a:ext cx="2016125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DBF44675-3197-49F1-98BB-D876153FC40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3E084FD-4071-C87B-6867-0CD0183F1F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5900738"/>
            <a:ext cx="20161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06.11.12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342854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685709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028563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371417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428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5175" indent="-261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2365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7">
            <a:extLst>
              <a:ext uri="{FF2B5EF4-FFF2-40B4-BE49-F238E27FC236}">
                <a16:creationId xmlns:a16="http://schemas.microsoft.com/office/drawing/2014/main" id="{ED5BCC9E-CFBA-A2A1-923D-8F3F36AF3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152525"/>
            <a:ext cx="7488237" cy="863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3" name="Line 8">
            <a:extLst>
              <a:ext uri="{FF2B5EF4-FFF2-40B4-BE49-F238E27FC236}">
                <a16:creationId xmlns:a16="http://schemas.microsoft.com/office/drawing/2014/main" id="{3DD7CFC4-56ED-EBBE-9634-93C069F0B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3250" y="3743325"/>
            <a:ext cx="61515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5D355610-5FBD-D15E-0656-2BC085118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1938"/>
            <a:ext cx="77771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4AC1065D-3C99-011D-3B3C-A200D25C7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511300"/>
            <a:ext cx="777716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4A246F-3BF2-552E-F0D6-5E73E207EC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52750" y="5899150"/>
            <a:ext cx="2735263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C56A33-45FC-6A4E-7CE4-DEE5DF226F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2838" y="5899150"/>
            <a:ext cx="2016125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+mj-lt"/>
              </a:defRPr>
            </a:lvl1pPr>
          </a:lstStyle>
          <a:p>
            <a:pPr>
              <a:defRPr/>
            </a:pPr>
            <a:fld id="{A203DCF3-6D52-46AD-9F51-0A3E2F005DC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342854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685709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028563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371417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428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5175" indent="-261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2365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>
            <a:extLst>
              <a:ext uri="{FF2B5EF4-FFF2-40B4-BE49-F238E27FC236}">
                <a16:creationId xmlns:a16="http://schemas.microsoft.com/office/drawing/2014/main" id="{77A71093-66FA-D687-86A0-5F56D8B52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76263"/>
            <a:ext cx="7345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6147" name="Rectangle 12">
            <a:extLst>
              <a:ext uri="{FF2B5EF4-FFF2-40B4-BE49-F238E27FC236}">
                <a16:creationId xmlns:a16="http://schemas.microsoft.com/office/drawing/2014/main" id="{58F604B5-A3BD-61AB-48A9-D998C65F6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16125"/>
            <a:ext cx="734536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  <a:cs typeface="Arial" charset="0"/>
        </a:defRPr>
      </a:lvl5pPr>
      <a:lvl6pPr marL="34285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  <a:cs typeface="Arial" charset="0"/>
        </a:defRPr>
      </a:lvl6pPr>
      <a:lvl7pPr marL="685709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  <a:cs typeface="Arial" charset="0"/>
        </a:defRPr>
      </a:lvl7pPr>
      <a:lvl8pPr marL="102856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  <a:cs typeface="Arial" charset="0"/>
        </a:defRPr>
      </a:lvl8pPr>
      <a:lvl9pPr marL="1371417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100">
          <a:solidFill>
            <a:schemeClr val="tx1"/>
          </a:solidFill>
          <a:latin typeface="+mn-lt"/>
          <a:cs typeface="+mn-cs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85699" indent="-171427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228553" indent="-171427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571407" indent="-171427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2914261" indent="-171427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29AA5ACD-56E3-1B5A-6945-AAEEF2E92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87438" y="203200"/>
            <a:ext cx="7364412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7171" name="Rectangle 10">
            <a:extLst>
              <a:ext uri="{FF2B5EF4-FFF2-40B4-BE49-F238E27FC236}">
                <a16:creationId xmlns:a16="http://schemas.microsoft.com/office/drawing/2014/main" id="{9F819E5F-E0F6-8F88-6C30-61E34E1ED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6588"/>
            <a:ext cx="7345363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24503B4-B2D0-F654-BA89-AE4D0EE59A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5038" y="5903913"/>
            <a:ext cx="1800225" cy="431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53297AC-C419-402B-8DF5-B9774B23A0AB}" type="datetimeFigureOut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8B04B9A1-DC77-9F11-FB83-57852FBF00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0088" y="5903913"/>
            <a:ext cx="2736850" cy="431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4144725A-DC83-B598-2DC3-A5F044719D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81763" y="5903913"/>
            <a:ext cx="1800225" cy="431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bg2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2549410-23C9-46A3-9935-CA5746677CE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342854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685709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028563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371417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DF829966-F6A7-C05E-A030-E3D6ECEF7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44488"/>
            <a:ext cx="745331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22EFD592-DEFE-65E5-1F94-3F6CB734A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725613"/>
            <a:ext cx="7453313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E4364-43A0-8663-59BD-BF3D52C29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725" y="6005513"/>
            <a:ext cx="194468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/>
              <a:t>05.11.13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32454-37BA-3201-07E8-D3F34DF7A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2263" y="6005513"/>
            <a:ext cx="291623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A39D9-07E2-5097-E7A8-91BCB51B1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02350" y="6005513"/>
            <a:ext cx="194468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58B692-0701-4D36-A772-B7C4B272B22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hf hdr="0"/>
  <p:txStyles>
    <p:titleStyle>
      <a:lvl1pPr algn="l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2pPr>
      <a:lvl3pPr algn="l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3pPr>
      <a:lvl4pPr algn="l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4pPr>
      <a:lvl5pPr algn="l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5900" indent="-215900" algn="l" defTabSz="863600" rtl="0" eaLnBrk="0" fontAlgn="base" hangingPunct="0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360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215900" algn="l" defTabSz="86360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15900" algn="l" defTabSz="86360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100" indent="-215900" algn="l" defTabSz="86360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87A4B67D-3B92-84C1-5F62-9A50A6EDE994}"/>
              </a:ext>
            </a:extLst>
          </p:cNvPr>
          <p:cNvGrpSpPr>
            <a:grpSpLocks/>
          </p:cNvGrpSpPr>
          <p:nvPr/>
        </p:nvGrpSpPr>
        <p:grpSpPr bwMode="auto">
          <a:xfrm>
            <a:off x="0" y="2303463"/>
            <a:ext cx="8513763" cy="995362"/>
            <a:chOff x="0" y="1536"/>
            <a:chExt cx="5675" cy="663"/>
          </a:xfrm>
        </p:grpSpPr>
        <p:grpSp>
          <p:nvGrpSpPr>
            <p:cNvPr id="9224" name="Group 3">
              <a:extLst>
                <a:ext uri="{FF2B5EF4-FFF2-40B4-BE49-F238E27FC236}">
                  <a16:creationId xmlns:a16="http://schemas.microsoft.com/office/drawing/2014/main" id="{99112CB0-1B5D-F8AF-CB6B-1CF435F01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>
                <a:extLst>
                  <a:ext uri="{FF2B5EF4-FFF2-40B4-BE49-F238E27FC236}">
                    <a16:creationId xmlns:a16="http://schemas.microsoft.com/office/drawing/2014/main" id="{478CE652-9554-1348-768A-198E578F4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3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EA941DC5-013C-486C-F519-D3F7B4B91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6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9225" name="Group 6">
              <a:extLst>
                <a:ext uri="{FF2B5EF4-FFF2-40B4-BE49-F238E27FC236}">
                  <a16:creationId xmlns:a16="http://schemas.microsoft.com/office/drawing/2014/main" id="{91A7077E-A08B-9218-9ECF-7B702BD28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id="{F1CEC732-CFC6-3E5D-DF05-F25608A7E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43D87E88-8EC4-CB1F-407B-052670194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4EB19D00-15B7-49CE-971F-75D9E79AA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3370DA8-BF91-B387-3F96-4A8A9BC98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96094E06-9483-4E57-2A25-850EB354EE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9219" name="Rectangle 9">
            <a:extLst>
              <a:ext uri="{FF2B5EF4-FFF2-40B4-BE49-F238E27FC236}">
                <a16:creationId xmlns:a16="http://schemas.microsoft.com/office/drawing/2014/main" id="{4F790ACF-00FD-8968-140B-27A43C578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87438" y="203200"/>
            <a:ext cx="73644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9220" name="Rectangle 10">
            <a:extLst>
              <a:ext uri="{FF2B5EF4-FFF2-40B4-BE49-F238E27FC236}">
                <a16:creationId xmlns:a16="http://schemas.microsoft.com/office/drawing/2014/main" id="{D746FFCF-69B0-4EDB-6863-82F761EA7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6588"/>
            <a:ext cx="73453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272EE72D-BC4A-206F-2EBA-1EF0C1D66F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6625" y="5903913"/>
            <a:ext cx="1800225" cy="431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23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6267224-161C-43C3-92DC-201261A2430C}" type="datetime1">
              <a:rPr lang="de-DE"/>
              <a:pPr>
                <a:defRPr/>
              </a:pPr>
              <a:t>09.05.2025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56F94C6A-B72E-602E-B690-3127E8A6A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0088" y="5903913"/>
            <a:ext cx="2736850" cy="431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23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BB77D99B-9E49-574D-D264-51EFDE4D72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80175" y="5903913"/>
            <a:ext cx="1800225" cy="431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23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23EAA1E-65DB-418F-A670-74DDD3227BE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32008" algn="l" rtl="0" fontAlgn="base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864017" algn="l" rtl="0" fontAlgn="base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296025" algn="l" rtl="0" fontAlgn="base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728033" algn="l" rtl="0" fontAlgn="base">
        <a:spcBef>
          <a:spcPct val="0"/>
        </a:spcBef>
        <a:spcAft>
          <a:spcPct val="0"/>
        </a:spcAft>
        <a:defRPr sz="4158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23850" indent="-3238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2698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215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15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43100" indent="-215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8E26C11-3CC1-CC3A-E06A-075509E7DF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24037" y="935830"/>
            <a:ext cx="6767438" cy="2115345"/>
          </a:xfrm>
        </p:spPr>
        <p:txBody>
          <a:bodyPr/>
          <a:lstStyle/>
          <a:p>
            <a:pPr algn="l" eaLnBrk="1" hangingPunct="1"/>
            <a: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 lice</a:t>
            </a:r>
            <a:b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majke Ane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B8D52DA-D893-BDD0-2243-4DE01A6CC5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13693" y="3118353"/>
            <a:ext cx="6588125" cy="2160239"/>
          </a:xfrm>
        </p:spPr>
        <p:txBody>
          <a:bodyPr/>
          <a:lstStyle/>
          <a:p>
            <a:pPr algn="l" eaLnBrk="1" hangingPunct="1">
              <a:buClr>
                <a:schemeClr val="bg1"/>
              </a:buClr>
            </a:pPr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Bog </a:t>
            </a:r>
          </a:p>
          <a:p>
            <a:pPr algn="l" eaLnBrk="1" hangingPunct="1">
              <a:buClr>
                <a:schemeClr val="bg1"/>
              </a:buClr>
            </a:pPr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obnavlja životne temelje </a:t>
            </a:r>
          </a:p>
          <a:p>
            <a:pPr algn="l" eaLnBrk="1" hangingPunct="1">
              <a:buClr>
                <a:schemeClr val="bg1"/>
              </a:buClr>
            </a:pPr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1 Sam 1s</a:t>
            </a:r>
          </a:p>
        </p:txBody>
      </p:sp>
      <p:pic>
        <p:nvPicPr>
          <p:cNvPr id="37892" name="Picture 4" descr="a_Sa11">
            <a:extLst>
              <a:ext uri="{FF2B5EF4-FFF2-40B4-BE49-F238E27FC236}">
                <a16:creationId xmlns:a16="http://schemas.microsoft.com/office/drawing/2014/main" id="{A303EF59-FEBF-DD37-F86F-94BFFC65E6F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0"/>
            <a:ext cx="338455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A2D426-620D-76B1-EB31-ADFB34F5E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5888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7BC82F6C-9FCC-BF94-77E0-2051A868A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FDC8D0D1-FFAC-9652-31D5-690CD383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12398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14AB4-0EA7-5325-32BD-FA28791038FB}"/>
              </a:ext>
            </a:extLst>
          </p:cNvPr>
          <p:cNvSpPr txBox="1"/>
          <p:nvPr/>
        </p:nvSpPr>
        <p:spPr>
          <a:xfrm>
            <a:off x="2283538" y="5280483"/>
            <a:ext cx="4319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hr-HR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Biblija za odrasle </a:t>
            </a:r>
            <a:br>
              <a:rPr lang="hr-HR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večer – amdg.eu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437EE-6AF2-2FCC-5D87-F43176473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9787FE8-36F3-A658-AB10-3240B6CC9A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24037" y="935830"/>
            <a:ext cx="6767438" cy="2115345"/>
          </a:xfrm>
        </p:spPr>
        <p:txBody>
          <a:bodyPr/>
          <a:lstStyle/>
          <a:p>
            <a:pPr algn="l" eaLnBrk="1" hangingPunct="1"/>
            <a: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 lice</a:t>
            </a:r>
            <a:b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majke Ane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A1AF17B-56E1-7091-DAE3-FE27DE1950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13693" y="3118353"/>
            <a:ext cx="6588125" cy="2160239"/>
          </a:xfrm>
        </p:spPr>
        <p:txBody>
          <a:bodyPr/>
          <a:lstStyle/>
          <a:p>
            <a:pPr algn="l" eaLnBrk="1" hangingPunct="1">
              <a:buClr>
                <a:schemeClr val="bg1"/>
              </a:buClr>
            </a:pPr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Bog </a:t>
            </a:r>
          </a:p>
          <a:p>
            <a:pPr algn="l" eaLnBrk="1" hangingPunct="1">
              <a:buClr>
                <a:schemeClr val="bg1"/>
              </a:buClr>
            </a:pPr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obnavlja životne temelje </a:t>
            </a:r>
          </a:p>
          <a:p>
            <a:pPr algn="l" eaLnBrk="1" hangingPunct="1">
              <a:buClr>
                <a:schemeClr val="bg1"/>
              </a:buClr>
            </a:pPr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1 Sam 1s</a:t>
            </a:r>
          </a:p>
        </p:txBody>
      </p:sp>
      <p:pic>
        <p:nvPicPr>
          <p:cNvPr id="37892" name="Picture 4" descr="a_Sa11">
            <a:extLst>
              <a:ext uri="{FF2B5EF4-FFF2-40B4-BE49-F238E27FC236}">
                <a16:creationId xmlns:a16="http://schemas.microsoft.com/office/drawing/2014/main" id="{89AAE489-3900-8E22-8FBA-FA25DDF7A77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0"/>
            <a:ext cx="338455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B8A0A4-481E-723B-1075-731F54433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5888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E724744E-4740-6E67-D715-D92DEA050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47D34F9B-A34D-9BD6-AC8A-FCEB7A0F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12398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F4071-10CB-0FDA-0DB6-8065D947CFF6}"/>
              </a:ext>
            </a:extLst>
          </p:cNvPr>
          <p:cNvSpPr txBox="1"/>
          <p:nvPr/>
        </p:nvSpPr>
        <p:spPr>
          <a:xfrm>
            <a:off x="2283538" y="5280483"/>
            <a:ext cx="4319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hr-HR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Biblija za odrasle </a:t>
            </a:r>
            <a:br>
              <a:rPr lang="hr-HR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večer – amdg.eu</a:t>
            </a:r>
          </a:p>
        </p:txBody>
      </p:sp>
    </p:spTree>
    <p:extLst>
      <p:ext uri="{BB962C8B-B14F-4D97-AF65-F5344CB8AC3E}">
        <p14:creationId xmlns:p14="http://schemas.microsoft.com/office/powerpoint/2010/main" val="425600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6EDE11F-175D-33F4-4E42-3E9764A37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60363"/>
            <a:ext cx="4213225" cy="1454150"/>
          </a:xfrm>
        </p:spPr>
        <p:txBody>
          <a:bodyPr anchor="t"/>
          <a:lstStyle/>
          <a:p>
            <a:pPr eaLnBrk="1" hangingPunct="1"/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Moji temelji</a:t>
            </a:r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92BBF835-D42C-88D9-F4B6-68B0EF336D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0" y="0"/>
            <a:ext cx="3116263" cy="407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324" name="Rectangle 3">
            <a:extLst>
              <a:ext uri="{FF2B5EF4-FFF2-40B4-BE49-F238E27FC236}">
                <a16:creationId xmlns:a16="http://schemas.microsoft.com/office/drawing/2014/main" id="{EA7B6E1B-152D-291A-BDD4-E7EA61F2CB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944688"/>
            <a:ext cx="7705725" cy="37258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kakve situacije </a:t>
            </a:r>
            <a:b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dolazim?</a:t>
            </a:r>
          </a:p>
          <a:p>
            <a:pPr eaLnBrk="1" hangingPunct="1"/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Bog meni daje?</a:t>
            </a:r>
          </a:p>
          <a:p>
            <a:pPr eaLnBrk="1" hangingPunct="1"/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mene pogrešno tumači?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8C813C6-1551-5317-DD75-ED0151A91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6480175" cy="1295400"/>
          </a:xfrm>
        </p:spPr>
        <p:txBody>
          <a:bodyPr/>
          <a:lstStyle/>
          <a:p>
            <a:pPr eaLnBrk="1" hangingPunct="1"/>
            <a:r>
              <a:rPr lang="hr-HR" altLang="sr-Latn-RS" sz="5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Dalekosežna molitva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6822D7C1-6A17-8E77-A11E-F3D4111BC4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008063"/>
            <a:ext cx="7777163" cy="547211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Univerzalan hvalospjev: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vlada krugom </a:t>
            </a:r>
            <a:b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zemaljskim (1 Sam 2,8)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e-IL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ruši u </a:t>
            </a:r>
            <a:r>
              <a:rPr lang="hr-HR" altLang="sr-Latn-R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Šeol</a:t>
            </a: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odande diže </a:t>
            </a:r>
            <a:b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usp. </a:t>
            </a:r>
            <a:r>
              <a:rPr lang="hr-HR" altLang="sr-Latn-R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13,2)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“nerotkinja rađa” </a:t>
            </a:r>
            <a:b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Sam 2,5): 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još tri sina i dvije kćeri (21)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Druga molitva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Prva:  Kad svi slave, ona se povlači (1,9)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257EC5BC-8811-BB39-8A99-FF5326BDB73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152525"/>
            <a:ext cx="32670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F3399A8-195E-E05C-718F-3B0845670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7777163" cy="1295400"/>
          </a:xfrm>
        </p:spPr>
        <p:txBody>
          <a:bodyPr/>
          <a:lstStyle/>
          <a:p>
            <a:pPr eaLnBrk="1" hangingPunct="1"/>
            <a:r>
              <a:rPr lang="hr-HR" altLang="sr-Latn-RS" sz="5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 “užasne situacije”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CB2B9B7-9627-BE7D-24D5-1D4B111408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008063"/>
            <a:ext cx="7831138" cy="5040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Clr>
                <a:srgbClr val="0070C0"/>
              </a:buClr>
            </a:pP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Pobožni muž (1 Sam 1,3):</a:t>
            </a:r>
          </a:p>
          <a:p>
            <a:pPr lvl="1" eaLnBrk="1" hangingPunct="1">
              <a:lnSpc>
                <a:spcPct val="100000"/>
              </a:lnSpc>
              <a:buClr>
                <a:srgbClr val="0070C0"/>
              </a:buClr>
            </a:pPr>
            <a:r>
              <a:rPr lang="hr-HR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Redovito hodočasti</a:t>
            </a:r>
          </a:p>
          <a:p>
            <a:pPr eaLnBrk="1" hangingPunct="1">
              <a:lnSpc>
                <a:spcPct val="100000"/>
              </a:lnSpc>
              <a:buClr>
                <a:srgbClr val="0070C0"/>
              </a:buClr>
            </a:pP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Voli Anu (5)</a:t>
            </a:r>
          </a:p>
          <a:p>
            <a:pPr eaLnBrk="1" hangingPunct="1">
              <a:lnSpc>
                <a:spcPct val="100000"/>
              </a:lnSpc>
              <a:buClr>
                <a:srgbClr val="0070C0"/>
              </a:buClr>
            </a:pP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vidi: “plačeš”, </a:t>
            </a:r>
            <a:b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 jedeš” (8)</a:t>
            </a:r>
          </a:p>
          <a:p>
            <a:pPr eaLnBrk="1" hangingPunct="1">
              <a:lnSpc>
                <a:spcPct val="100000"/>
              </a:lnSpc>
              <a:buClr>
                <a:srgbClr val="0070C0"/>
              </a:buClr>
            </a:pP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šutnja</a:t>
            </a:r>
          </a:p>
          <a:p>
            <a:pPr lvl="1" eaLnBrk="1" hangingPunct="1">
              <a:lnSpc>
                <a:spcPct val="100000"/>
              </a:lnSpc>
              <a:buClr>
                <a:srgbClr val="0070C0"/>
              </a:buClr>
            </a:pPr>
            <a:r>
              <a:rPr lang="hr-HR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psihosomatske tegobe</a:t>
            </a:r>
          </a:p>
          <a:p>
            <a:pPr eaLnBrk="1" hangingPunct="1">
              <a:lnSpc>
                <a:spcPct val="100000"/>
              </a:lnSpc>
              <a:buClr>
                <a:srgbClr val="0070C0"/>
              </a:buClr>
            </a:pP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 djece (2.5.8)</a:t>
            </a:r>
          </a:p>
          <a:p>
            <a:pPr eaLnBrk="1" hangingPunct="1">
              <a:lnSpc>
                <a:spcPct val="100000"/>
              </a:lnSpc>
              <a:buClr>
                <a:srgbClr val="0070C0"/>
              </a:buClr>
            </a:pP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Suparnica vrijeđa, ponižava (6) </a:t>
            </a:r>
            <a:endParaRPr lang="hr-HR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0" name="Picture 5" descr="Hannah%20Intro">
            <a:extLst>
              <a:ext uri="{FF2B5EF4-FFF2-40B4-BE49-F238E27FC236}">
                <a16:creationId xmlns:a16="http://schemas.microsoft.com/office/drawing/2014/main" id="{FE06BA48-2E3C-AB7E-EE98-C1F7BB8881B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079500"/>
            <a:ext cx="34813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D6D5A5B-CFF0-CD63-32F8-77A4F1612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144463"/>
            <a:ext cx="5076825" cy="1079500"/>
          </a:xfrm>
        </p:spPr>
        <p:txBody>
          <a:bodyPr anchor="t"/>
          <a:lstStyle/>
          <a:p>
            <a:pPr eaLnBrk="1" hangingPunct="1"/>
            <a:r>
              <a:rPr lang="hr-HR" altLang="sr-Latn-RS" sz="5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Majčinski zavjet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8D7AE22-1563-9755-D3A8-C943CA1459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935038"/>
            <a:ext cx="7993063" cy="5257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zh-C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Izlijeva dušu</a:t>
            </a: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Sam 1,15)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molitvi (10)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2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dugačkoj (12.16), tihoj (13)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Polaže zavjet (1,11): </a:t>
            </a:r>
            <a:b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“dat ću ti”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Marija: </a:t>
            </a:r>
            <a:br>
              <a:rPr lang="hr-HR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Tvoja službenica</a:t>
            </a:r>
            <a:r>
              <a:rPr lang="hr-HR" altLang="zh-CN" sz="2600" b="1" dirty="0">
                <a:latin typeface="Times New Roman" panose="02020603050405020304" pitchFamily="18" charset="0"/>
              </a:rPr>
              <a:t>”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3x</a:t>
            </a:r>
            <a:endParaRPr lang="hr-HR" altLang="zh-CN" sz="2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</a:t>
            </a:r>
            <a:r>
              <a:rPr lang="hr-HR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pogledaš</a:t>
            </a:r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nevolju </a:t>
            </a:r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Sam 1,11) </a:t>
            </a:r>
            <a:endParaRPr lang="hr-HR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Vidio 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</a:t>
            </a:r>
            <a:r>
              <a:rPr lang="hr-HR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jade/nevolju 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3,7)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Pogledao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hr-HR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neznatnost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(Lk 1,48) </a:t>
            </a:r>
            <a:endParaRPr lang="hr-HR" altLang="sr-Latn-R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Picture 4" descr="Image result for exodus 3">
            <a:extLst>
              <a:ext uri="{FF2B5EF4-FFF2-40B4-BE49-F238E27FC236}">
                <a16:creationId xmlns:a16="http://schemas.microsoft.com/office/drawing/2014/main" id="{E7A054DC-C73D-840E-79CD-9F66B311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0"/>
            <a:ext cx="348773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Image result for magnificat">
            <a:extLst>
              <a:ext uri="{FF2B5EF4-FFF2-40B4-BE49-F238E27FC236}">
                <a16:creationId xmlns:a16="http://schemas.microsoft.com/office/drawing/2014/main" id="{09F406D4-FEAA-3131-1955-188455CD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464050"/>
            <a:ext cx="25209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Image result for hannah mother of samuel">
            <a:extLst>
              <a:ext uri="{FF2B5EF4-FFF2-40B4-BE49-F238E27FC236}">
                <a16:creationId xmlns:a16="http://schemas.microsoft.com/office/drawing/2014/main" id="{B479BAD6-2062-F7E3-44C9-1D70C157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016125"/>
            <a:ext cx="338455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B0A1040-496A-36A8-3CCA-1DAE9E20C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8675" y="71438"/>
            <a:ext cx="6983413" cy="973137"/>
          </a:xfrm>
        </p:spPr>
        <p:txBody>
          <a:bodyPr anchor="t"/>
          <a:lstStyle/>
          <a:p>
            <a:pPr eaLnBrk="1" hangingPunct="1"/>
            <a:r>
              <a:rPr lang="hr-HR" altLang="sr-Latn-R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 lice majke Ane</a:t>
            </a:r>
          </a:p>
        </p:txBody>
      </p:sp>
      <p:pic>
        <p:nvPicPr>
          <p:cNvPr id="47107" name="Picture 6" descr="clip_image012">
            <a:extLst>
              <a:ext uri="{FF2B5EF4-FFF2-40B4-BE49-F238E27FC236}">
                <a16:creationId xmlns:a16="http://schemas.microsoft.com/office/drawing/2014/main" id="{26E1193C-1EA3-9646-4F32-E8F3606406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4775" y="1871663"/>
            <a:ext cx="3451225" cy="4608512"/>
          </a:xfrm>
          <a:noFill/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3EA9F234-681A-3AE7-9B09-CC2D3194CE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792163"/>
            <a:ext cx="8353425" cy="5472112"/>
          </a:xfrm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100000"/>
              </a:lnSpc>
              <a:buClr>
                <a:schemeClr val="accent1"/>
              </a:buClr>
              <a:defRPr/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 </a:t>
            </a:r>
            <a: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nije kao prije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može jesti (1 Sam 1,18)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  <a:defRPr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Optužena od svećenika (14) 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defRPr/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Brani se istinom (15s)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defRPr/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Postiže zagovor (17)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  <a:defRPr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istoj svojoj zajednici: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defRPr/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Donosi i priopćava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odluke (22)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defRPr/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Voditeljica (24):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  <a:defRPr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Povede, uzima, uvodi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  <a:defRPr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Govori svećeniku (26)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77F1E13-CD87-728C-D1C8-EAD98EFBE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7453312" cy="1252538"/>
          </a:xfrm>
        </p:spPr>
        <p:txBody>
          <a:bodyPr/>
          <a:lstStyle/>
          <a:p>
            <a:pPr eaLnBrk="1" hangingPunct="1"/>
            <a:r>
              <a:rPr lang="hr-HR" altLang="sr-Latn-R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Ispunjen zavjet</a:t>
            </a:r>
            <a:endParaRPr lang="hr-HR" altLang="sr-Latn-RS" sz="5400" dirty="0">
              <a:solidFill>
                <a:srgbClr val="0070C0"/>
              </a:solidFill>
            </a:endParaRPr>
          </a:p>
        </p:txBody>
      </p:sp>
      <p:pic>
        <p:nvPicPr>
          <p:cNvPr id="48131" name="Content Placeholder 4">
            <a:extLst>
              <a:ext uri="{FF2B5EF4-FFF2-40B4-BE49-F238E27FC236}">
                <a16:creationId xmlns:a16="http://schemas.microsoft.com/office/drawing/2014/main" id="{C3006E36-44C2-F3D0-11A9-FC9CB551FA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9238" y="0"/>
            <a:ext cx="3311525" cy="4459288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3C013-5DBE-BAE6-535D-9127A71EE2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368425"/>
            <a:ext cx="7453313" cy="51117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“ustupam” (1,28):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uzvraćen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Bogu služi (2,11.18)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Raste (2,21.26)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postiže blagoslov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cijelu obitelj (2,20):</a:t>
            </a:r>
          </a:p>
          <a:p>
            <a:pPr lvl="1" eaLnBrk="1" hangingPunct="1">
              <a:lnSpc>
                <a:spcPct val="100000"/>
              </a:lnSpc>
              <a:buClr>
                <a:schemeClr val="accent1"/>
              </a:buClr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l-P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Neka ti Jahve dade poroda </a:t>
            </a:r>
            <a:br>
              <a:rPr lang="pl-P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te žene na uzdarje”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F1B9E90A-966E-334D-3703-907E868A8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175" y="4535488"/>
            <a:ext cx="22875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sr-Latn-RS" sz="900"/>
              <a:t>George Tinswell</a:t>
            </a:r>
            <a:r>
              <a:rPr lang="hr-HR" altLang="sr-Latn-RS" sz="900"/>
              <a:t>, Samuel doveden k Eliju</a:t>
            </a:r>
            <a:endParaRPr lang="de-DE" altLang="sr-Latn-R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E8BAF-1E5A-F806-F36B-9F81BE6D7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F975A7D-C3EC-82B2-36A2-7E84A35AE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60363"/>
            <a:ext cx="4213225" cy="1454150"/>
          </a:xfrm>
        </p:spPr>
        <p:txBody>
          <a:bodyPr anchor="t"/>
          <a:lstStyle/>
          <a:p>
            <a:pPr eaLnBrk="1" hangingPunct="1"/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Moji temelji</a:t>
            </a:r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C90D3FC6-F646-122D-B4E5-70F25606D6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0" y="0"/>
            <a:ext cx="3116263" cy="407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324" name="Rectangle 3">
            <a:extLst>
              <a:ext uri="{FF2B5EF4-FFF2-40B4-BE49-F238E27FC236}">
                <a16:creationId xmlns:a16="http://schemas.microsoft.com/office/drawing/2014/main" id="{3AFBCE6A-9E51-AC70-543F-1C193579DB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944688"/>
            <a:ext cx="7705725" cy="37258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kakve situacije </a:t>
            </a:r>
            <a:b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dolazim?</a:t>
            </a:r>
          </a:p>
          <a:p>
            <a:pPr eaLnBrk="1" hangingPunct="1"/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Bog meni daje?</a:t>
            </a:r>
          </a:p>
          <a:p>
            <a:pPr eaLnBrk="1" hangingPunct="1"/>
            <a:r>
              <a:rPr lang="hr-HR" altLang="sr-Latn-R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mene pogrešno tumači?</a:t>
            </a:r>
          </a:p>
        </p:txBody>
      </p:sp>
    </p:spTree>
    <p:extLst>
      <p:ext uri="{BB962C8B-B14F-4D97-AF65-F5344CB8AC3E}">
        <p14:creationId xmlns:p14="http://schemas.microsoft.com/office/powerpoint/2010/main" val="36921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Edge">
  <a:themeElements>
    <a:clrScheme name="1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1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Edge">
  <a:themeElements>
    <a:clrScheme name="1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Edge">
  <a:themeElements>
    <a:clrScheme name="13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3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Edge">
  <a:themeElements>
    <a:clrScheme name="14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4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4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S001069000">
  <a:themeElements>
    <a:clrScheme name="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Blends">
  <a:themeElements>
    <a:clrScheme name="2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1087</TotalTime>
  <Words>375</Words>
  <Application>Microsoft Office PowerPoint</Application>
  <PresentationFormat>Custom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Arial</vt:lpstr>
      <vt:lpstr>Garamond</vt:lpstr>
      <vt:lpstr>Wingdings</vt:lpstr>
      <vt:lpstr>Tahoma</vt:lpstr>
      <vt:lpstr>Calibri Light</vt:lpstr>
      <vt:lpstr>Calibri</vt:lpstr>
      <vt:lpstr>Times New Roman</vt:lpstr>
      <vt:lpstr>等线</vt:lpstr>
      <vt:lpstr>Edge</vt:lpstr>
      <vt:lpstr>11_Edge</vt:lpstr>
      <vt:lpstr>12_Edge</vt:lpstr>
      <vt:lpstr>13_Edge</vt:lpstr>
      <vt:lpstr>14_Edge</vt:lpstr>
      <vt:lpstr>4_TS001069000</vt:lpstr>
      <vt:lpstr>2_Blends</vt:lpstr>
      <vt:lpstr>Default Design</vt:lpstr>
      <vt:lpstr>3_Blends</vt:lpstr>
      <vt:lpstr>Blends</vt:lpstr>
      <vt:lpstr>Novo lice majke Ane</vt:lpstr>
      <vt:lpstr>Novo lice majke Ane</vt:lpstr>
      <vt:lpstr>Moji temelji</vt:lpstr>
      <vt:lpstr>Dalekosežna molitva</vt:lpstr>
      <vt:lpstr>Iz “užasne situacije”</vt:lpstr>
      <vt:lpstr>Majčinski zavjet</vt:lpstr>
      <vt:lpstr>Novo lice majke Ane</vt:lpstr>
      <vt:lpstr>Ispunjen zavjet</vt:lpstr>
      <vt:lpstr>Moji temelji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Mistična objava Mojsiju (Izl 34)</dc:title>
  <dc:creator>Guenther</dc:creator>
  <cp:lastModifiedBy>Niko Bilić</cp:lastModifiedBy>
  <cp:revision>119</cp:revision>
  <dcterms:created xsi:type="dcterms:W3CDTF">2009-05-05T08:11:25Z</dcterms:created>
  <dcterms:modified xsi:type="dcterms:W3CDTF">2025-05-09T08:36:14Z</dcterms:modified>
</cp:coreProperties>
</file>