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8" r:id="rId1"/>
    <p:sldMasterId id="2147483709" r:id="rId2"/>
    <p:sldMasterId id="2147483710" r:id="rId3"/>
    <p:sldMasterId id="2147483833" r:id="rId4"/>
    <p:sldMasterId id="2147483904" r:id="rId5"/>
    <p:sldMasterId id="2147483999" r:id="rId6"/>
  </p:sldMasterIdLst>
  <p:notesMasterIdLst>
    <p:notesMasterId r:id="rId18"/>
  </p:notesMasterIdLst>
  <p:handoutMasterIdLst>
    <p:handoutMasterId r:id="rId19"/>
  </p:handoutMasterIdLst>
  <p:sldIdLst>
    <p:sldId id="324" r:id="rId7"/>
    <p:sldId id="311" r:id="rId8"/>
    <p:sldId id="374" r:id="rId9"/>
    <p:sldId id="371" r:id="rId10"/>
    <p:sldId id="373" r:id="rId11"/>
    <p:sldId id="325" r:id="rId12"/>
    <p:sldId id="330" r:id="rId13"/>
    <p:sldId id="326" r:id="rId14"/>
    <p:sldId id="331" r:id="rId15"/>
    <p:sldId id="375" r:id="rId16"/>
    <p:sldId id="336" r:id="rId17"/>
  </p:sldIdLst>
  <p:sldSz cx="9144000" cy="6858000" type="screen4x3"/>
  <p:notesSz cx="7099300" cy="102235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Shruti" panose="020B0502040204020203" pitchFamily="34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Shruti" panose="020B0502040204020203" pitchFamily="34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Shruti" panose="020B0502040204020203" pitchFamily="34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Shruti" panose="020B0502040204020203" pitchFamily="34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Shruti" panose="020B0502040204020203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Shruti" panose="020B0502040204020203" pitchFamily="34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Shruti" panose="020B0502040204020203" pitchFamily="34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Shruti" panose="020B0502040204020203" pitchFamily="34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Shruti" panose="020B0502040204020203" pitchFamily="34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8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14" autoAdjust="0"/>
  </p:normalViewPr>
  <p:slideViewPr>
    <p:cSldViewPr>
      <p:cViewPr varScale="1">
        <p:scale>
          <a:sx n="88" d="100"/>
          <a:sy n="88" d="100"/>
        </p:scale>
        <p:origin x="131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9DA37D27-63AD-99FB-79E1-03CC45D5984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BB87BB18-6463-EE72-781B-754C46FDB90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5716" name="Rectangle 4">
            <a:extLst>
              <a:ext uri="{FF2B5EF4-FFF2-40B4-BE49-F238E27FC236}">
                <a16:creationId xmlns:a16="http://schemas.microsoft.com/office/drawing/2014/main" id="{27F710DB-6AE6-09AB-8877-E30E5E57513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07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5717" name="Rectangle 5">
            <a:extLst>
              <a:ext uri="{FF2B5EF4-FFF2-40B4-BE49-F238E27FC236}">
                <a16:creationId xmlns:a16="http://schemas.microsoft.com/office/drawing/2014/main" id="{23CD1C44-C253-111B-394C-B2668482B71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107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DA68A88-BCBA-4323-90D9-006A7B00B141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70B7AECB-FE99-C925-B0BC-5636B6EA3EE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E24D1069-FA82-7235-0123-12C17AFAA78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4E97DB52-C0B0-773E-C9E4-73C9EFC01EA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21" name="Rectangle 5">
            <a:extLst>
              <a:ext uri="{FF2B5EF4-FFF2-40B4-BE49-F238E27FC236}">
                <a16:creationId xmlns:a16="http://schemas.microsoft.com/office/drawing/2014/main" id="{B2847925-AC79-B241-B03F-63532628203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6163"/>
            <a:ext cx="56800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/>
              <a:t>Click to edit Master text styles</a:t>
            </a:r>
          </a:p>
          <a:p>
            <a:pPr lvl="1"/>
            <a:r>
              <a:rPr lang="hr-HR" noProof="0"/>
              <a:t>Second level</a:t>
            </a:r>
          </a:p>
          <a:p>
            <a:pPr lvl="2"/>
            <a:r>
              <a:rPr lang="hr-HR" noProof="0"/>
              <a:t>Third level</a:t>
            </a:r>
          </a:p>
          <a:p>
            <a:pPr lvl="3"/>
            <a:r>
              <a:rPr lang="hr-HR" noProof="0"/>
              <a:t>Fourth level</a:t>
            </a:r>
          </a:p>
          <a:p>
            <a:pPr lvl="4"/>
            <a:r>
              <a:rPr lang="hr-HR" noProof="0"/>
              <a:t>Fifth level</a:t>
            </a:r>
          </a:p>
        </p:txBody>
      </p:sp>
      <p:sp>
        <p:nvSpPr>
          <p:cNvPr id="162822" name="Rectangle 6">
            <a:extLst>
              <a:ext uri="{FF2B5EF4-FFF2-40B4-BE49-F238E27FC236}">
                <a16:creationId xmlns:a16="http://schemas.microsoft.com/office/drawing/2014/main" id="{586F7ADC-E364-2FEA-88E5-B6163A0E998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07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62823" name="Rectangle 7">
            <a:extLst>
              <a:ext uri="{FF2B5EF4-FFF2-40B4-BE49-F238E27FC236}">
                <a16:creationId xmlns:a16="http://schemas.microsoft.com/office/drawing/2014/main" id="{5CD65D73-DD15-CC8C-5B41-0CB67EDA30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107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939AF767-BE59-472C-AAFB-C9E0AE4FCB6C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D62A1BF5-C366-C836-8EA0-D6AE80B3FD1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3" tIns="47412" rIns="94823" bIns="47412"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en-US" b="0">
                <a:latin typeface="Arial" panose="020B0604020202020204" pitchFamily="34" charset="0"/>
                <a:cs typeface="Arial" panose="020B0604020202020204" pitchFamily="34" charset="0"/>
              </a:rPr>
              <a:t>ferbt2_011.pdf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15B415B7-DB3B-EF63-F453-F1E26B2F0FC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3" tIns="47412" rIns="94823" bIns="47412"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en-US" b="0">
                <a:latin typeface="Arial" panose="020B0604020202020204" pitchFamily="34" charset="0"/>
                <a:cs typeface="Arial" panose="020B0604020202020204" pitchFamily="34" charset="0"/>
              </a:rPr>
              <a:t>10.01.2012.</a:t>
            </a:r>
          </a:p>
        </p:txBody>
      </p:sp>
      <p:sp>
        <p:nvSpPr>
          <p:cNvPr id="35844" name="Rectangle 6">
            <a:extLst>
              <a:ext uri="{FF2B5EF4-FFF2-40B4-BE49-F238E27FC236}">
                <a16:creationId xmlns:a16="http://schemas.microsoft.com/office/drawing/2014/main" id="{E0E7E8DF-7CBF-93DC-3D92-3A183A0B019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97107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3" tIns="47412" rIns="94823" bIns="47412" anchor="b"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en-US" b="0">
                <a:latin typeface="Arial" panose="020B0604020202020204" pitchFamily="34" charset="0"/>
                <a:cs typeface="Arial" panose="020B0604020202020204" pitchFamily="34" charset="0"/>
              </a:rPr>
              <a:t>www.ffdi.unizg.hr/amdg</a:t>
            </a:r>
          </a:p>
        </p:txBody>
      </p:sp>
      <p:sp>
        <p:nvSpPr>
          <p:cNvPr id="35845" name="Rectangle 7">
            <a:extLst>
              <a:ext uri="{FF2B5EF4-FFF2-40B4-BE49-F238E27FC236}">
                <a16:creationId xmlns:a16="http://schemas.microsoft.com/office/drawing/2014/main" id="{2325D281-3AF7-9ADC-453C-FAC91CCAF1C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107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3" tIns="47412" rIns="94823" bIns="47412" anchor="b"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CC0395A-B15C-49B5-B9DF-3FA617CECE70}" type="slidenum">
              <a:rPr lang="de-DE" altLang="en-US" b="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de-DE" altLang="en-US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6" name="Rectangle 2">
            <a:extLst>
              <a:ext uri="{FF2B5EF4-FFF2-40B4-BE49-F238E27FC236}">
                <a16:creationId xmlns:a16="http://schemas.microsoft.com/office/drawing/2014/main" id="{FA9AEF30-E412-DB33-9749-CE3F5AAC9F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7" name="Rectangle 3">
            <a:extLst>
              <a:ext uri="{FF2B5EF4-FFF2-40B4-BE49-F238E27FC236}">
                <a16:creationId xmlns:a16="http://schemas.microsoft.com/office/drawing/2014/main" id="{B15C2390-46C1-9CDC-E66E-D42766A30F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3" tIns="47412" rIns="94823" bIns="47412"/>
          <a:lstStyle/>
          <a:p>
            <a:endParaRPr lang="sr-Latn-C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048E3-C3F4-199A-0351-2D969532C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36B1426C-E96C-CDB8-0CC2-5602CED9223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3" tIns="47412" rIns="94823" bIns="47412"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en-US" b="0">
                <a:latin typeface="Arial" panose="020B0604020202020204" pitchFamily="34" charset="0"/>
                <a:cs typeface="Arial" panose="020B0604020202020204" pitchFamily="34" charset="0"/>
              </a:rPr>
              <a:t>ferbt2_011.pdf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47D1165-CAB5-F569-6E54-808D51BA399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3" tIns="47412" rIns="94823" bIns="47412"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en-US" b="0">
                <a:latin typeface="Arial" panose="020B0604020202020204" pitchFamily="34" charset="0"/>
                <a:cs typeface="Arial" panose="020B0604020202020204" pitchFamily="34" charset="0"/>
              </a:rPr>
              <a:t>10.01.2012.</a:t>
            </a:r>
          </a:p>
        </p:txBody>
      </p:sp>
      <p:sp>
        <p:nvSpPr>
          <p:cNvPr id="35844" name="Rectangle 6">
            <a:extLst>
              <a:ext uri="{FF2B5EF4-FFF2-40B4-BE49-F238E27FC236}">
                <a16:creationId xmlns:a16="http://schemas.microsoft.com/office/drawing/2014/main" id="{452F7772-5681-263E-BBCF-17DB32A6974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97107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3" tIns="47412" rIns="94823" bIns="47412" anchor="b"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en-US" b="0">
                <a:latin typeface="Arial" panose="020B0604020202020204" pitchFamily="34" charset="0"/>
                <a:cs typeface="Arial" panose="020B0604020202020204" pitchFamily="34" charset="0"/>
              </a:rPr>
              <a:t>www.ffdi.unizg.hr/amdg</a:t>
            </a:r>
          </a:p>
        </p:txBody>
      </p:sp>
      <p:sp>
        <p:nvSpPr>
          <p:cNvPr id="35845" name="Rectangle 7">
            <a:extLst>
              <a:ext uri="{FF2B5EF4-FFF2-40B4-BE49-F238E27FC236}">
                <a16:creationId xmlns:a16="http://schemas.microsoft.com/office/drawing/2014/main" id="{25DFC7E7-17CB-FCEC-95C8-EE54ACC34E9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107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3" tIns="47412" rIns="94823" bIns="47412" anchor="b"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CC0395A-B15C-49B5-B9DF-3FA617CECE70}" type="slidenum">
              <a:rPr lang="de-DE" altLang="en-US" b="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de-DE" altLang="en-US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6" name="Rectangle 2">
            <a:extLst>
              <a:ext uri="{FF2B5EF4-FFF2-40B4-BE49-F238E27FC236}">
                <a16:creationId xmlns:a16="http://schemas.microsoft.com/office/drawing/2014/main" id="{20C42C69-D449-4B4C-3D31-266E6078AD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7" name="Rectangle 3">
            <a:extLst>
              <a:ext uri="{FF2B5EF4-FFF2-40B4-BE49-F238E27FC236}">
                <a16:creationId xmlns:a16="http://schemas.microsoft.com/office/drawing/2014/main" id="{F86B7B0A-C498-2A38-1D6F-0E0F27AF1F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3" tIns="47412" rIns="94823" bIns="47412"/>
          <a:lstStyle/>
          <a:p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176808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436631-EFD5-46E1-7286-99EB94B6A3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08.09.2012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E7F470-AE13-5D44-2416-2D03251B9F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961791-53B5-3DF2-079D-D063FB732C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20AF3-67E5-4466-A829-A2296EDC7116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54818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DFF88A-0E7E-833A-0140-46B3B88EB5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08.09.2012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8F0A1B-79BC-DEFD-04D5-9EAA7B7FA6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4A51FA-879F-DA62-94E4-D93689F4D1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8B10B-2C1B-42E1-937E-99B1829533D3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223278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A8C367-901C-AC16-DA13-C3AD4EC353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08.09.2012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48AA65-A39A-F5F8-153D-999184B62E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E83D73-432D-A95C-A0D7-16BA209BD7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02DB1-AB92-4130-B5D2-D4C149509D59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328428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AF5FE6-C092-211F-FA10-31AE19E910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08.09.2012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6D97FA-38AF-37A5-C9E8-812D7991E9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8EEB18-0054-428A-A69C-86FC7DEA6C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24972-5F4F-4D22-A686-B76C57FA8364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899305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E4ECA1-1A2E-7F80-0E3D-2CF92B524B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08.09.2012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80935A-551A-5A6F-746D-FD48F0EFD8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8A1F62-0482-B28D-6F43-418EC75AC3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C6148-0565-46DF-B159-FBD96B9381D8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889540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4C4B6C-AF09-8609-FFF4-C6E315789F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08.09.2012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E53482-6018-F2E9-0D40-DE16D5890D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816203-23D5-972F-E6C6-FA53D02F83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FE1EA-4172-41C0-89B4-3DCB123662C7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207272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914C32-BDE5-095E-993A-3E2DD29A99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08.09.2012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125797-DC4E-49A1-CB7B-FB5DFB31FA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194B76-E074-2E74-6E95-19C53020D2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3921F-A11F-4F96-BB8F-39CC70FA1E37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206610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3EF0DDC-BC4C-0A1A-67A7-9036AE6225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08.09.2012</a:t>
            </a:r>
            <a:endParaRPr lang="hr-H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57FA3D9-A30E-131E-5622-F73E32BACD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1109678-E60C-484D-B3AA-5D12EF3E26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05A2D-3E5E-4901-A623-F3464E3A2458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215045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51612F0-D049-F818-6558-61C2EDDD52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08.09.2012</a:t>
            </a:r>
            <a:endParaRPr lang="hr-H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B98F036-C704-E52B-A8CA-BCBB951C20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2CA017D-5464-BD2E-D0F6-6A5F0F9BFE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FA930-42D2-47D3-BE3F-D51E23D2B3BF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493893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E260405-EC6F-AD61-ACF1-B5E1E04C5E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08.09.2012</a:t>
            </a:r>
            <a:endParaRPr lang="hr-H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74C14DF-B9B6-C318-AAB4-7BA8725BEE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58C12B1-2F4C-4FE9-7F6D-6A0E9A191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81F4F-4245-444E-BD43-3ACE7511A15E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458128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EEE4FE-77E1-3740-AFA2-43AC5DB93D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08.09.2012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569FA9-C9B8-282E-A4C3-BAD80E3E05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C49C6B-CA52-A74D-86D6-12D03AE2C2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B8A2E-42B2-401F-8E06-5B70B82007C4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51026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D62B87-4EBE-93CC-FF94-B0733CB8E2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08.09.2012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B63744-7A13-B430-F603-C06DF4A5D4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87E134-82BF-F800-825A-530A7CEE0A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B8FBB-1A68-4945-B16E-03F2BFAEDD79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064899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271CB4-CE83-5652-AA65-DC99A5EEA5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08.09.2012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4F9ACB-8E99-7645-3655-CECD7EF05D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74B040-8340-FD08-97DC-D82EFB3A49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57817-2FCC-436A-9809-B1B133BA7BAC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901392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50A9DC-E0A4-F574-CB6E-F66F790FD9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08.09.2012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9CF8C5-0D9A-C8A5-C579-2CC8C59D8A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99563C-000B-E53D-8F13-BE3218820D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330CA-4887-4EF0-A316-B0835384C3FF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659377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5D1F18-A638-D4EF-151B-858AAB00B4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08.09.2012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028F72-F13D-AA96-61EB-FC6754BB78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C0797F-FE19-3387-2B21-8B2C620AD6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B51BE-9BF4-4294-8429-B2DFFF473ACB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9165578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55B0B3-7567-7348-6575-E446CDAA2F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8D6BE-ADF6-41CC-854C-150E9575BAB5}" type="datetimeFigureOut">
              <a:rPr lang="de-DE"/>
              <a:pPr>
                <a:defRPr/>
              </a:pPr>
              <a:t>28.05.2025</a:t>
            </a:fld>
            <a:r>
              <a:rPr lang="hr-HR"/>
              <a:t>08.09.2012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F04872-FA06-BED9-1D39-80C8FED80B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5DD2B4-CF32-1175-3ED2-EB4CDEED91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834B5-9F8E-483E-954E-223576CE21CE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9137783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17A3A0-704E-BA2F-4922-852D77800E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78B97-E267-4847-A652-B27243C226BA}" type="datetimeFigureOut">
              <a:rPr lang="de-DE"/>
              <a:pPr>
                <a:defRPr/>
              </a:pPr>
              <a:t>28.05.2025</a:t>
            </a:fld>
            <a:r>
              <a:rPr lang="hr-HR"/>
              <a:t>08.09.2012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FC60F8-61BA-41EC-08FC-C76C9278A6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CEE3A0-0D78-CF5D-C81E-BC5105B38B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48431-4B3D-4F63-AD37-09271E3BACE9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95474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E9974E-5435-852C-0686-92AA898748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F5BE6-D396-498C-AB4B-5FD76CABD85D}" type="datetimeFigureOut">
              <a:rPr lang="de-DE"/>
              <a:pPr>
                <a:defRPr/>
              </a:pPr>
              <a:t>28.05.2025</a:t>
            </a:fld>
            <a:r>
              <a:rPr lang="hr-HR"/>
              <a:t>08.09.2012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EDD072-EF48-639F-904D-B33A7BF8B4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F72F0F-7671-7ED5-1B19-DA2DC7D6AE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91EE3-6492-4555-A9BF-34C6FF260FA3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7022537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CD6226-C5BD-CB24-1EE5-203E503920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85DCC-D196-4E8D-ABAE-80DB7DB150AD}" type="datetimeFigureOut">
              <a:rPr lang="de-DE"/>
              <a:pPr>
                <a:defRPr/>
              </a:pPr>
              <a:t>28.05.2025</a:t>
            </a:fld>
            <a:r>
              <a:rPr lang="hr-HR"/>
              <a:t>08.09.2012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0F9EF2-D361-CA2B-0954-1B650F8AB7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40C9F1-38F3-4456-F92A-770E8DF4AD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A3DCB-69C5-4979-9881-CE732420C565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823590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6F9BAA-6CFE-90B8-9C43-1F6DEC5ED9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186DF-6EFA-4C07-92E4-0DF83A4085E0}" type="datetimeFigureOut">
              <a:rPr lang="de-DE"/>
              <a:pPr>
                <a:defRPr/>
              </a:pPr>
              <a:t>28.05.2025</a:t>
            </a:fld>
            <a:r>
              <a:rPr lang="hr-HR"/>
              <a:t>08.09.2012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EA1F30-C886-BF68-D31A-36593A558C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26D81C-0E80-EACA-1BD3-90AADC8E2F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D9A5B-75CE-46DE-B070-1EE36E48A5F3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1627217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9406A83-44E5-C5A9-04E6-99BD2B9360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5D3DC-CB65-40ED-A7DF-AC1DF396FBA8}" type="datetimeFigureOut">
              <a:rPr lang="de-DE"/>
              <a:pPr>
                <a:defRPr/>
              </a:pPr>
              <a:t>28.05.2025</a:t>
            </a:fld>
            <a:r>
              <a:rPr lang="hr-HR"/>
              <a:t>08.09.2012</a:t>
            </a:r>
            <a:endParaRPr lang="hr-H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665E6A9-E629-52AE-EC4D-28243486AB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22005D6-0D4A-596B-8C3C-3FA6915264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9E92C-30CA-48A8-8638-3530DA38BC93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5810793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BC70C20-CF4A-46AC-8B35-08DDF2022E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B0EAC-D9B6-42AA-A554-68E224CB11DC}" type="datetimeFigureOut">
              <a:rPr lang="de-DE"/>
              <a:pPr>
                <a:defRPr/>
              </a:pPr>
              <a:t>28.05.2025</a:t>
            </a:fld>
            <a:r>
              <a:rPr lang="hr-HR"/>
              <a:t>08.09.2012</a:t>
            </a:r>
            <a:endParaRPr lang="hr-H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B05DAE5-7AB0-2C27-1997-A179F4EE81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6AF9537-BA68-36D7-0CD5-CCF66E8E4A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C6D7D-761E-4FD6-82B2-F152FCCBF76B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35249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A20AD0-16A1-F8CE-7DD7-5E0CAAA03F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08.09.2012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E2A534-5948-FBBB-7C91-72C38AA77E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8938A7-7434-1B53-7EC2-64E3FB63A9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D4AE6-EDD3-42C5-9C17-2DDA1AE36A42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699232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3154A1F-946F-72C7-5A72-BCBA266846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7617D-1D97-4A1A-AF4D-BA1189D638E7}" type="datetimeFigureOut">
              <a:rPr lang="de-DE"/>
              <a:pPr>
                <a:defRPr/>
              </a:pPr>
              <a:t>28.05.2025</a:t>
            </a:fld>
            <a:r>
              <a:rPr lang="hr-HR"/>
              <a:t>08.09.2012</a:t>
            </a:r>
            <a:endParaRPr lang="hr-H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536CBAF-6FE6-EA79-18DA-3086BCD1A4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7E35F2F-F91E-4B2B-3C58-D723D31C6E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17CA6-DC96-4396-B7EE-DEA81C9CFCC4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7507699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B9F254-A11E-2320-9033-7457482A0B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7A8E1-206A-4D1F-B354-156A01136384}" type="datetimeFigureOut">
              <a:rPr lang="de-DE"/>
              <a:pPr>
                <a:defRPr/>
              </a:pPr>
              <a:t>28.05.2025</a:t>
            </a:fld>
            <a:r>
              <a:rPr lang="hr-HR"/>
              <a:t>08.09.2012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646AD6-9185-0BC9-80C6-957F0CA426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A8C586-EE7F-96E3-30BB-AFB924EB74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25D73-3865-4AF7-9DC1-C1DD54BC23EA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7911683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F60E57-0228-7A90-0F86-D5F2931108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69A20-BC11-4A09-8367-79F29298D9EE}" type="datetimeFigureOut">
              <a:rPr lang="de-DE"/>
              <a:pPr>
                <a:defRPr/>
              </a:pPr>
              <a:t>28.05.2025</a:t>
            </a:fld>
            <a:r>
              <a:rPr lang="hr-HR"/>
              <a:t>08.09.2012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647865-4CF9-4DB0-39C3-5106077D01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271CD9-D97A-3D5E-9D98-2CF2A9FFA9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1AE2B-B4E4-4333-802A-6AE8BD22675C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5072808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C906B2-2BFC-2414-A517-6C869D4FA7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FF56D-9211-4BD3-B21F-9CEC7DE8CD2C}" type="datetimeFigureOut">
              <a:rPr lang="de-DE"/>
              <a:pPr>
                <a:defRPr/>
              </a:pPr>
              <a:t>28.05.2025</a:t>
            </a:fld>
            <a:r>
              <a:rPr lang="hr-HR"/>
              <a:t>08.09.2012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015CF9-2C89-BEC5-5E09-05CB8F9CA0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73861E-B463-C621-55D1-1F23A33174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3DC00-ABA8-4E8F-8EAB-DF6067959E61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6116851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DE4466-E973-EE80-C6BC-8B3DDC90EF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9D7CB-EE1D-47D8-9AD0-A42C1555872B}" type="datetimeFigureOut">
              <a:rPr lang="de-DE"/>
              <a:pPr>
                <a:defRPr/>
              </a:pPr>
              <a:t>28.05.2025</a:t>
            </a:fld>
            <a:r>
              <a:rPr lang="hr-HR"/>
              <a:t>08.09.2012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AEEE5D-700D-E2BD-E920-5AB3E95D1A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B40E25-3AD6-4C30-EC6C-EFF349B4E6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3BDB2-2A05-4AF9-B805-A5A279C3C7C5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2351617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55B0B3-7567-7348-6575-E446CDAA2F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8D6BE-ADF6-41CC-854C-150E9575BAB5}" type="datetimeFigureOut">
              <a:rPr lang="de-DE"/>
              <a:pPr>
                <a:defRPr/>
              </a:pPr>
              <a:t>28.05.2025</a:t>
            </a:fld>
            <a:r>
              <a:rPr lang="hr-HR"/>
              <a:t>08.09.2012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F04872-FA06-BED9-1D39-80C8FED80B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5DD2B4-CF32-1175-3ED2-EB4CDEED91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834B5-9F8E-483E-954E-223576CE21CE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8798503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3404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8185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61202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133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133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27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9D1866-B662-87ED-23FC-29C21A6AFA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08.09.2012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15D072-0711-3D6D-2F2E-992F0E546F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48EFF2-7DF4-A5FB-3726-D856CEBB1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16A29-83B5-492A-9347-0C6321E88AE7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718018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1499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2867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8386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52694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7176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5605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288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21DA438-FAF6-7CB2-A990-98FAFA40033A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D2BB70A2-8806-3EEE-8236-3783008904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0" name="Rectangle 4">
                <a:extLst>
                  <a:ext uri="{FF2B5EF4-FFF2-40B4-BE49-F238E27FC236}">
                    <a16:creationId xmlns:a16="http://schemas.microsoft.com/office/drawing/2014/main" id="{F0F5AF75-0501-BC10-1CFC-BFF0D61788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Shruti" panose="020B0502040204020203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Shruti" panose="020B0502040204020203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Shruti" panose="020B0502040204020203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Shruti" panose="020B0502040204020203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Shruti" panose="020B0502040204020203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Shruti" panose="020B0502040204020203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Shruti" panose="020B0502040204020203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Shruti" panose="020B0502040204020203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Shruti" panose="020B0502040204020203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5">
                <a:extLst>
                  <a:ext uri="{FF2B5EF4-FFF2-40B4-BE49-F238E27FC236}">
                    <a16:creationId xmlns:a16="http://schemas.microsoft.com/office/drawing/2014/main" id="{1080A40D-90D4-BB19-C909-CEF3DF013D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Shruti" panose="020B0502040204020203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Shruti" panose="020B0502040204020203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Shruti" panose="020B0502040204020203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Shruti" panose="020B0502040204020203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Shruti" panose="020B0502040204020203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Shruti" panose="020B0502040204020203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Shruti" panose="020B0502040204020203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Shruti" panose="020B0502040204020203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Shruti" panose="020B0502040204020203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26A1EE66-8DFF-A0F7-2583-0E286A4E5B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BC853FB-6D1B-4C6A-352C-5070C32433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Shruti" panose="020B0502040204020203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Shruti" panose="020B0502040204020203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Shruti" panose="020B0502040204020203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Shruti" panose="020B0502040204020203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Shruti" panose="020B0502040204020203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Shruti" panose="020B0502040204020203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Shruti" panose="020B0502040204020203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Shruti" panose="020B0502040204020203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Shruti" panose="020B0502040204020203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636ABC7-0F5D-0A89-5FA0-212BC1E2F8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Shruti" panose="020B0502040204020203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Shruti" panose="020B0502040204020203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Shruti" panose="020B0502040204020203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Shruti" panose="020B0502040204020203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Shruti" panose="020B0502040204020203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Shruti" panose="020B0502040204020203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Shruti" panose="020B0502040204020203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Shruti" panose="020B0502040204020203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Shruti" panose="020B0502040204020203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A0214F4A-A081-EB70-842F-8FF8FBC6F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A7E56A99-52E5-6BD4-F850-71DC772C1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5510B335-BC5B-AFFF-D21B-B940B7EC4F6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73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 noProof="0"/>
              <a:t>Click to edit Master title style</a:t>
            </a:r>
          </a:p>
        </p:txBody>
      </p:sp>
      <p:sp>
        <p:nvSpPr>
          <p:cNvPr id="573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hr-HR" noProof="0"/>
              <a:t>Click to edit Master subtitle style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AB9727EA-B60C-D959-887B-6376EC8ED2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DB5BF75F-B4F1-44BF-A6AA-69E56513E041}" type="datetimeFigureOut">
              <a:rPr lang="de-DE"/>
              <a:pPr>
                <a:defRPr/>
              </a:pPr>
              <a:t>28.05.2025</a:t>
            </a:fld>
            <a:endParaRPr lang="hr-HR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B513209D-1B09-EBF1-EC89-942CA6C002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E9D8C0BC-99AE-CFBB-4111-84632045D4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28E460-DCF4-489E-8133-53D180A2D475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235692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78B2F448-AF96-DBE6-E986-0190DC496B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AF64E-1562-4F73-80D3-E8885D0A62A5}" type="datetimeFigureOut">
              <a:rPr lang="hr-HR"/>
              <a:pPr>
                <a:defRPr/>
              </a:pPr>
              <a:t>28.5.2025.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9B43263B-D8F7-79E9-39A4-90D54F4AD7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2826487E-E5F2-B52F-8633-DBDA3824D2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29F97-2DD3-425E-9EB2-D707C2068FE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682194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13CFD288-D168-BFBD-AC5A-F73E3201BD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AC4A4-65F7-4300-9C78-A8FC4D1CFC0A}" type="datetimeFigureOut">
              <a:rPr lang="hr-HR"/>
              <a:pPr>
                <a:defRPr/>
              </a:pPr>
              <a:t>28.5.2025.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ECA8E4F9-9901-8D3B-5E08-B992581C14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6E0F30EB-767F-6F05-1699-1D9808A2AA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1D5EA-CEA2-4BE0-AFD2-262C301A154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7172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B96C32B-274B-A4C1-03A1-D13C859DAA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08.09.2012</a:t>
            </a:r>
            <a:endParaRPr lang="hr-H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562F20E-6BC7-3013-1B84-FD75703B91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BEFF0B5-AE12-FD85-CD28-49E22B9E60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2AE35-40FC-40E6-8E8B-62AEC299FBA4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5875645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DED7216F-DF62-0C61-4FCF-3D5B8A31A7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FD58B-CDA5-4528-914F-EF643EC361E4}" type="datetimeFigureOut">
              <a:rPr lang="hr-HR"/>
              <a:pPr>
                <a:defRPr/>
              </a:pPr>
              <a:t>28.5.2025.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E3036DEB-0109-EF26-9CBE-96F723A7C7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29B11F4C-DFE6-DD1F-C5F4-16A4548B53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989D6-0609-4C02-91BC-787B5C88D5E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4509841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02DAC059-1446-F8FA-91E3-4570E89E26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86F28-5CE0-4EFD-A6B2-1A9AA3EB8BFF}" type="datetimeFigureOut">
              <a:rPr lang="hr-HR"/>
              <a:pPr>
                <a:defRPr/>
              </a:pPr>
              <a:t>28.5.2025.</a:t>
            </a:fld>
            <a:endParaRPr lang="hr-HR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2D826E2C-7F2C-067F-1270-47E625F207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7C7932B7-C137-A580-B905-9F1D1D9F32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D8222-CCEC-4BC4-8611-CC40F42E1D5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734161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189A12F-64C5-C1CB-91C7-2690D2A3D7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CE221-E7E1-4C38-83C7-DCA9287EECDC}" type="datetimeFigureOut">
              <a:rPr lang="hr-HR"/>
              <a:pPr>
                <a:defRPr/>
              </a:pPr>
              <a:t>28.5.2025.</a:t>
            </a:fld>
            <a:endParaRPr lang="hr-HR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DC06B65B-249C-A826-CFB7-69F8199799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58AEF66C-8F83-0356-872B-6E9DC4DEE3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071F7-BC93-4EC5-9E42-165240F8BF7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6911305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7FF4C0C0-E700-AC3D-40E8-CE0AF06171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FAA7D-F758-4CD1-AA13-CC77EDB0C003}" type="datetimeFigureOut">
              <a:rPr lang="hr-HR"/>
              <a:pPr>
                <a:defRPr/>
              </a:pPr>
              <a:t>28.5.2025.</a:t>
            </a:fld>
            <a:endParaRPr lang="hr-HR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D71A3F31-961A-EEDA-875C-1AA9480260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10837240-E47F-A2CC-3446-93381A54B7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5C151-9C94-4466-8A33-2559EEDD41B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258559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3F6277BF-193F-4FD0-22D8-C31D145740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6CF3E-B01C-4184-A74E-061C1849A7B0}" type="datetimeFigureOut">
              <a:rPr lang="hr-HR"/>
              <a:pPr>
                <a:defRPr/>
              </a:pPr>
              <a:t>28.5.2025.</a:t>
            </a:fld>
            <a:endParaRPr lang="hr-HR"/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49E2A761-0CEB-67C3-0C2A-69F9F418E5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B6A00264-46F4-B7C2-097C-2BB0D61C6B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257E8-FE0F-4795-BCB9-AF89752239D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682939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31CD0E34-87B2-51D1-7592-19957852A3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6E465-39D0-490E-94A5-39EB6EDAE0E9}" type="datetimeFigureOut">
              <a:rPr lang="hr-HR"/>
              <a:pPr>
                <a:defRPr/>
              </a:pPr>
              <a:t>28.5.2025.</a:t>
            </a:fld>
            <a:endParaRPr lang="hr-HR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E4F45C6-585A-DC1C-4AB9-4D62AB2C9D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C9557582-4936-D1AB-98C0-69B99E0787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EDCAA-99D1-4A58-94B2-72AF1A2D49E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744612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880A2C6A-532D-24C0-4781-BB0C68D6FF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4E7E0-2ECD-4D76-90BB-C5B48B2C9ADE}" type="datetimeFigureOut">
              <a:rPr lang="hr-HR"/>
              <a:pPr>
                <a:defRPr/>
              </a:pPr>
              <a:t>28.5.2025.</a:t>
            </a:fld>
            <a:endParaRPr lang="hr-HR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34DEDE8E-A5AC-C6DA-2440-8373AC6023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18464EF4-4103-8A3C-1EBF-4B35B66582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612C8-B3F6-4852-A156-A7056025B63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409337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F5847477-6994-AD6D-E364-5D49B4A5AA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8D4A9-2F80-4597-B9A5-8786A51444F8}" type="datetimeFigureOut">
              <a:rPr lang="hr-HR"/>
              <a:pPr>
                <a:defRPr/>
              </a:pPr>
              <a:t>28.5.2025.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1420DBFA-05DE-B7BA-5137-176E7385C9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A3B58800-190B-8030-7D73-016DBDBE57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FD898-4E38-46CF-BFB4-629AF689464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338634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5A8A7733-A932-360E-F7C7-D5BD683C6A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DF440-DC5F-4DE8-BCC4-C469D90DAE45}" type="datetimeFigureOut">
              <a:rPr lang="hr-HR"/>
              <a:pPr>
                <a:defRPr/>
              </a:pPr>
              <a:t>28.5.2025.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B2E828E5-CAEB-F212-D70F-D4A94592A4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D1763C57-9EF2-4452-F2F6-7AB5EC02F1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7B2EE-8632-47AE-9733-6894C72ABC0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8243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E46B8F7-DCF1-2C1B-9D5B-36F0E3A313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08.09.2012</a:t>
            </a:r>
            <a:endParaRPr lang="hr-H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3DFCD6D-4E87-4740-27EC-BDA9F20DE5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1829F9E-60AC-EE83-4D93-00D45C5A48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1006A-AA75-4513-97F0-A46900D19BCA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803426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43BD396-4092-62BD-B635-660C3D5919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08.09.2012</a:t>
            </a:r>
            <a:endParaRPr lang="hr-H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4791A16-DA7A-5429-D0C4-B9005C4C79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ACF76FD-F9F0-8549-8AC8-1F865EAEF1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88978-1D58-4131-9BA5-0DFF0E18AA10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224175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B17086-775F-FD52-0527-E4D59ADDAE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08.09.2012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0B58FA-AF36-2954-5688-F223D148CC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01607F-5C4B-FFE1-948B-F53488E400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AAAFD-0198-4272-A751-3489D99B27D2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610498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CF382F-0CB4-DB2F-B26B-71388A182E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08.09.2012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F3EEFA-31F0-0FD9-B491-29D953E41A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43229C-2113-F15C-E169-9A74EF4799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C5B3E-1DCF-4427-9E31-A7CD12107702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21025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7">
            <a:extLst>
              <a:ext uri="{FF2B5EF4-FFF2-40B4-BE49-F238E27FC236}">
                <a16:creationId xmlns:a16="http://schemas.microsoft.com/office/drawing/2014/main" id="{D1F0E6D5-1386-D367-3BD2-D06143627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7" name="Line 8">
            <a:extLst>
              <a:ext uri="{FF2B5EF4-FFF2-40B4-BE49-F238E27FC236}">
                <a16:creationId xmlns:a16="http://schemas.microsoft.com/office/drawing/2014/main" id="{CFB782CD-4AE6-5E8C-0CFF-38BBA52DB58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8" name="Rectangle 2">
            <a:extLst>
              <a:ext uri="{FF2B5EF4-FFF2-40B4-BE49-F238E27FC236}">
                <a16:creationId xmlns:a16="http://schemas.microsoft.com/office/drawing/2014/main" id="{1AAEE40D-C90C-6F84-949B-73E4CD5A2F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CE5D2DCC-0E18-3018-97BB-7662896CD7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13F6BF6D-BB9D-F2A8-07CA-A17EAC48C39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+mj-lt"/>
                <a:cs typeface="Tahoma" pitchFamily="34" charset="0"/>
              </a:defRPr>
            </a:lvl1pPr>
          </a:lstStyle>
          <a:p>
            <a:pPr>
              <a:defRPr/>
            </a:pPr>
            <a:r>
              <a:rPr lang="hr-HR"/>
              <a:t>08.09.2012</a:t>
            </a:r>
            <a:endParaRPr lang="hr-HR" altLang="en-US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B632427B-6FF8-12E1-62F5-2116BFA6F0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latin typeface="+mj-lt"/>
                <a:cs typeface="Tahoma" pitchFamily="34" charset="0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FDD6656A-467D-59D6-BA4B-A9D228C102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Garamond" panose="02020404030301010803" pitchFamily="18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C31EC60A-078C-4B48-8273-89A62147C42C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98C2669-3548-BC37-E4EA-4991E7C2E8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9396933-DB7D-8E72-AE82-9314BA4D4B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1877EA19-0B39-C38D-793A-0CB9821FECF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+mj-lt"/>
                <a:cs typeface="Tahoma" pitchFamily="34" charset="0"/>
              </a:defRPr>
            </a:lvl1pPr>
          </a:lstStyle>
          <a:p>
            <a:pPr>
              <a:defRPr/>
            </a:pPr>
            <a:r>
              <a:rPr lang="hr-HR"/>
              <a:t>08.09.2012</a:t>
            </a:r>
            <a:endParaRPr lang="hr-HR" altLang="en-US"/>
          </a:p>
        </p:txBody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C334A548-4520-EF29-2729-B03B61A8B7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latin typeface="+mj-lt"/>
                <a:cs typeface="Tahoma" pitchFamily="34" charset="0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9638" name="Rectangle 6">
            <a:extLst>
              <a:ext uri="{FF2B5EF4-FFF2-40B4-BE49-F238E27FC236}">
                <a16:creationId xmlns:a16="http://schemas.microsoft.com/office/drawing/2014/main" id="{04FC5BAD-60D3-086D-41D7-4791B473AB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Garamond" panose="02020404030301010803" pitchFamily="18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32DA885-1FE5-4007-91AD-9D2F2B413C72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  <p:sp>
        <p:nvSpPr>
          <p:cNvPr id="2055" name="Freeform 7">
            <a:extLst>
              <a:ext uri="{FF2B5EF4-FFF2-40B4-BE49-F238E27FC236}">
                <a16:creationId xmlns:a16="http://schemas.microsoft.com/office/drawing/2014/main" id="{8B4007CF-12AC-6A58-FE16-2DA361673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6" name="Line 8">
            <a:extLst>
              <a:ext uri="{FF2B5EF4-FFF2-40B4-BE49-F238E27FC236}">
                <a16:creationId xmlns:a16="http://schemas.microsoft.com/office/drawing/2014/main" id="{637877CF-26D4-AF04-A851-668E5DDE5D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401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3DAA50A-7B20-4433-FBFA-013E85AAF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9EA0603-4E2C-38CA-E586-E52400EBE3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C7E0FC3A-9753-FB7B-EA40-92DD5C8D0A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+mj-lt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79A67955-A540-4D76-A505-B55FB27A1F8F}" type="datetimeFigureOut">
              <a:rPr lang="de-DE"/>
              <a:pPr>
                <a:defRPr/>
              </a:pPr>
              <a:t>28.05.2025</a:t>
            </a:fld>
            <a:r>
              <a:rPr lang="hr-HR"/>
              <a:t>08.09.2012</a:t>
            </a:r>
            <a:endParaRPr lang="hr-HR" altLang="en-US"/>
          </a:p>
        </p:txBody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30880010-7924-6590-FC63-FE6DB2B10D2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latin typeface="+mj-lt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9638" name="Rectangle 6">
            <a:extLst>
              <a:ext uri="{FF2B5EF4-FFF2-40B4-BE49-F238E27FC236}">
                <a16:creationId xmlns:a16="http://schemas.microsoft.com/office/drawing/2014/main" id="{24FE0E62-32E6-F357-7775-4FA0E3E8117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Garamond" panose="02020404030301010803" pitchFamily="18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A61F0931-14CB-449A-AA3C-AB539266CAAD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E47B4B2D-719E-1B14-15D8-86C556E33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0" name="Line 8">
            <a:extLst>
              <a:ext uri="{FF2B5EF4-FFF2-40B4-BE49-F238E27FC236}">
                <a16:creationId xmlns:a16="http://schemas.microsoft.com/office/drawing/2014/main" id="{414EA456-9DE4-8A8E-4E5B-0E93C88218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1">
            <a:extLst>
              <a:ext uri="{FF2B5EF4-FFF2-40B4-BE49-F238E27FC236}">
                <a16:creationId xmlns:a16="http://schemas.microsoft.com/office/drawing/2014/main" id="{4ADEE3DF-BCDC-CE60-C452-0DCBBD2D94B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101" name="Freeform 17" descr="CITTEXT">
              <a:extLst>
                <a:ext uri="{FF2B5EF4-FFF2-40B4-BE49-F238E27FC236}">
                  <a16:creationId xmlns:a16="http://schemas.microsoft.com/office/drawing/2014/main" id="{915791A9-606B-8979-27E0-D3B66CCF2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824" cy="4320"/>
            </a:xfrm>
            <a:custGeom>
              <a:avLst/>
              <a:gdLst>
                <a:gd name="T0" fmla="*/ 0 w 1824"/>
                <a:gd name="T1" fmla="*/ 3840 h 3840"/>
                <a:gd name="T2" fmla="*/ 0 w 1824"/>
                <a:gd name="T3" fmla="*/ 0 h 3840"/>
                <a:gd name="T4" fmla="*/ 1824 w 1824"/>
                <a:gd name="T5" fmla="*/ 0 h 3840"/>
                <a:gd name="T6" fmla="*/ 583 w 1824"/>
                <a:gd name="T7" fmla="*/ 3840 h 3840"/>
                <a:gd name="T8" fmla="*/ 0 w 1824"/>
                <a:gd name="T9" fmla="*/ 3840 h 3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dpi="0" rotWithShape="0">
              <a:blip r:embed="rId1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2" name="Rectangle 7">
              <a:extLst>
                <a:ext uri="{FF2B5EF4-FFF2-40B4-BE49-F238E27FC236}">
                  <a16:creationId xmlns:a16="http://schemas.microsoft.com/office/drawing/2014/main" id="{4501C986-2975-03CE-BF89-C11C0748BE1B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008" y="0"/>
              <a:ext cx="4752" cy="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hr-HR" altLang="en-US"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103" name="Picture 8" descr="CITBANND">
              <a:extLst>
                <a:ext uri="{FF2B5EF4-FFF2-40B4-BE49-F238E27FC236}">
                  <a16:creationId xmlns:a16="http://schemas.microsoft.com/office/drawing/2014/main" id="{72EF10F0-6EDE-D235-55BB-CE3C275CD7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66" r="5334" b="86667"/>
            <a:stretch>
              <a:fillRect/>
            </a:stretch>
          </p:blipFill>
          <p:spPr bwMode="auto">
            <a:xfrm>
              <a:off x="1584" y="0"/>
              <a:ext cx="417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4" name="Rectangle 9">
              <a:extLst>
                <a:ext uri="{FF2B5EF4-FFF2-40B4-BE49-F238E27FC236}">
                  <a16:creationId xmlns:a16="http://schemas.microsoft.com/office/drawing/2014/main" id="{1A856DE8-9DF2-BA74-8782-770A2E11C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"/>
              <a:ext cx="4752" cy="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hr-HR" altLang="en-US"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105" name="Group 20">
              <a:extLst>
                <a:ext uri="{FF2B5EF4-FFF2-40B4-BE49-F238E27FC236}">
                  <a16:creationId xmlns:a16="http://schemas.microsoft.com/office/drawing/2014/main" id="{16918B3C-7750-36DA-2068-44E7797C97D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56"/>
              <a:ext cx="3642" cy="94"/>
              <a:chOff x="0" y="2256"/>
              <a:chExt cx="3642" cy="94"/>
            </a:xfrm>
          </p:grpSpPr>
          <p:sp>
            <p:nvSpPr>
              <p:cNvPr id="4106" name="Freeform 10">
                <a:extLst>
                  <a:ext uri="{FF2B5EF4-FFF2-40B4-BE49-F238E27FC236}">
                    <a16:creationId xmlns:a16="http://schemas.microsoft.com/office/drawing/2014/main" id="{FBA24EC2-740D-00E9-3E36-79B8A38B6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310"/>
                <a:ext cx="3642" cy="1"/>
              </a:xfrm>
              <a:custGeom>
                <a:avLst/>
                <a:gdLst>
                  <a:gd name="T0" fmla="*/ 0 w 3642"/>
                  <a:gd name="T1" fmla="*/ 0 h 1"/>
                  <a:gd name="T2" fmla="*/ 3642 w 364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4107" name="Group 15">
                <a:extLst>
                  <a:ext uri="{FF2B5EF4-FFF2-40B4-BE49-F238E27FC236}">
                    <a16:creationId xmlns:a16="http://schemas.microsoft.com/office/drawing/2014/main" id="{68131866-3D0C-2E26-A5A1-95CB5E2A60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2256"/>
                <a:ext cx="1678" cy="94"/>
                <a:chOff x="419" y="1193"/>
                <a:chExt cx="1678" cy="94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50CE9B31-FEFC-95B0-5BE5-1D1A97454AA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419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CB0B1863-3B7F-C552-7833-43CE48BBEE3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947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519E38E8-FCB7-3D41-D2EA-7D4D4C078C0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475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E596F476-AE60-0491-7AAE-576C3CAEFBB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003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>
                    <a:latin typeface="Tahoma" pitchFamily="34" charset="0"/>
                    <a:cs typeface="+mn-cs"/>
                  </a:endParaRPr>
                </a:p>
              </p:txBody>
            </p:sp>
          </p:grpSp>
        </p:grpSp>
      </p:grpSp>
      <p:sp>
        <p:nvSpPr>
          <p:cNvPr id="4099" name="Rectangle 2">
            <a:extLst>
              <a:ext uri="{FF2B5EF4-FFF2-40B4-BE49-F238E27FC236}">
                <a16:creationId xmlns:a16="http://schemas.microsoft.com/office/drawing/2014/main" id="{32F752FA-22BA-4B14-3C5D-E8A3509B26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CDC5E9A2-1F5D-C221-9B83-1FBA0123AB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>
            <a:extLst>
              <a:ext uri="{FF2B5EF4-FFF2-40B4-BE49-F238E27FC236}">
                <a16:creationId xmlns:a16="http://schemas.microsoft.com/office/drawing/2014/main" id="{C36B92B3-6F8F-5D32-C4F9-AF33CF68E0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7171" name="Rectangle 10">
            <a:extLst>
              <a:ext uri="{FF2B5EF4-FFF2-40B4-BE49-F238E27FC236}">
                <a16:creationId xmlns:a16="http://schemas.microsoft.com/office/drawing/2014/main" id="{E6AC64B9-DD7D-434A-E63D-82D43FB7E2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E42EAFFD-65EB-16B0-DCB9-37CA551A2E3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1C1C1C"/>
                </a:solidFill>
                <a:latin typeface="+mn-lt"/>
              </a:defRPr>
            </a:lvl1pPr>
          </a:lstStyle>
          <a:p>
            <a:pPr>
              <a:defRPr/>
            </a:pPr>
            <a:fld id="{5AA17A4B-87A9-423B-BADB-A972D1A2620B}" type="datetimeFigureOut">
              <a:rPr lang="de-DE"/>
              <a:pPr>
                <a:defRPr/>
              </a:pPr>
              <a:t>28.05.2025</a:t>
            </a:fld>
            <a:endParaRPr lang="hr-HR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3D4AC8D7-AB0B-9A26-7B5A-28770F8A2C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1C1C1C"/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97F00688-A8A3-0723-22FE-F8886CAF5DE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rgbClr val="1C1C1C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C8121FDC-6EAD-491E-BC68-8EC4BBD18D89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>
            <a:extLst>
              <a:ext uri="{FF2B5EF4-FFF2-40B4-BE49-F238E27FC236}">
                <a16:creationId xmlns:a16="http://schemas.microsoft.com/office/drawing/2014/main" id="{C5085DDB-98EC-05ED-4A9F-6E3D9A66BEAA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080" name="Group 3">
              <a:extLst>
                <a:ext uri="{FF2B5EF4-FFF2-40B4-BE49-F238E27FC236}">
                  <a16:creationId xmlns:a16="http://schemas.microsoft.com/office/drawing/2014/main" id="{77117537-810A-E363-4FB3-E312A6EAD5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4111" name="Rectangle 4">
                <a:extLst>
                  <a:ext uri="{FF2B5EF4-FFF2-40B4-BE49-F238E27FC236}">
                    <a16:creationId xmlns:a16="http://schemas.microsoft.com/office/drawing/2014/main" id="{43E19656-410E-A3EA-9039-DC4A5E0770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12" name="Rectangle 5">
                <a:extLst>
                  <a:ext uri="{FF2B5EF4-FFF2-40B4-BE49-F238E27FC236}">
                    <a16:creationId xmlns:a16="http://schemas.microsoft.com/office/drawing/2014/main" id="{37A763E3-63DA-159D-CD47-5E87FCE6CA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3081" name="Group 6">
              <a:extLst>
                <a:ext uri="{FF2B5EF4-FFF2-40B4-BE49-F238E27FC236}">
                  <a16:creationId xmlns:a16="http://schemas.microsoft.com/office/drawing/2014/main" id="{D30EB5F2-DB23-6DBF-600C-6B95342655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4109" name="Rectangle 7">
                <a:extLst>
                  <a:ext uri="{FF2B5EF4-FFF2-40B4-BE49-F238E27FC236}">
                    <a16:creationId xmlns:a16="http://schemas.microsoft.com/office/drawing/2014/main" id="{BB41A236-E915-9C31-5386-41008A4BA9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10" name="Rectangle 8">
                <a:extLst>
                  <a:ext uri="{FF2B5EF4-FFF2-40B4-BE49-F238E27FC236}">
                    <a16:creationId xmlns:a16="http://schemas.microsoft.com/office/drawing/2014/main" id="{8D999C8E-A69F-E40B-8627-0FDEA5A3F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106" name="Rectangle 9">
              <a:extLst>
                <a:ext uri="{FF2B5EF4-FFF2-40B4-BE49-F238E27FC236}">
                  <a16:creationId xmlns:a16="http://schemas.microsoft.com/office/drawing/2014/main" id="{9D86B52A-E831-0455-222C-B214CFE98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</p:spPr>
          <p:txBody>
            <a:bodyPr wrap="none" lIns="91430" tIns="45715" rIns="91430" bIns="4571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07" name="Rectangle 10">
              <a:extLst>
                <a:ext uri="{FF2B5EF4-FFF2-40B4-BE49-F238E27FC236}">
                  <a16:creationId xmlns:a16="http://schemas.microsoft.com/office/drawing/2014/main" id="{1D0961E5-03E0-3BC6-8303-4A9FF75C0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lIns="91430" tIns="45715" rIns="91430" bIns="4571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08" name="Rectangle 11">
              <a:extLst>
                <a:ext uri="{FF2B5EF4-FFF2-40B4-BE49-F238E27FC236}">
                  <a16:creationId xmlns:a16="http://schemas.microsoft.com/office/drawing/2014/main" id="{FB5D01E9-6D52-8E4A-0101-8D24F5449A8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rot="10800000" wrap="none" lIns="91430" tIns="45715" rIns="91430" bIns="4571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075" name="Rectangle 9">
            <a:extLst>
              <a:ext uri="{FF2B5EF4-FFF2-40B4-BE49-F238E27FC236}">
                <a16:creationId xmlns:a16="http://schemas.microsoft.com/office/drawing/2014/main" id="{DB318F0E-6B86-9122-1767-2B9756CF01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title style</a:t>
            </a:r>
          </a:p>
        </p:txBody>
      </p:sp>
      <p:sp>
        <p:nvSpPr>
          <p:cNvPr id="3076" name="Rectangle 10">
            <a:extLst>
              <a:ext uri="{FF2B5EF4-FFF2-40B4-BE49-F238E27FC236}">
                <a16:creationId xmlns:a16="http://schemas.microsoft.com/office/drawing/2014/main" id="{58C67063-F3D6-09FA-6CED-D24D683FD6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text styles</a:t>
            </a:r>
          </a:p>
          <a:p>
            <a:pPr lvl="1"/>
            <a:r>
              <a:rPr lang="hr-HR" altLang="sr-Latn-RS"/>
              <a:t>Second level</a:t>
            </a:r>
          </a:p>
          <a:p>
            <a:pPr lvl="2"/>
            <a:r>
              <a:rPr lang="hr-HR" altLang="sr-Latn-RS"/>
              <a:t>Third level</a:t>
            </a:r>
          </a:p>
          <a:p>
            <a:pPr lvl="3"/>
            <a:r>
              <a:rPr lang="hr-HR" altLang="sr-Latn-RS"/>
              <a:t>Fourth level</a:t>
            </a:r>
          </a:p>
          <a:p>
            <a:pPr lvl="4"/>
            <a:r>
              <a:rPr lang="hr-HR" altLang="sr-Latn-RS"/>
              <a:t>Fifth level</a:t>
            </a: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FB91759F-9A26-DAB3-22BB-67FB3EB909B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2"/>
                </a:solidFill>
                <a:latin typeface="+mn-lt"/>
                <a:cs typeface="Tahoma" pitchFamily="34" charset="0"/>
              </a:defRPr>
            </a:lvl1pPr>
          </a:lstStyle>
          <a:p>
            <a:pPr>
              <a:defRPr/>
            </a:pPr>
            <a:fld id="{5E8D94A9-3C3C-46DD-93D0-E3E85226E446}" type="datetimeFigureOut">
              <a:rPr lang="hr-HR"/>
              <a:pPr>
                <a:defRPr/>
              </a:pPr>
              <a:t>28.5.2025.</a:t>
            </a:fld>
            <a:endParaRPr lang="hr-HR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E154FE1B-F534-DA88-BE38-36F1B5B5359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2"/>
                </a:solidFill>
                <a:latin typeface="+mn-lt"/>
                <a:cs typeface="Tahoma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8F22CB62-607A-0C13-ABDD-28A61874DCE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33FA1A9C-67D3-4DCB-84BD-8A7BDE6340E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0022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>
            <a:extLst>
              <a:ext uri="{FF2B5EF4-FFF2-40B4-BE49-F238E27FC236}">
                <a16:creationId xmlns:a16="http://schemas.microsoft.com/office/drawing/2014/main" id="{24220238-EE6D-CE08-B4D3-9FE80B66409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Shruti" panose="020B0502040204020203" pitchFamily="34" charset="0"/>
                <a:cs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Shruti" panose="020B0502040204020203" pitchFamily="34" charset="0"/>
                <a:cs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Shruti" panose="020B0502040204020203" pitchFamily="34" charset="0"/>
                <a:cs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Shruti" panose="020B0502040204020203" pitchFamily="34" charset="0"/>
                <a:cs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Shruti" panose="020B0502040204020203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hruti" panose="020B0502040204020203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hruti" panose="020B0502040204020203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hruti" panose="020B0502040204020203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hruti" panose="020B0502040204020203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fld id="{61216BD5-E05F-44F9-AC03-61646D7EF808}" type="slidenum">
              <a:rPr lang="hr-HR" altLang="en-US" sz="1200" b="0">
                <a:latin typeface="Garamond" panose="02020404030301010803" pitchFamily="18" charset="0"/>
                <a:cs typeface="Tahoma" panose="020B0604030504040204" pitchFamily="34" charset="0"/>
              </a:rPr>
              <a:pPr algn="r" eaLnBrk="1" hangingPunct="1"/>
              <a:t>1</a:t>
            </a:fld>
            <a:endParaRPr lang="hr-HR" altLang="en-US" sz="1200" b="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82707DD8-5DD8-EE39-8F0C-CD39684734F6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11561" y="1268760"/>
            <a:ext cx="7911728" cy="2698403"/>
          </a:xfrm>
        </p:spPr>
        <p:txBody>
          <a:bodyPr anchor="b"/>
          <a:lstStyle/>
          <a:p>
            <a:pPr eaLnBrk="1" hangingPunct="1"/>
            <a:r>
              <a:rPr lang="hr-HR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Isusova </a:t>
            </a:r>
            <a:br>
              <a:rPr lang="hr-HR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Majka </a:t>
            </a:r>
            <a:br>
              <a:rPr lang="hr-HR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uskrsna žena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E4BEA487-6A8A-174C-53C4-C0872844DFC2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979613" y="3933825"/>
            <a:ext cx="6911975" cy="2274888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endParaRPr lang="hr-HR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hr-HR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21" name="Picture 8">
            <a:extLst>
              <a:ext uri="{FF2B5EF4-FFF2-40B4-BE49-F238E27FC236}">
                <a16:creationId xmlns:a16="http://schemas.microsoft.com/office/drawing/2014/main" id="{B2E49D16-7E8D-35E5-039E-2057EFE0A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-99392"/>
            <a:ext cx="43561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logo with a group of people and a cross&#10;&#10;AI-generated content may be incorrect.">
            <a:extLst>
              <a:ext uri="{FF2B5EF4-FFF2-40B4-BE49-F238E27FC236}">
                <a16:creationId xmlns:a16="http://schemas.microsoft.com/office/drawing/2014/main" id="{8CB0E894-8435-E2AC-086C-0C974CAFF7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09"/>
            <a:ext cx="1115616" cy="1124760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423DAE8A-236A-107B-6F31-3E800197B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712" y="4077072"/>
            <a:ext cx="6911975" cy="2372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hr-HR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je Majka Marija susrela svoga uskrsnuloga Sina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hr-HR" alt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1DDE1-1AC6-84FE-2354-40862B92F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B52982CC-5AB0-5EE7-8A43-FAC3513ADF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Majka Srca Isusova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26294615-8A44-13F2-CEED-04B0DA354E6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338763" cy="4530725"/>
          </a:xfrm>
        </p:spPr>
        <p:txBody>
          <a:bodyPr/>
          <a:lstStyle/>
          <a:p>
            <a:pPr eaLnBrk="1" hangingPunct="1"/>
            <a:r>
              <a:rPr lang="hr-HR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Koga ja i kako volim?</a:t>
            </a:r>
          </a:p>
          <a:p>
            <a:pPr eaLnBrk="1" hangingPunct="1"/>
            <a:r>
              <a:rPr lang="hr-HR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Kada mi je Majka Kristova bila utjeha i nadahnuće?</a:t>
            </a:r>
          </a:p>
          <a:p>
            <a:pPr eaLnBrk="1" hangingPunct="1"/>
            <a:r>
              <a:rPr lang="hr-HR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čemu je moj život sličan Marijinu životu?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7E11BB22-0EC0-9806-EA4E-47BAB6BABBD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563" y="-19928"/>
            <a:ext cx="3628437" cy="527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64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DD26C-79E3-854D-1809-F4141117C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zervirano mjesto broja slajda 3">
            <a:extLst>
              <a:ext uri="{FF2B5EF4-FFF2-40B4-BE49-F238E27FC236}">
                <a16:creationId xmlns:a16="http://schemas.microsoft.com/office/drawing/2014/main" id="{C891FA58-9DE1-20B3-383B-B4BAA1971B7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C1CDD3-66C1-4169-8757-CD7778084A1F}" type="slidenum">
              <a:rPr kumimoji="0" lang="hr-H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r-H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D686BE18-DBCC-51E9-3441-0502452CCE3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8C6343-8614-4D9B-ADBC-73BB938D13AA}" type="slidenum">
              <a:rPr kumimoji="0" lang="hr-H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r-H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ahoma" panose="020B0604030504040204" pitchFamily="34" charset="0"/>
            </a:endParaRPr>
          </a:p>
        </p:txBody>
      </p:sp>
      <p:pic>
        <p:nvPicPr>
          <p:cNvPr id="36868" name="Picture 2">
            <a:extLst>
              <a:ext uri="{FF2B5EF4-FFF2-40B4-BE49-F238E27FC236}">
                <a16:creationId xmlns:a16="http://schemas.microsoft.com/office/drawing/2014/main" id="{ACFCBBF3-47C2-562C-15CF-DFE3C9011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850"/>
            <a:ext cx="9144000" cy="678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140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664AB031-F2B5-A17D-80E9-DBF1FD5C4C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ברכי נפשׁי את יהוה</a:t>
            </a:r>
            <a:br>
              <a:rPr lang="hr-HR" altLang="sr-Latn-R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barahi</a:t>
            </a:r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nafši</a:t>
            </a:r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Adonaj</a:t>
            </a:r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altLang="sr-Latn-R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103)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DB93CD0A-576F-94AA-D440-E223D6D4C5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5084763"/>
            <a:ext cx="7772400" cy="14509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Blagoslivljaj, dušo moja,</a:t>
            </a:r>
          </a:p>
          <a:p>
            <a:pPr algn="ctr" eaLnBrk="1" hangingPunct="1">
              <a:buFontTx/>
              <a:buNone/>
            </a:pP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Blagoslivljaj Gospodina!</a:t>
            </a:r>
          </a:p>
        </p:txBody>
      </p:sp>
      <p:pic>
        <p:nvPicPr>
          <p:cNvPr id="38916" name="Picture 5">
            <a:extLst>
              <a:ext uri="{FF2B5EF4-FFF2-40B4-BE49-F238E27FC236}">
                <a16:creationId xmlns:a16="http://schemas.microsoft.com/office/drawing/2014/main" id="{5E06407B-062B-E1C9-18E3-7C8011B01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9144000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B384A-CB3A-5578-0DE4-EE060D0B4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>
            <a:extLst>
              <a:ext uri="{FF2B5EF4-FFF2-40B4-BE49-F238E27FC236}">
                <a16:creationId xmlns:a16="http://schemas.microsoft.com/office/drawing/2014/main" id="{48CBF04B-CC6E-3228-E00A-A3DA8F75079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Shruti" panose="020B0502040204020203" pitchFamily="34" charset="0"/>
                <a:cs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Shruti" panose="020B0502040204020203" pitchFamily="34" charset="0"/>
                <a:cs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Shruti" panose="020B0502040204020203" pitchFamily="34" charset="0"/>
                <a:cs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Shruti" panose="020B0502040204020203" pitchFamily="34" charset="0"/>
                <a:cs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Shruti" panose="020B0502040204020203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hruti" panose="020B0502040204020203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hruti" panose="020B0502040204020203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hruti" panose="020B0502040204020203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hruti" panose="020B0502040204020203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fld id="{61216BD5-E05F-44F9-AC03-61646D7EF808}" type="slidenum">
              <a:rPr lang="hr-HR" altLang="en-US" sz="1200" b="0">
                <a:latin typeface="Garamond" panose="02020404030301010803" pitchFamily="18" charset="0"/>
                <a:cs typeface="Tahoma" panose="020B0604030504040204" pitchFamily="34" charset="0"/>
              </a:rPr>
              <a:pPr algn="r" eaLnBrk="1" hangingPunct="1"/>
              <a:t>3</a:t>
            </a:fld>
            <a:endParaRPr lang="hr-HR" altLang="en-US" sz="1200" b="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1636E540-CBEB-AB1D-1EAB-967F5CDAAA2C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11561" y="1268760"/>
            <a:ext cx="7911728" cy="2698403"/>
          </a:xfrm>
        </p:spPr>
        <p:txBody>
          <a:bodyPr anchor="b"/>
          <a:lstStyle/>
          <a:p>
            <a:pPr eaLnBrk="1" hangingPunct="1"/>
            <a:r>
              <a:rPr lang="hr-HR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Isusova </a:t>
            </a:r>
            <a:br>
              <a:rPr lang="hr-HR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Majka </a:t>
            </a:r>
            <a:br>
              <a:rPr lang="hr-HR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uskrsna žena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88968042-33F2-5D2E-B05D-3EC7B9F5FD6D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979613" y="3933825"/>
            <a:ext cx="6911975" cy="2274888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endParaRPr lang="hr-HR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hr-HR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21" name="Picture 8">
            <a:extLst>
              <a:ext uri="{FF2B5EF4-FFF2-40B4-BE49-F238E27FC236}">
                <a16:creationId xmlns:a16="http://schemas.microsoft.com/office/drawing/2014/main" id="{F94E4DE0-CB6D-F71A-6A9B-BF47FF9CE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-99392"/>
            <a:ext cx="43561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logo with a group of people and a cross&#10;&#10;AI-generated content may be incorrect.">
            <a:extLst>
              <a:ext uri="{FF2B5EF4-FFF2-40B4-BE49-F238E27FC236}">
                <a16:creationId xmlns:a16="http://schemas.microsoft.com/office/drawing/2014/main" id="{4A377423-D1AF-318E-7B87-92ABCB4FC1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09"/>
            <a:ext cx="1115616" cy="1124760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0813BE91-AFE3-2D64-1BC1-33C503529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712" y="4077072"/>
            <a:ext cx="6911975" cy="2372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hr-HR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je Majka Marija susrela svoga uskrsnuloga Sina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hr-HR" alt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728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83EBC-C57A-A0DD-3C57-417F09BED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7A59747-13A7-5808-CBF8-452217A4B915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116013" y="222123"/>
            <a:ext cx="7273925" cy="4503022"/>
          </a:xfrm>
        </p:spPr>
        <p:txBody>
          <a:bodyPr lIns="91440" tIns="45720" rIns="91440" bIns="45720"/>
          <a:lstStyle/>
          <a:p>
            <a:pPr eaLnBrk="1" hangingPunct="1"/>
            <a:r>
              <a:rPr lang="hr-HR" alt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Učite se </a:t>
            </a:r>
            <a:br>
              <a:rPr lang="hr-HR" alt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od mene!</a:t>
            </a:r>
            <a:br>
              <a:rPr lang="hr-HR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Duhovne vježbe </a:t>
            </a:r>
            <a:br>
              <a:rPr lang="hr-HR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Svetoj godini</a:t>
            </a:r>
            <a:endParaRPr lang="de-DE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E4E71CF1-836E-B5F7-FC68-671DF600133D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043607" y="5580464"/>
            <a:ext cx="8100393" cy="1089496"/>
          </a:xfrm>
        </p:spPr>
        <p:txBody>
          <a:bodyPr lIns="91440" tIns="45720" rIns="91440" bIns="45720"/>
          <a:lstStyle/>
          <a:p>
            <a:pPr marL="0" indent="0" eaLnBrk="1" hangingPunct="1">
              <a:buNone/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Najbolje ćeš </a:t>
            </a:r>
            <a:r>
              <a:rPr lang="hr-HR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postići ljubav 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(DV) tako da se što više približiš Blaženoj Djevici Mariji</a:t>
            </a:r>
          </a:p>
        </p:txBody>
      </p:sp>
      <p:pic>
        <p:nvPicPr>
          <p:cNvPr id="3" name="Picture 2" descr="A painting of a person in a robe&#10;&#10;AI-generated content may be incorrect.">
            <a:extLst>
              <a:ext uri="{FF2B5EF4-FFF2-40B4-BE49-F238E27FC236}">
                <a16:creationId xmlns:a16="http://schemas.microsoft.com/office/drawing/2014/main" id="{D610014B-ECEB-56D7-0779-EA1F037EA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532" y="5477"/>
            <a:ext cx="2532950" cy="4503023"/>
          </a:xfrm>
          <a:prstGeom prst="rect">
            <a:avLst/>
          </a:prstGeom>
        </p:spPr>
      </p:pic>
      <p:pic>
        <p:nvPicPr>
          <p:cNvPr id="4" name="Picture 3" descr="A logo with a group of people and a cross&#10;&#10;AI-generated content may be incorrect.">
            <a:extLst>
              <a:ext uri="{FF2B5EF4-FFF2-40B4-BE49-F238E27FC236}">
                <a16:creationId xmlns:a16="http://schemas.microsoft.com/office/drawing/2014/main" id="{7953699B-E969-5EA6-7765-762A0D1D0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12976"/>
            <a:ext cx="1999832" cy="2016223"/>
          </a:xfrm>
          <a:prstGeom prst="rect">
            <a:avLst/>
          </a:prstGeom>
        </p:spPr>
      </p:pic>
      <p:pic>
        <p:nvPicPr>
          <p:cNvPr id="6" name="Picture 5" descr="A logo with a cross and a red square&#10;&#10;AI-generated content may be incorrect.">
            <a:extLst>
              <a:ext uri="{FF2B5EF4-FFF2-40B4-BE49-F238E27FC236}">
                <a16:creationId xmlns:a16="http://schemas.microsoft.com/office/drawing/2014/main" id="{47B1A0A0-7C71-FEA6-40F4-20C1D0783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8" y="27785"/>
            <a:ext cx="1152525" cy="10894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AC8808-EB38-8A6D-9B28-0DBA882E2B11}"/>
              </a:ext>
            </a:extLst>
          </p:cNvPr>
          <p:cNvSpPr txBox="1"/>
          <p:nvPr/>
        </p:nvSpPr>
        <p:spPr>
          <a:xfrm>
            <a:off x="3563888" y="2613678"/>
            <a:ext cx="45894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amdg.eu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64124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391E9-CD74-A6DF-51EE-D46557758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51E80268-0C30-D87C-CF17-D9C392AA65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Majka Srca Isusova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2F002D8C-C4AC-B816-00D1-66392D7F1B1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338763" cy="4530725"/>
          </a:xfrm>
        </p:spPr>
        <p:txBody>
          <a:bodyPr/>
          <a:lstStyle/>
          <a:p>
            <a:pPr eaLnBrk="1" hangingPunct="1"/>
            <a:r>
              <a:rPr lang="hr-HR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Koga ja i kako volim?</a:t>
            </a:r>
          </a:p>
          <a:p>
            <a:pPr eaLnBrk="1" hangingPunct="1"/>
            <a:r>
              <a:rPr lang="hr-HR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Kada mi je Majka Kristova bila utjeha i nadahnuće?</a:t>
            </a:r>
          </a:p>
          <a:p>
            <a:pPr eaLnBrk="1" hangingPunct="1"/>
            <a:r>
              <a:rPr lang="hr-HR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čemu je moj život sličan Marijinu životu?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3F381EFB-0D3C-7062-419B-234A919CC2E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563" y="-19928"/>
            <a:ext cx="3628437" cy="527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92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6">
            <a:extLst>
              <a:ext uri="{FF2B5EF4-FFF2-40B4-BE49-F238E27FC236}">
                <a16:creationId xmlns:a16="http://schemas.microsoft.com/office/drawing/2014/main" id="{F1B475A5-677A-D5B3-81C4-8EE7DB9FED84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Shruti" panose="020B0502040204020203" pitchFamily="34" charset="0"/>
                <a:cs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Shruti" panose="020B0502040204020203" pitchFamily="34" charset="0"/>
                <a:cs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Shruti" panose="020B0502040204020203" pitchFamily="34" charset="0"/>
                <a:cs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Shruti" panose="020B0502040204020203" pitchFamily="34" charset="0"/>
                <a:cs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Shruti" panose="020B0502040204020203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hruti" panose="020B0502040204020203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hruti" panose="020B0502040204020203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hruti" panose="020B0502040204020203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hruti" panose="020B0502040204020203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fld id="{3944136B-62F9-43EE-BDC0-A70151D44DF1}" type="slidenum">
              <a:rPr lang="hr-HR" altLang="en-US" sz="1200" b="0">
                <a:latin typeface="Garamond" panose="02020404030301010803" pitchFamily="18" charset="0"/>
                <a:cs typeface="Tahoma" panose="020B0604030504040204" pitchFamily="34" charset="0"/>
              </a:rPr>
              <a:pPr algn="r" eaLnBrk="1" hangingPunct="1"/>
              <a:t>6</a:t>
            </a:fld>
            <a:endParaRPr lang="hr-HR" altLang="en-US" sz="1200" b="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E2F72FA7-02E6-D3B4-CC68-381EA00338D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33117" y="213341"/>
            <a:ext cx="8229600" cy="1139825"/>
          </a:xfrm>
        </p:spPr>
        <p:txBody>
          <a:bodyPr/>
          <a:lstStyle/>
          <a:p>
            <a:pPr eaLnBrk="1" hangingPunct="1"/>
            <a:r>
              <a:rPr lang="hr-HR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Tajna</a:t>
            </a:r>
          </a:p>
        </p:txBody>
      </p:sp>
      <p:sp>
        <p:nvSpPr>
          <p:cNvPr id="98309" name="Rectangle 5">
            <a:extLst>
              <a:ext uri="{FF2B5EF4-FFF2-40B4-BE49-F238E27FC236}">
                <a16:creationId xmlns:a16="http://schemas.microsoft.com/office/drawing/2014/main" id="{1EC239EF-8E72-E7B6-BDEB-D2DFF2ACBD31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052513"/>
            <a:ext cx="8229600" cy="5113337"/>
          </a:xfrm>
        </p:spPr>
        <p:txBody>
          <a:bodyPr/>
          <a:lstStyle/>
          <a:p>
            <a:pPr eaLnBrk="1" hangingPunct="1">
              <a:spcBef>
                <a:spcPts val="400"/>
              </a:spcBef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„Ja sam </a:t>
            </a:r>
            <a:r>
              <a:rPr lang="hr-HR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 Svevišnjega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b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(usp. Lk 1,32)</a:t>
            </a:r>
          </a:p>
          <a:p>
            <a:pPr lvl="1" eaLnBrk="1" hangingPunct="1">
              <a:spcBef>
                <a:spcPts val="400"/>
              </a:spcBef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„Ne boj se” (Lk 1,31)</a:t>
            </a:r>
          </a:p>
          <a:p>
            <a:pPr eaLnBrk="1" hangingPunct="1">
              <a:spcBef>
                <a:spcPts val="400"/>
              </a:spcBef>
            </a:pPr>
            <a:r>
              <a:rPr lang="hr-HR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Ovako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će to biti 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(1,34):</a:t>
            </a:r>
          </a:p>
          <a:p>
            <a:pPr lvl="1" eaLnBrk="1" hangingPunct="1">
              <a:spcBef>
                <a:spcPts val="400"/>
              </a:spcBef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Nazaret</a:t>
            </a:r>
          </a:p>
          <a:p>
            <a:pPr lvl="1" eaLnBrk="1" hangingPunct="1">
              <a:spcBef>
                <a:spcPts val="400"/>
              </a:spcBef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Betlehem</a:t>
            </a:r>
          </a:p>
          <a:p>
            <a:pPr lvl="1" eaLnBrk="1" hangingPunct="1">
              <a:spcBef>
                <a:spcPts val="400"/>
              </a:spcBef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Kalvarija</a:t>
            </a:r>
          </a:p>
          <a:p>
            <a:pPr eaLnBrk="1" hangingPunct="1">
              <a:spcBef>
                <a:spcPts val="400"/>
              </a:spcBef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Znaš da mi </a:t>
            </a:r>
            <a:r>
              <a:rPr lang="hr-HR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biti u onome što </a:t>
            </a:r>
            <a:br>
              <a:rPr lang="hr-HR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Oca mojega 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(Lk 1,49)</a:t>
            </a:r>
            <a:endParaRPr lang="hr-HR" alt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ts val="400"/>
              </a:spcBef>
            </a:pPr>
            <a:r>
              <a:rPr lang="hr-HR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 dana </a:t>
            </a: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potrage (Lk 1,46) – priprava</a:t>
            </a:r>
          </a:p>
          <a:p>
            <a:pPr eaLnBrk="1" hangingPunct="1">
              <a:spcBef>
                <a:spcPts val="400"/>
              </a:spcBef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Egipat – odbačenost, traže da ga ubiju</a:t>
            </a:r>
          </a:p>
        </p:txBody>
      </p:sp>
      <p:pic>
        <p:nvPicPr>
          <p:cNvPr id="41989" name="Picture 6" descr="Christ_resurrected">
            <a:extLst>
              <a:ext uri="{FF2B5EF4-FFF2-40B4-BE49-F238E27FC236}">
                <a16:creationId xmlns:a16="http://schemas.microsoft.com/office/drawing/2014/main" id="{95C9F8D2-A98B-54F2-EB1B-FBBC95FA7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0"/>
            <a:ext cx="381158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8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8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8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83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83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83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8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8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8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6">
            <a:extLst>
              <a:ext uri="{FF2B5EF4-FFF2-40B4-BE49-F238E27FC236}">
                <a16:creationId xmlns:a16="http://schemas.microsoft.com/office/drawing/2014/main" id="{432B5E45-8D90-7B89-83A4-46FC50DC9202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Shruti" panose="020B0502040204020203" pitchFamily="34" charset="0"/>
                <a:cs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Shruti" panose="020B0502040204020203" pitchFamily="34" charset="0"/>
                <a:cs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Shruti" panose="020B0502040204020203" pitchFamily="34" charset="0"/>
                <a:cs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Shruti" panose="020B0502040204020203" pitchFamily="34" charset="0"/>
                <a:cs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Shruti" panose="020B0502040204020203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hruti" panose="020B0502040204020203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hruti" panose="020B0502040204020203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hruti" panose="020B0502040204020203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hruti" panose="020B0502040204020203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fld id="{A84F19B0-D0A8-4AD3-A9D7-4E214CC56A23}" type="slidenum">
              <a:rPr lang="hr-HR" altLang="en-US" sz="1200" b="0">
                <a:latin typeface="Garamond" panose="02020404030301010803" pitchFamily="18" charset="0"/>
                <a:cs typeface="Tahoma" panose="020B0604030504040204" pitchFamily="34" charset="0"/>
              </a:rPr>
              <a:pPr algn="r" eaLnBrk="1" hangingPunct="1"/>
              <a:t>7</a:t>
            </a:fld>
            <a:endParaRPr lang="hr-HR" altLang="en-US" sz="1200" b="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3967E4EB-48B0-C0D2-0D3C-257FEC282A3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 i Majka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EE5242A6-36D8-3D1D-117F-FEEDA6CC6761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268413"/>
            <a:ext cx="8218487" cy="4897437"/>
          </a:xfrm>
        </p:spPr>
        <p:txBody>
          <a:bodyPr/>
          <a:lstStyle/>
          <a:p>
            <a:pPr eaLnBrk="1" hangingPunct="1"/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Tko je majka moja (</a:t>
            </a:r>
            <a:r>
              <a:rPr lang="hr-HR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Mk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3,33): Ti </a:t>
            </a:r>
          </a:p>
          <a:p>
            <a:pPr eaLnBrk="1" hangingPunct="1"/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Blažena jer si me rodila </a:t>
            </a:r>
            <a:b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hranila (Lk 11,27)</a:t>
            </a:r>
          </a:p>
          <a:p>
            <a:pPr lvl="1" eaLnBrk="1" hangingPunct="1"/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Još blaženija jer slušaš</a:t>
            </a:r>
            <a:b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čuvaš Riječ Božju (28)</a:t>
            </a:r>
          </a:p>
          <a:p>
            <a:pPr eaLnBrk="1" hangingPunct="1"/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„Što god vam rekne učinite” </a:t>
            </a:r>
            <a:b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2,5)</a:t>
            </a:r>
          </a:p>
          <a:p>
            <a:pPr lvl="1" eaLnBrk="1" hangingPunct="1"/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Istinita riječ o univerzalnom spasitelju </a:t>
            </a:r>
            <a:b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(Post 41,55)</a:t>
            </a:r>
          </a:p>
          <a:p>
            <a:pPr lvl="1" eaLnBrk="1" hangingPunct="1"/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Počevši od </a:t>
            </a:r>
            <a:r>
              <a:rPr lang="hr-HR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Mojsija 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(Petoknjižja)</a:t>
            </a:r>
            <a:endParaRPr lang="hr-HR" alt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close-up of a painting of a person holding a baby&#10;&#10;AI-generated content may be incorrect.">
            <a:extLst>
              <a:ext uri="{FF2B5EF4-FFF2-40B4-BE49-F238E27FC236}">
                <a16:creationId xmlns:a16="http://schemas.microsoft.com/office/drawing/2014/main" id="{7FD1B05E-1EBF-3033-ED68-462DA61A8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583" y="0"/>
            <a:ext cx="3041022" cy="4365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6">
            <a:extLst>
              <a:ext uri="{FF2B5EF4-FFF2-40B4-BE49-F238E27FC236}">
                <a16:creationId xmlns:a16="http://schemas.microsoft.com/office/drawing/2014/main" id="{786077A3-1767-DF34-CD40-F5E0DAE0F726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Shruti" panose="020B0502040204020203" pitchFamily="34" charset="0"/>
                <a:cs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Shruti" panose="020B0502040204020203" pitchFamily="34" charset="0"/>
                <a:cs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Shruti" panose="020B0502040204020203" pitchFamily="34" charset="0"/>
                <a:cs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Shruti" panose="020B0502040204020203" pitchFamily="34" charset="0"/>
                <a:cs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Shruti" panose="020B0502040204020203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hruti" panose="020B0502040204020203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hruti" panose="020B0502040204020203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hruti" panose="020B0502040204020203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hruti" panose="020B0502040204020203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fld id="{2F61D50B-6502-4AB4-9081-2CA4C5AFD43E}" type="slidenum">
              <a:rPr lang="hr-HR" altLang="en-US" sz="1200" b="0">
                <a:latin typeface="Garamond" panose="02020404030301010803" pitchFamily="18" charset="0"/>
                <a:cs typeface="Tahoma" panose="020B0604030504040204" pitchFamily="34" charset="0"/>
              </a:rPr>
              <a:pPr algn="r" eaLnBrk="1" hangingPunct="1"/>
              <a:t>8</a:t>
            </a:fld>
            <a:endParaRPr lang="hr-HR" altLang="en-US" sz="1200" b="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F57D99F9-11D9-BA2C-9DB1-C2870E3167B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Službenica Gospodnja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1073AC44-6DEA-7330-F4C0-D58151B1A89C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125539"/>
            <a:ext cx="8229600" cy="5067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“Ženo” (</a:t>
            </a:r>
            <a:r>
              <a:rPr lang="hr-HR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2,4; 19,26)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Pošteda u Kani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Posljednja zapovijed </a:t>
            </a:r>
            <a:b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križu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Sada je </a:t>
            </a:r>
            <a:r>
              <a:rPr lang="hr-HR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moj čas došao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Našla si milost (Lk 1,30)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Josipov plan – kušnja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Herod nije uspio križ jest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„Neka mi bude” (Lk 1,38)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Oče, kako ti hoćeš… U ruke tvoje… </a:t>
            </a:r>
            <a:b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Budi volja tvoja!</a:t>
            </a:r>
          </a:p>
        </p:txBody>
      </p:sp>
      <p:pic>
        <p:nvPicPr>
          <p:cNvPr id="44037" name="Picture 6" descr="michelangelos_pieta_5450_cropncleaned">
            <a:extLst>
              <a:ext uri="{FF2B5EF4-FFF2-40B4-BE49-F238E27FC236}">
                <a16:creationId xmlns:a16="http://schemas.microsoft.com/office/drawing/2014/main" id="{4EF2923B-1F3E-8E85-A98B-7E7196B28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38" y="1125538"/>
            <a:ext cx="3713162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D9D328F7-660B-6DF3-0958-55DC490E7F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Majka milosti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4F7BB737-9640-023F-55E1-61632B8792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625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Puna milosti (Lk 1,28)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Čisto srce nije prazno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Prisutnost Kristova očita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Blažena </a:t>
            </a:r>
            <a:r>
              <a:rPr lang="hr-HR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vjernica</a:t>
            </a: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(Lk 1,45)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Sada </a:t>
            </a:r>
            <a:r>
              <a:rPr lang="hr-HR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vidi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„Ostanite dok se ne odjenete </a:t>
            </a:r>
            <a:b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silu odozgora!” (Lk 24,49)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Kao Mojsijevo, Anino, Isusovo lice?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Razmišlja: „Kakav pozdrav?” (Lk 1,29)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Refleksivnost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Čuvanje događaja: svjedočenje u iščekivanju Duha</a:t>
            </a:r>
          </a:p>
        </p:txBody>
      </p:sp>
      <p:pic>
        <p:nvPicPr>
          <p:cNvPr id="45060" name="Picture 24">
            <a:extLst>
              <a:ext uri="{FF2B5EF4-FFF2-40B4-BE49-F238E27FC236}">
                <a16:creationId xmlns:a16="http://schemas.microsoft.com/office/drawing/2014/main" id="{D5839CA3-EBB2-481B-C1DB-761585563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0"/>
            <a:ext cx="3398837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Edge">
  <a:themeElements>
    <a:clrScheme name="3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3_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dge">
  <a:themeElements>
    <a:clrScheme name="2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S001069000">
  <a:themeElements>
    <a:clrScheme name="1_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1_TS001069000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TS001069000 1">
        <a:dk1>
          <a:srgbClr val="FC6600"/>
        </a:dk1>
        <a:lt1>
          <a:srgbClr val="C6FE82"/>
        </a:lt1>
        <a:dk2>
          <a:srgbClr val="FFFFFF"/>
        </a:dk2>
        <a:lt2>
          <a:srgbClr val="000000"/>
        </a:lt2>
        <a:accent1>
          <a:srgbClr val="00CC00"/>
        </a:accent1>
        <a:accent2>
          <a:srgbClr val="FF822D"/>
        </a:accent2>
        <a:accent3>
          <a:srgbClr val="DFFEC1"/>
        </a:accent3>
        <a:accent4>
          <a:srgbClr val="D756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00"/>
        </a:accent1>
        <a:accent2>
          <a:srgbClr val="FF822D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72CE86"/>
        </a:accent1>
        <a:accent2>
          <a:srgbClr val="F6B070"/>
        </a:accent2>
        <a:accent3>
          <a:srgbClr val="FFFFFF"/>
        </a:accent3>
        <a:accent4>
          <a:srgbClr val="000000"/>
        </a:accent4>
        <a:accent5>
          <a:srgbClr val="BCE3C3"/>
        </a:accent5>
        <a:accent6>
          <a:srgbClr val="DF9F65"/>
        </a:accent6>
        <a:hlink>
          <a:srgbClr val="EB9D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5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58F91"/>
        </a:accent1>
        <a:accent2>
          <a:srgbClr val="CE7162"/>
        </a:accent2>
        <a:accent3>
          <a:srgbClr val="FFFFFF"/>
        </a:accent3>
        <a:accent4>
          <a:srgbClr val="000000"/>
        </a:accent4>
        <a:accent5>
          <a:srgbClr val="F9C6C7"/>
        </a:accent5>
        <a:accent6>
          <a:srgbClr val="BA6658"/>
        </a:accent6>
        <a:hlink>
          <a:srgbClr val="F6CA7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6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AB774"/>
        </a:accent1>
        <a:accent2>
          <a:srgbClr val="CBACD4"/>
        </a:accent2>
        <a:accent3>
          <a:srgbClr val="FFFFFF"/>
        </a:accent3>
        <a:accent4>
          <a:srgbClr val="000000"/>
        </a:accent4>
        <a:accent5>
          <a:srgbClr val="FCD8BC"/>
        </a:accent5>
        <a:accent6>
          <a:srgbClr val="B89BC0"/>
        </a:accent6>
        <a:hlink>
          <a:srgbClr val="C2EB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7">
        <a:dk1>
          <a:srgbClr val="3B6147"/>
        </a:dk1>
        <a:lt1>
          <a:srgbClr val="CED5E8"/>
        </a:lt1>
        <a:dk2>
          <a:srgbClr val="FFFFFF"/>
        </a:dk2>
        <a:lt2>
          <a:srgbClr val="777777"/>
        </a:lt2>
        <a:accent1>
          <a:srgbClr val="FEA868"/>
        </a:accent1>
        <a:accent2>
          <a:srgbClr val="9AA8D0"/>
        </a:accent2>
        <a:accent3>
          <a:srgbClr val="E3E7F2"/>
        </a:accent3>
        <a:accent4>
          <a:srgbClr val="31523B"/>
        </a:accent4>
        <a:accent5>
          <a:srgbClr val="FED1B9"/>
        </a:accent5>
        <a:accent6>
          <a:srgbClr val="8B98BC"/>
        </a:accent6>
        <a:hlink>
          <a:srgbClr val="9CE15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8">
        <a:dk1>
          <a:srgbClr val="2C395E"/>
        </a:dk1>
        <a:lt1>
          <a:srgbClr val="8798C7"/>
        </a:lt1>
        <a:dk2>
          <a:srgbClr val="FFFFFF"/>
        </a:dk2>
        <a:lt2>
          <a:srgbClr val="000000"/>
        </a:lt2>
        <a:accent1>
          <a:srgbClr val="FEE168"/>
        </a:accent1>
        <a:accent2>
          <a:srgbClr val="BAE482"/>
        </a:accent2>
        <a:accent3>
          <a:srgbClr val="C3CAE0"/>
        </a:accent3>
        <a:accent4>
          <a:srgbClr val="242F4F"/>
        </a:accent4>
        <a:accent5>
          <a:srgbClr val="FEEEB9"/>
        </a:accent5>
        <a:accent6>
          <a:srgbClr val="A8CF75"/>
        </a:accent6>
        <a:hlink>
          <a:srgbClr val="EFAD6B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3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Blends">
  <a:themeElements>
    <a:clrScheme name="4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4_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TS001069000</Template>
  <TotalTime>2659</TotalTime>
  <Words>436</Words>
  <Application>Microsoft Office PowerPoint</Application>
  <PresentationFormat>On-screen Show (4:3)</PresentationFormat>
  <Paragraphs>71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Garamond</vt:lpstr>
      <vt:lpstr>Shruti</vt:lpstr>
      <vt:lpstr>Tahoma</vt:lpstr>
      <vt:lpstr>Times New Roman</vt:lpstr>
      <vt:lpstr>Wingdings</vt:lpstr>
      <vt:lpstr>3_Edge</vt:lpstr>
      <vt:lpstr>2_Edge</vt:lpstr>
      <vt:lpstr>Edge</vt:lpstr>
      <vt:lpstr>1_TS001069000</vt:lpstr>
      <vt:lpstr>3_Blends</vt:lpstr>
      <vt:lpstr>5_Blends</vt:lpstr>
      <vt:lpstr>Isusova  Majka  – uskrsna žena</vt:lpstr>
      <vt:lpstr>ברכי נפשׁי את יהוה barahi nafši et Adonaj (Ps 103)</vt:lpstr>
      <vt:lpstr>Isusova  Majka  – uskrsna žena</vt:lpstr>
      <vt:lpstr>Učite se   od mene!  Duhovne vježbe  u Svetoj godini</vt:lpstr>
      <vt:lpstr>Majka Srca Isusova</vt:lpstr>
      <vt:lpstr>Tajna</vt:lpstr>
      <vt:lpstr>Sin i Majka</vt:lpstr>
      <vt:lpstr>Službenica Gospodnja</vt:lpstr>
      <vt:lpstr>Majka milosti</vt:lpstr>
      <vt:lpstr>Majka Srca Isusova</vt:lpstr>
      <vt:lpstr>PowerPoint Presentation</vt:lpstr>
    </vt:vector>
  </TitlesOfParts>
  <Company>pvt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Euharistija i Srce Isusovo</dc:title>
  <dc:creator>Niko</dc:creator>
  <cp:lastModifiedBy>Niko Bilić</cp:lastModifiedBy>
  <cp:revision>119</cp:revision>
  <dcterms:created xsi:type="dcterms:W3CDTF">2010-06-24T07:43:38Z</dcterms:created>
  <dcterms:modified xsi:type="dcterms:W3CDTF">2025-05-28T17:54:27Z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lpwstr>1031</vt:lpwstr>
  </property>
  <property fmtid="{D5CDD505-2E9C-101B-9397-08002B2CF9AE}" pid="4" name="DirectSourceMarket">
    <vt:lpwstr>english</vt:lpwstr>
  </property>
  <property fmtid="{D5CDD505-2E9C-101B-9397-08002B2CF9AE}" pid="5" name="OriginalSourceMarket">
    <vt:lpwstr>english</vt:lpwstr>
  </property>
  <property fmtid="{D5CDD505-2E9C-101B-9397-08002B2CF9AE}" pid="6" name="Markets">
    <vt:lpwstr/>
  </property>
  <property fmtid="{D5CDD505-2E9C-101B-9397-08002B2CF9AE}" pid="7" name="AssetType">
    <vt:lpwstr>TP</vt:lpwstr>
  </property>
  <property fmtid="{D5CDD505-2E9C-101B-9397-08002B2CF9AE}" pid="8" name="TPInstallLocation">
    <vt:lpwstr>{Document Themes}</vt:lpwstr>
  </property>
  <property fmtid="{D5CDD505-2E9C-101B-9397-08002B2CF9AE}" pid="9" name="PrimaryImageGen">
    <vt:lpwstr>1</vt:lpwstr>
  </property>
  <property fmtid="{D5CDD505-2E9C-101B-9397-08002B2CF9AE}" pid="10" name="display_urn:schemas-microsoft-com:office:office#APAuthor">
    <vt:lpwstr>REDMOND\cynvey</vt:lpwstr>
  </property>
  <property fmtid="{D5CDD505-2E9C-101B-9397-08002B2CF9AE}" pid="11" name="APAuthor">
    <vt:lpwstr>305</vt:lpwstr>
  </property>
  <property fmtid="{D5CDD505-2E9C-101B-9397-08002B2CF9AE}" pid="12" name="CHMName">
    <vt:lpwstr/>
  </property>
  <property fmtid="{D5CDD505-2E9C-101B-9397-08002B2CF9AE}" pid="13" name="Milestone">
    <vt:lpwstr>Continuous</vt:lpwstr>
  </property>
  <property fmtid="{D5CDD505-2E9C-101B-9397-08002B2CF9AE}" pid="14" name="TPAppVersion">
    <vt:lpwstr>11</vt:lpwstr>
  </property>
  <property fmtid="{D5CDD505-2E9C-101B-9397-08002B2CF9AE}" pid="15" name="TPCommandLine">
    <vt:lpwstr>{PP} {FilePath}</vt:lpwstr>
  </property>
  <property fmtid="{D5CDD505-2E9C-101B-9397-08002B2CF9AE}" pid="16" name="TPComponent">
    <vt:lpwstr>PPTFiles</vt:lpwstr>
  </property>
  <property fmtid="{D5CDD505-2E9C-101B-9397-08002B2CF9AE}" pid="17" name="AssetId">
    <vt:lpwstr>TS001069000</vt:lpwstr>
  </property>
  <property fmtid="{D5CDD505-2E9C-101B-9397-08002B2CF9AE}" pid="18" name="EditorialStatus">
    <vt:lpwstr/>
  </property>
  <property fmtid="{D5CDD505-2E9C-101B-9397-08002B2CF9AE}" pid="19" name="NumericId">
    <vt:lpwstr>-1.00000000000000</vt:lpwstr>
  </property>
  <property fmtid="{D5CDD505-2E9C-101B-9397-08002B2CF9AE}" pid="20" name="PublishTargets">
    <vt:lpwstr>OfficeOnline</vt:lpwstr>
  </property>
  <property fmtid="{D5CDD505-2E9C-101B-9397-08002B2CF9AE}" pid="21" name="TPLaunchHelpLinkType">
    <vt:lpwstr/>
  </property>
  <property fmtid="{D5CDD505-2E9C-101B-9397-08002B2CF9AE}" pid="22" name="TPFriendlyName">
    <vt:lpwstr>Citrus design template</vt:lpwstr>
  </property>
  <property fmtid="{D5CDD505-2E9C-101B-9397-08002B2CF9AE}" pid="23" name="display_urn:schemas-microsoft-com:office:office#APEditor">
    <vt:lpwstr>REDMOND\v-luannv</vt:lpwstr>
  </property>
  <property fmtid="{D5CDD505-2E9C-101B-9397-08002B2CF9AE}" pid="24" name="APEditor">
    <vt:lpwstr>179</vt:lpwstr>
  </property>
  <property fmtid="{D5CDD505-2E9C-101B-9397-08002B2CF9AE}" pid="25" name="SourceTitle">
    <vt:lpwstr>Citrus design template</vt:lpwstr>
  </property>
  <property fmtid="{D5CDD505-2E9C-101B-9397-08002B2CF9AE}" pid="26" name="TPApplication">
    <vt:lpwstr>PowerPoint</vt:lpwstr>
  </property>
  <property fmtid="{D5CDD505-2E9C-101B-9397-08002B2CF9AE}" pid="27" name="TPLaunchHelpLink">
    <vt:lpwstr/>
  </property>
  <property fmtid="{D5CDD505-2E9C-101B-9397-08002B2CF9AE}" pid="28" name="OpenTemplate">
    <vt:lpwstr>1</vt:lpwstr>
  </property>
  <property fmtid="{D5CDD505-2E9C-101B-9397-08002B2CF9AE}" pid="29" name="UACurrentWords">
    <vt:lpwstr>0</vt:lpwstr>
  </property>
  <property fmtid="{D5CDD505-2E9C-101B-9397-08002B2CF9AE}" pid="30" name="UALocRecommendation">
    <vt:lpwstr>Localize</vt:lpwstr>
  </property>
  <property fmtid="{D5CDD505-2E9C-101B-9397-08002B2CF9AE}" pid="31" name="UALocComments">
    <vt:lpwstr/>
  </property>
  <property fmtid="{D5CDD505-2E9C-101B-9397-08002B2CF9AE}" pid="32" name="Applications">
    <vt:lpwstr>172;#Office 2000;#-1;#TBD;#-1;#TBD;#-1;#TBD;#-1;#TBD;#-1;#TBD;#-1;#TBD;#-1;#TBD</vt:lpwstr>
  </property>
  <property fmtid="{D5CDD505-2E9C-101B-9397-08002B2CF9AE}" pid="33" name="UANotes">
    <vt:lpwstr>LEGACY PPTDT. 421488L. June 2003 retrofit</vt:lpwstr>
  </property>
  <property fmtid="{D5CDD505-2E9C-101B-9397-08002B2CF9AE}" pid="34" name="ContentTypeId">
    <vt:lpwstr>0x0101006025706CF4CD034688BEBAE97A2E701D0202003379454669468A40BB5CD7D31D7B84F6</vt:lpwstr>
  </property>
  <property fmtid="{D5CDD505-2E9C-101B-9397-08002B2CF9AE}" pid="35" name="IsDeleted">
    <vt:lpwstr>0</vt:lpwstr>
  </property>
  <property fmtid="{D5CDD505-2E9C-101B-9397-08002B2CF9AE}" pid="36" name="ParentAssetId">
    <vt:lpwstr/>
  </property>
  <property fmtid="{D5CDD505-2E9C-101B-9397-08002B2CF9AE}" pid="37" name="ShowIn">
    <vt:lpwstr>Show everywhere</vt:lpwstr>
  </property>
  <property fmtid="{D5CDD505-2E9C-101B-9397-08002B2CF9AE}" pid="38" name="IsSearchable">
    <vt:lpwstr>0</vt:lpwstr>
  </property>
  <property fmtid="{D5CDD505-2E9C-101B-9397-08002B2CF9AE}" pid="39" name="Content Type">
    <vt:lpwstr>OOFile</vt:lpwstr>
  </property>
  <property fmtid="{D5CDD505-2E9C-101B-9397-08002B2CF9AE}" pid="40" name="AuthoringAssetId">
    <vt:lpwstr>TP001069000</vt:lpwstr>
  </property>
</Properties>
</file>