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1" r:id="rId1"/>
    <p:sldMasterId id="2147483880" r:id="rId2"/>
    <p:sldMasterId id="2147483892" r:id="rId3"/>
  </p:sldMasterIdLst>
  <p:notesMasterIdLst>
    <p:notesMasterId r:id="rId14"/>
  </p:notesMasterIdLst>
  <p:handoutMasterIdLst>
    <p:handoutMasterId r:id="rId15"/>
  </p:handoutMasterIdLst>
  <p:sldIdLst>
    <p:sldId id="372" r:id="rId4"/>
    <p:sldId id="451" r:id="rId5"/>
    <p:sldId id="425" r:id="rId6"/>
    <p:sldId id="423" r:id="rId7"/>
    <p:sldId id="328" r:id="rId8"/>
    <p:sldId id="338" r:id="rId9"/>
    <p:sldId id="361" r:id="rId10"/>
    <p:sldId id="339" r:id="rId11"/>
    <p:sldId id="327" r:id="rId12"/>
    <p:sldId id="453" r:id="rId13"/>
  </p:sldIdLst>
  <p:sldSz cx="9144000" cy="6858000" type="screen4x3"/>
  <p:notesSz cx="6400800" cy="86868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37" autoAdjust="0"/>
  </p:normalViewPr>
  <p:slideViewPr>
    <p:cSldViewPr>
      <p:cViewPr varScale="1">
        <p:scale>
          <a:sx n="92" d="100"/>
          <a:sy n="92" d="100"/>
        </p:scale>
        <p:origin x="6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7552AE3F-7CED-1812-EA15-DBB7CF6BB3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4AE0406E-76BF-DF82-0E9A-EF0438B785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627DA980-26D2-BD35-F157-08BE86F6F43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2034F587-462E-792B-C112-101ED9305A4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5927FE6-94D9-4014-A275-23ADCC89CF0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DD3DD7B3-E4F6-FC68-3E06-E47CCAC5EC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9AD0EEB8-8E2E-7EC0-17E1-15BE5ACEE3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A43415C-5730-7C29-CAC1-AF5F7231BE4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>
            <a:extLst>
              <a:ext uri="{FF2B5EF4-FFF2-40B4-BE49-F238E27FC236}">
                <a16:creationId xmlns:a16="http://schemas.microsoft.com/office/drawing/2014/main" id="{D77FDAB6-B554-1F85-9D5F-32639FA61A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36198" name="Rectangle 6">
            <a:extLst>
              <a:ext uri="{FF2B5EF4-FFF2-40B4-BE49-F238E27FC236}">
                <a16:creationId xmlns:a16="http://schemas.microsoft.com/office/drawing/2014/main" id="{197DBF02-1BA6-616D-A4A0-FAD10E355E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6199" name="Rectangle 7">
            <a:extLst>
              <a:ext uri="{FF2B5EF4-FFF2-40B4-BE49-F238E27FC236}">
                <a16:creationId xmlns:a16="http://schemas.microsoft.com/office/drawing/2014/main" id="{2FBFABEA-DB46-9F48-8C79-BE6D2F3B3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79636" tIns="39818" rIns="79636" bIns="39818" numCol="1" anchor="b" anchorCtr="0" compatLnSpc="1">
            <a:prstTxWarp prst="textNoShape">
              <a:avLst/>
            </a:prstTxWarp>
          </a:bodyPr>
          <a:lstStyle>
            <a:lvl1pPr algn="r" defTabSz="795338" eaLnBrk="1" hangingPunct="1">
              <a:defRPr sz="10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CF5EC362-0417-4FE0-AB69-EAD999A285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5B4BB6F3-4F63-2B34-8460-AB560CD99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298ADC31-8A58-E518-05D6-5299CBAA5C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DFD265-34DE-AE06-6CEA-8DB18E993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F19B6-19BC-5ACE-3283-6E3CAF9F05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3413A-348D-3E76-6658-2E22676F64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65DC6-99B7-4EBE-BE70-FF996266971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2148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A2BDB2-72D0-B602-9470-183D32CAD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EFA00-607B-A390-DEE7-7F16D50EC5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F08AD8-0D31-06BD-6A28-DB44A5C31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0B94-EDD8-4F2A-9A5D-29370933591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4602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660F5-0D12-AA80-4741-D2143031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77B1A6-AE99-F564-38AD-E6C935B84C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087E8-EDF8-B5D7-77FE-4FAD44380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B31EE-9A20-4AAE-9FFD-937F394BFB0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0848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4648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6525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9056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191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14832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701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664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58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8694D-8541-4A79-C34F-26C91FF41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38ACB5-9047-FB0A-09D8-1A0A9CAB86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9C2183-0E30-D064-B412-9285C51BA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923F-52ED-4CC9-8EAE-F2546CA0CA9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58821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74521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488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908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3561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75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9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159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999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561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24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81CB54-EFB9-482F-CA48-62030924D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790EA1-4A58-AD56-0908-FE3E34F1B1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8FCBD2-76FA-8C86-228F-6A60F92D6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9F5C6-08FB-46DD-977D-7DA6DFBEF88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42870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9636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067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90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167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F63CBE-E1F2-36F1-87D1-D4F456ACF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9C881-F2A6-17E3-3C83-B875C8789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AF768-E39A-0518-F23E-C3114D5F8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985B3-9212-444C-A8D2-0C61DFC2A97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6303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4A53CC-988C-DC2E-7638-FCF461680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C74107-9DFE-9707-BA18-2906C45EA9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F8BBE4-D76C-2C9E-C599-505AA22381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ABEA7-86B0-45B0-9D2B-3C7E09EAC98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256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DF81EC-00C7-776F-62FA-8942992D5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FF226-3D60-DC64-1AE7-B3207E8A3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D1960E-59C8-4DFD-8728-D871776930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2A44-DCA6-4C78-8999-F5BDD05E3ED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8583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C0FF0B-117E-0618-C795-AEA9BEC9A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6F15F8-376F-017F-D7E6-E9DB2E41F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E3F3DC-91C4-90FA-5467-76A3213A9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A4BE-FBFD-42D5-ADE1-015B475858C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3547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C7A94-AB25-3D4E-3863-364DBE730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63D57-D04E-1ACD-475E-700A11D85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3D5D5C-3D4B-71F7-D49E-92B3EDF4D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899C9-08CF-4802-9C47-B440ADF293C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7348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53B95-4109-AC5F-6F7B-7F697023C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424EF8-0035-BC4C-8561-CF161D4BA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579D7-82B4-A34A-F42D-6ED78F55F4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67A0-F4D1-484C-B2D4-24A2E4C518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203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E4A606-66D2-9600-0D19-A479AC94B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D3A9545-F662-45E9-9E6D-3651741FE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68355A09-CC5A-F3AD-7995-5D56B9A9BF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de-DE" altLang="sr-Latn-RS"/>
              <a:t>04.10.13.</a:t>
            </a:r>
            <a:endParaRPr lang="hr-HR" altLang="en-US"/>
          </a:p>
        </p:txBody>
      </p:sp>
      <p:sp>
        <p:nvSpPr>
          <p:cNvPr id="123909" name="Rectangle 5">
            <a:extLst>
              <a:ext uri="{FF2B5EF4-FFF2-40B4-BE49-F238E27FC236}">
                <a16:creationId xmlns:a16="http://schemas.microsoft.com/office/drawing/2014/main" id="{879428E7-FC15-E28C-C5B2-467F01F6E4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23910" name="Rectangle 6">
            <a:extLst>
              <a:ext uri="{FF2B5EF4-FFF2-40B4-BE49-F238E27FC236}">
                <a16:creationId xmlns:a16="http://schemas.microsoft.com/office/drawing/2014/main" id="{534B28AC-DE17-EF1D-FA12-7B3A313060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6D4E3D-E146-480E-A9BC-917CED779C1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AAAC9F21-6E66-8924-6CC8-807B1585B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3D00B46F-683B-A0F9-5F3C-E1BA9B8D0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27.5.2025.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98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AA4614B7-DBF3-D8D6-7E99-994804809ED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51B7E276-A0A9-2CE3-CC61-28FF4231E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CAF3904C-261F-B194-039F-84F0907C95F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2E78D81F-ACD8-E9AC-CD18-9D1C55BEFD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4448E070-F47A-E496-BA2D-03A68B217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E9B516FB-ADC1-DDF6-54B9-35D80B70FF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8B77464B-7E10-EFD3-A702-ABE44AAF3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005071E4-9064-2CF6-C3F5-9938DDC96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1493E9D-8638-ABCC-A5E8-EC19A6709E8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74C4865E-E75F-8F90-0BFE-0C5F33CD417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32A42BA-0B98-49AD-7099-15EEE2B4AAA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B04A331-08BB-8769-2B84-9383D1040E8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33F8D3A7-AC40-22AD-A565-763A39771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7C5169B-9F86-1C57-A5B1-C20A713AE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490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F529330-4EC2-0251-9BA4-209E1310A75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8E31BA-A1BC-4911-BF5C-321DF9BCB2B0}" type="slidenum">
              <a:rPr lang="hr-HR" altLang="en-US" sz="9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1</a:t>
            </a:fld>
            <a:endParaRPr lang="hr-HR" altLang="en-US" sz="9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AF9647DA-948B-1389-2C8B-542D7C9E08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2EB7ED-D055-4589-B897-6EC4A19F705D}" type="slidenum">
              <a:rPr lang="hr-HR" altLang="en-US" sz="900">
                <a:latin typeface="Garamond" panose="02020404030301010803" pitchFamily="18" charset="0"/>
              </a:rPr>
              <a:pPr algn="r" eaLnBrk="1" hangingPunct="1"/>
              <a:t>1</a:t>
            </a:fld>
            <a:endParaRPr lang="hr-HR" altLang="en-US" sz="9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169A4853-BD07-7295-3206-696E62B6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302693"/>
            <a:ext cx="6749076" cy="2356027"/>
          </a:xfrm>
        </p:spPr>
        <p:txBody>
          <a:bodyPr anchor="t"/>
          <a:lstStyle/>
          <a:p>
            <a:pPr algn="l" eaLnBrk="1" hangingPunct="1"/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Uskrsli Isus </a:t>
            </a:r>
            <a:b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Petar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2611870B-BCFA-F3C5-32CF-F054E4CE60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718" y="4097308"/>
            <a:ext cx="6930770" cy="2356027"/>
          </a:xfrm>
        </p:spPr>
        <p:txBody>
          <a:bodyPr/>
          <a:lstStyle/>
          <a:p>
            <a:pPr algn="l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apostolskoga prvaka </a:t>
            </a:r>
            <a:r>
              <a:rPr lang="hr-HR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kako je Petar našao spokoj duši svojoj</a:t>
            </a:r>
          </a:p>
          <a:p>
            <a:pPr algn="l" eaLnBrk="1" hangingPunct="1"/>
            <a:r>
              <a:rPr lang="hr-HR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21,15-19</a:t>
            </a:r>
          </a:p>
        </p:txBody>
      </p:sp>
      <p:pic>
        <p:nvPicPr>
          <p:cNvPr id="9222" name="Picture 5" descr="220px-Pope-peter_pprubens">
            <a:extLst>
              <a:ext uri="{FF2B5EF4-FFF2-40B4-BE49-F238E27FC236}">
                <a16:creationId xmlns:a16="http://schemas.microsoft.com/office/drawing/2014/main" id="{6CA08C60-B292-1738-F048-C34F7C16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0"/>
            <a:ext cx="2987824" cy="39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F108EE3B-1523-5EBC-FD2F-59158464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4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A54E-5D99-58BE-41A6-15FD0AB6E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D797A79-AD6C-C102-7E30-A8A38B3570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 uskrsli Gospodin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D674C75-6A14-93A0-D857-4DC56F5A4B5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1" y="1124744"/>
            <a:ext cx="4737542" cy="5056026"/>
          </a:xfrm>
        </p:spPr>
        <p:txBody>
          <a:bodyPr/>
          <a:lstStyle/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 je moje iskustvo pomirenja?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nalog meni Isus daje?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 je Gospodin vodio u ovim duhovnim vježbama? </a:t>
            </a:r>
          </a:p>
          <a:p>
            <a:pPr lvl="1" eaLnBrk="1" hangingPunct="1"/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plodovi?, neugodno – ugodno, suhoće – utjehe?</a:t>
            </a:r>
          </a:p>
          <a:p>
            <a:pPr eaLnBrk="1" hangingPunct="1"/>
            <a:endParaRPr lang="hr-HR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person's face&#10;&#10;Description automatically generated">
            <a:extLst>
              <a:ext uri="{FF2B5EF4-FFF2-40B4-BE49-F238E27FC236}">
                <a16:creationId xmlns:a16="http://schemas.microsoft.com/office/drawing/2014/main" id="{1B4C7378-FF53-F13D-18E3-EEE62611F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43" y="1124744"/>
            <a:ext cx="3946937" cy="50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91374EB-0001-0A57-7DDD-501633665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Uskrsnu Gospodin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</p:txBody>
      </p:sp>
      <p:pic>
        <p:nvPicPr>
          <p:cNvPr id="11267" name="Picture 5" descr="ps24_uskrsnu">
            <a:extLst>
              <a:ext uri="{FF2B5EF4-FFF2-40B4-BE49-F238E27FC236}">
                <a16:creationId xmlns:a16="http://schemas.microsoft.com/office/drawing/2014/main" id="{A284A014-6FD4-192C-A9C2-30E8F090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9144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6055C-F488-025F-6882-82635AB75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5BACE29C-A65D-14E9-0AD3-4D8D307CAB8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98E31BA-A1BC-4911-BF5C-321DF9BCB2B0}" type="slidenum">
              <a:rPr lang="hr-HR" altLang="en-US" sz="9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/>
              <a:t>3</a:t>
            </a:fld>
            <a:endParaRPr lang="hr-HR" altLang="en-US" sz="9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9219" name="Rectangle 6">
            <a:extLst>
              <a:ext uri="{FF2B5EF4-FFF2-40B4-BE49-F238E27FC236}">
                <a16:creationId xmlns:a16="http://schemas.microsoft.com/office/drawing/2014/main" id="{A2D3594A-019D-85BE-D5AF-5BA6015D3ED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2EB7ED-D055-4589-B897-6EC4A19F705D}" type="slidenum">
              <a:rPr lang="hr-HR" altLang="en-US" sz="900">
                <a:latin typeface="Garamond" panose="02020404030301010803" pitchFamily="18" charset="0"/>
              </a:rPr>
              <a:pPr algn="r" eaLnBrk="1" hangingPunct="1"/>
              <a:t>3</a:t>
            </a:fld>
            <a:endParaRPr lang="hr-HR" altLang="en-US" sz="9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3D87ED86-BB75-DBBB-DCD9-D8F21CD52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302693"/>
            <a:ext cx="6749076" cy="2356027"/>
          </a:xfrm>
        </p:spPr>
        <p:txBody>
          <a:bodyPr anchor="t"/>
          <a:lstStyle/>
          <a:p>
            <a:pPr algn="l" eaLnBrk="1" hangingPunct="1"/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Uskrsli Isus </a:t>
            </a:r>
            <a:b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Petar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07AB0D91-CF38-2D73-5BDD-00296EA49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3718" y="4097308"/>
            <a:ext cx="6930770" cy="2356027"/>
          </a:xfrm>
        </p:spPr>
        <p:txBody>
          <a:bodyPr/>
          <a:lstStyle/>
          <a:p>
            <a:pPr algn="l" eaLnBrk="1" hangingPunct="1"/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vježba apostolskoga prvaka </a:t>
            </a:r>
            <a:r>
              <a:rPr lang="hr-HR" altLang="en-US" sz="3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kako je Petar našao spokoj duši svojoj</a:t>
            </a:r>
          </a:p>
          <a:p>
            <a:pPr algn="l" eaLnBrk="1" hangingPunct="1"/>
            <a:r>
              <a:rPr lang="hr-HR" alt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21,15-19</a:t>
            </a:r>
          </a:p>
        </p:txBody>
      </p:sp>
      <p:pic>
        <p:nvPicPr>
          <p:cNvPr id="9222" name="Picture 5" descr="220px-Pope-peter_pprubens">
            <a:extLst>
              <a:ext uri="{FF2B5EF4-FFF2-40B4-BE49-F238E27FC236}">
                <a16:creationId xmlns:a16="http://schemas.microsoft.com/office/drawing/2014/main" id="{3CEF267C-7E46-A0B5-9FA6-35E7B8CC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0"/>
            <a:ext cx="2987824" cy="393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D8F301EF-FBA9-7EBF-B9F6-C1DF5E386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9"/>
            <a:ext cx="1115616" cy="112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3EBC-C57A-A0DD-3C57-417F09BE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A59747-13A7-5808-CBF8-452217A4B915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4E71CF1-836E-B5F7-FC68-671DF600133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043607" y="5161835"/>
            <a:ext cx="8100393" cy="1508125"/>
          </a:xfrm>
        </p:spPr>
        <p:txBody>
          <a:bodyPr lIns="91440" tIns="45720" rIns="91440" bIns="45720"/>
          <a:lstStyle/>
          <a:p>
            <a:pPr marL="0" indent="0" eaLnBrk="1" hangingPunct="1"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Osjećati s Crkvom (DV)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D610014B-ECEB-56D7-0779-EA1F037E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  <p:pic>
        <p:nvPicPr>
          <p:cNvPr id="4" name="Picture 3" descr="A logo with a group of people and a cross&#10;&#10;AI-generated content may be incorrect.">
            <a:extLst>
              <a:ext uri="{FF2B5EF4-FFF2-40B4-BE49-F238E27FC236}">
                <a16:creationId xmlns:a16="http://schemas.microsoft.com/office/drawing/2014/main" id="{7953699B-E969-5EA6-7765-762A0D1D0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1999832" cy="2016223"/>
          </a:xfrm>
          <a:prstGeom prst="rect">
            <a:avLst/>
          </a:prstGeom>
        </p:spPr>
      </p:pic>
      <p:pic>
        <p:nvPicPr>
          <p:cNvPr id="6" name="Picture 5" descr="A logo with a cross and a red square&#10;&#10;AI-generated content may be incorrect.">
            <a:extLst>
              <a:ext uri="{FF2B5EF4-FFF2-40B4-BE49-F238E27FC236}">
                <a16:creationId xmlns:a16="http://schemas.microsoft.com/office/drawing/2014/main" id="{47B1A0A0-7C71-FEA6-40F4-20C1D0783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" y="44624"/>
            <a:ext cx="1152525" cy="1089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AC8808-EB38-8A6D-9B28-0DBA882E2B11}"/>
              </a:ext>
            </a:extLst>
          </p:cNvPr>
          <p:cNvSpPr txBox="1"/>
          <p:nvPr/>
        </p:nvSpPr>
        <p:spPr>
          <a:xfrm>
            <a:off x="3563888" y="2613678"/>
            <a:ext cx="4589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amdg.eu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0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DD59EBF-7EE7-E9C3-68A4-63ED28739A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 uskrsli Gospodin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EA1CB9B-86FD-3696-56D2-423A7921D53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1" y="1124744"/>
            <a:ext cx="4737542" cy="5056026"/>
          </a:xfrm>
        </p:spPr>
        <p:txBody>
          <a:bodyPr/>
          <a:lstStyle/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Kakvo je moje iskustvo pomirenja?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Koji nalog meni Isus daje?</a:t>
            </a:r>
          </a:p>
          <a:p>
            <a:pPr eaLnBrk="1" hangingPunct="1"/>
            <a:r>
              <a:rPr lang="hr-HR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me je Gospodin vodio u ovim duhovnim vježbama? </a:t>
            </a:r>
          </a:p>
          <a:p>
            <a:pPr lvl="1" eaLnBrk="1" hangingPunct="1"/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plodovi?, neugodno – ugodno, suhoće – utjehe?</a:t>
            </a:r>
          </a:p>
          <a:p>
            <a:pPr eaLnBrk="1" hangingPunct="1"/>
            <a:endParaRPr lang="hr-HR" alt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a person's face&#10;&#10;Description automatically generated">
            <a:extLst>
              <a:ext uri="{FF2B5EF4-FFF2-40B4-BE49-F238E27FC236}">
                <a16:creationId xmlns:a16="http://schemas.microsoft.com/office/drawing/2014/main" id="{73CD0FEA-F84A-33E2-DA23-8C4202EF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43" y="1124744"/>
            <a:ext cx="3946937" cy="5056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C7C72623-4085-FCB8-5E08-19C3D2B1B8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9567928-A190-4420-8F6A-28666FAFE2E4}" type="slidenum">
              <a:rPr lang="hr-HR" altLang="en-US" sz="9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9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15363" name="Slide Number Placeholder 6">
            <a:extLst>
              <a:ext uri="{FF2B5EF4-FFF2-40B4-BE49-F238E27FC236}">
                <a16:creationId xmlns:a16="http://schemas.microsoft.com/office/drawing/2014/main" id="{43234625-24BF-A93B-C93A-7C2ADB440E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0CD2DFD-CB55-4D1A-A735-0E0A76B54136}" type="slidenum">
              <a:rPr lang="hr-HR" altLang="en-US" sz="90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hr-HR" altLang="en-US" sz="9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AFB24EDF-CB77-DDF0-0943-E1750F4DF1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r-HR" altLang="en-US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Ribar postaje pastir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B8EA782-4C09-C81F-2451-880BCABEF44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052736"/>
            <a:ext cx="8229600" cy="5112568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ἀνθρ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ακι</a:t>
            </a:r>
            <a:r>
              <a:rPr lang="el-G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18,18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21,9):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“žar” – ugođaj; doručak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(roštilj) 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Kristova inicijativa :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“treći put” (14) – bez žurbe  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Postupno; ponavljanje: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Ljubav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3x – </a:t>
            </a:r>
            <a:r>
              <a:rPr lang="hr-HR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(15.16.17)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Da, Gospodine  3x – </a:t>
            </a:r>
            <a:r>
              <a:rPr lang="hr-HR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sluša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Pasi! 3x – </a:t>
            </a:r>
            <a:r>
              <a:rPr lang="hr-HR" altLang="en-US" sz="28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nalaže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(15.17); </a:t>
            </a:r>
          </a:p>
          <a:p>
            <a:pPr lvl="1" eaLnBrk="1" hangingPunct="1">
              <a:spcBef>
                <a:spcPts val="3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Budi pastir ! (16);  janje (15.16), ovca (17)</a:t>
            </a:r>
          </a:p>
          <a:p>
            <a:pPr eaLnBrk="1" hangingPunct="1">
              <a:spcBef>
                <a:spcPts val="3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Žalost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21,17), plač (Lk 22,62)</a:t>
            </a:r>
          </a:p>
        </p:txBody>
      </p:sp>
      <p:pic>
        <p:nvPicPr>
          <p:cNvPr id="3" name="Picture 2" descr="A stained glass window with two people&#10;&#10;Description automatically generated">
            <a:extLst>
              <a:ext uri="{FF2B5EF4-FFF2-40B4-BE49-F238E27FC236}">
                <a16:creationId xmlns:a16="http://schemas.microsoft.com/office/drawing/2014/main" id="{35DBB17D-D026-275D-4114-8692F710B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0" y="9144"/>
            <a:ext cx="348996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5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344E9ABD-2AE5-A38D-7397-B639E1FE82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19B78A84-F375-4ED8-963F-1A7D242C6C3D}" type="slidenum">
              <a:rPr lang="de-DE" altLang="en-US" sz="90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de-DE" altLang="en-US" sz="90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30AE3C7-2C56-79C6-2337-59226C0C9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538" y="260648"/>
            <a:ext cx="5832648" cy="854869"/>
          </a:xfrm>
        </p:spPr>
        <p:txBody>
          <a:bodyPr/>
          <a:lstStyle/>
          <a:p>
            <a:r>
              <a:rPr lang="hr-HR" altLang="sr-Latn-R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istom moru</a:t>
            </a:r>
            <a:endParaRPr lang="de-DE" altLang="sr-Latn-R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4BB5A4E-9642-D169-F2C6-ECC443C545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15516"/>
            <a:ext cx="8208912" cy="5049787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tvoju riječ! (Lk 5,5) </a:t>
            </a:r>
          </a:p>
          <a:p>
            <a:pPr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Idi od mene! (8)</a:t>
            </a:r>
          </a:p>
          <a:p>
            <a:pPr lvl="1">
              <a:spcBef>
                <a:spcPts val="5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Učinit ću vas ribarima! (</a:t>
            </a:r>
            <a:r>
              <a:rPr lang="hr-HR" altLang="sr-Latn-R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1,17) </a:t>
            </a:r>
          </a:p>
          <a:p>
            <a:pPr lvl="1">
              <a:spcBef>
                <a:spcPts val="5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Ostaviše sve (Lk 5,11).</a:t>
            </a:r>
          </a:p>
          <a:p>
            <a:pPr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Petar siđe s lađe te,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hodeći po vodi, pođe k Isusu. </a:t>
            </a:r>
            <a:b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(Mt 14,29) – spašen</a:t>
            </a:r>
          </a:p>
          <a:p>
            <a:pPr lvl="1">
              <a:spcBef>
                <a:spcPts val="5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se klanjaju Sinu Božjemu (14,33)</a:t>
            </a:r>
          </a:p>
          <a:p>
            <a:pPr>
              <a:spcBef>
                <a:spcPts val="500"/>
              </a:spcBef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Odjenuvši se, prvi doplivao, vuče mrežu (21,7.11)</a:t>
            </a:r>
          </a:p>
          <a:p>
            <a:pPr lvl="1">
              <a:spcBef>
                <a:spcPts val="500"/>
              </a:spcBef>
            </a:pPr>
            <a:r>
              <a:rPr lang="pl-PL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Trčao, prvi na grobu (Iv 20,4.6)</a:t>
            </a: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500"/>
              </a:spcBef>
            </a:pPr>
            <a:r>
              <a:rPr lang="hr-HR" alt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Stvarno potonuo</a:t>
            </a:r>
          </a:p>
        </p:txBody>
      </p:sp>
      <p:pic>
        <p:nvPicPr>
          <p:cNvPr id="5" name="Content Placeholder 4" descr="A body of water with rocks and mountains in the background&#10;&#10;Description automatically generated">
            <a:extLst>
              <a:ext uri="{FF2B5EF4-FFF2-40B4-BE49-F238E27FC236}">
                <a16:creationId xmlns:a16="http://schemas.microsoft.com/office/drawing/2014/main" id="{963374CB-E876-26BD-8FEB-305CEC3AA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-1"/>
            <a:ext cx="2986904" cy="3982539"/>
          </a:xfrm>
        </p:spPr>
      </p:pic>
    </p:spTree>
    <p:extLst>
      <p:ext uri="{BB962C8B-B14F-4D97-AF65-F5344CB8AC3E}">
        <p14:creationId xmlns:p14="http://schemas.microsoft.com/office/powerpoint/2010/main" val="16072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E52C26A-2F9D-B847-9695-D244475822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057900" y="5539979"/>
            <a:ext cx="1600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0DBF0E8-6CE8-43D7-BAE9-11443EB0CE40}" type="slidenum">
              <a:rPr lang="hr-HR" altLang="en-US" sz="900">
                <a:latin typeface="Garamond" panose="02020404030301010803" pitchFamily="18" charset="0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hr-HR" altLang="en-US" sz="900">
              <a:latin typeface="Garamond" panose="02020404030301010803" pitchFamily="18" charset="0"/>
              <a:cs typeface="Tahoma" panose="020B060403050404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6E6C48A-7F15-1DB6-3796-67485E2F4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0364" y="205805"/>
            <a:ext cx="8363272" cy="846931"/>
          </a:xfrm>
        </p:spPr>
        <p:txBody>
          <a:bodyPr/>
          <a:lstStyle/>
          <a:p>
            <a:r>
              <a:rPr lang="hr-HR" alt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Poziv i plodovi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61738B13-0B3C-8A44-44B6-171B7DEEE3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736"/>
            <a:ext cx="8229600" cy="511256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Ljubiš li </a:t>
            </a:r>
            <a:r>
              <a:rPr lang="hr-HR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– “Ja jesam”</a:t>
            </a:r>
          </a:p>
          <a:p>
            <a:pPr lvl="1">
              <a:spcBef>
                <a:spcPts val="5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Papa: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ἀγαπάω 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Očeva ljubav</a:t>
            </a:r>
          </a:p>
          <a:p>
            <a:pPr>
              <a:spcBef>
                <a:spcPts val="500"/>
              </a:spcBef>
            </a:pP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„Šimune!”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21,15.16.17)</a:t>
            </a:r>
          </a:p>
          <a:p>
            <a:pPr>
              <a:spcBef>
                <a:spcPts val="5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„Idi za mnom!” (21,19)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 kraju</a:t>
            </a:r>
          </a:p>
          <a:p>
            <a:pPr lvl="1">
              <a:spcBef>
                <a:spcPts val="5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Dobri pastir – iskustvo jaganjca</a:t>
            </a:r>
          </a:p>
          <a:p>
            <a:pPr>
              <a:spcBef>
                <a:spcPts val="5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Plodovi: </a:t>
            </a:r>
          </a:p>
          <a:p>
            <a:pPr>
              <a:spcBef>
                <a:spcPts val="5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„Bog ga uskrisi”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2,24.32; 10,40)</a:t>
            </a:r>
          </a:p>
          <a:p>
            <a:pPr lvl="1">
              <a:spcBef>
                <a:spcPts val="5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Pismo: treba ustati od mrtvih 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20,9)</a:t>
            </a:r>
          </a:p>
          <a:p>
            <a:pPr lvl="1">
              <a:spcBef>
                <a:spcPts val="500"/>
              </a:spcBef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„Svi proroci svjedoče” (10,43): </a:t>
            </a:r>
          </a:p>
          <a:p>
            <a:pPr>
              <a:spcBef>
                <a:spcPts val="500"/>
              </a:spcBef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Oproštenje grijeha (usp.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31,34: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ću oprostiti)</a:t>
            </a:r>
          </a:p>
        </p:txBody>
      </p:sp>
      <p:pic>
        <p:nvPicPr>
          <p:cNvPr id="4" name="Picture 3" descr="A painting of a person holding a flute&#10;&#10;Description automatically generated">
            <a:extLst>
              <a:ext uri="{FF2B5EF4-FFF2-40B4-BE49-F238E27FC236}">
                <a16:creationId xmlns:a16="http://schemas.microsoft.com/office/drawing/2014/main" id="{E176DFB5-9D37-9CDB-22ED-42778F77C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50" y="20576"/>
            <a:ext cx="3221850" cy="403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8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66FCA75-C598-D47D-3769-089C6B1AB9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3538" y="260648"/>
            <a:ext cx="8190910" cy="854869"/>
          </a:xfrm>
        </p:spPr>
        <p:txBody>
          <a:bodyPr/>
          <a:lstStyle/>
          <a:p>
            <a:pPr eaLnBrk="1" hangingPunct="1"/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Potpun uspjeh Kristove pedagogije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BD3D5CA-3327-E5BF-6A58-DF2250A5AA0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8136" y="980728"/>
            <a:ext cx="8076312" cy="5184576"/>
          </a:xfrm>
        </p:spPr>
        <p:txBody>
          <a:bodyPr/>
          <a:lstStyle/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Petar </a:t>
            </a:r>
            <a:r>
              <a:rPr lang="hr-HR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uskrisuje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Tabitu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Jopi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9,40s)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istjerao (usp.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5,40)</a:t>
            </a:r>
          </a:p>
          <a:p>
            <a:pPr marL="557213" lvl="1" indent="-21431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Zapovijeda: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“Ustani!”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(usp.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Kum!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5,41)</a:t>
            </a:r>
          </a:p>
          <a:p>
            <a:pPr eaLnBrk="1" hangingPunct="1"/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Pruža ruku (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9,41)</a:t>
            </a:r>
          </a:p>
          <a:p>
            <a:pPr marL="557213" lvl="1" indent="-21431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primio je za ruku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5,41)</a:t>
            </a:r>
          </a:p>
          <a:p>
            <a:pPr marL="557213" lvl="1" indent="-214313" eaLnBrk="1" hangingPunct="1"/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uskrisenja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Jairove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kćeri </a:t>
            </a:r>
            <a:b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5,35–43)</a:t>
            </a:r>
          </a:p>
        </p:txBody>
      </p:sp>
      <p:pic>
        <p:nvPicPr>
          <p:cNvPr id="17412" name="Picture 4" descr="GUERCINO-523849">
            <a:extLst>
              <a:ext uri="{FF2B5EF4-FFF2-40B4-BE49-F238E27FC236}">
                <a16:creationId xmlns:a16="http://schemas.microsoft.com/office/drawing/2014/main" id="{A85752CC-7CA9-CE40-9C3F-9522F9B8CAB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738" y="2126730"/>
            <a:ext cx="4730262" cy="403857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2193</TotalTime>
  <Words>465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Garamond</vt:lpstr>
      <vt:lpstr>Tahoma</vt:lpstr>
      <vt:lpstr>Times New Roman</vt:lpstr>
      <vt:lpstr>Wingdings</vt:lpstr>
      <vt:lpstr>1_Edge</vt:lpstr>
      <vt:lpstr>6_Blends</vt:lpstr>
      <vt:lpstr>1_TS001069000</vt:lpstr>
      <vt:lpstr>Uskrsli Isus  i Petar</vt:lpstr>
      <vt:lpstr>Uskrsnu Gospodin (Ps 24)</vt:lpstr>
      <vt:lpstr>Uskrsli Isus  i Petar</vt:lpstr>
      <vt:lpstr>Učite se   od mene!  Duhovne vježbe  u Svetoj godini</vt:lpstr>
      <vt:lpstr>Moj uskrsli Gospodin</vt:lpstr>
      <vt:lpstr>Ribar postaje pastir</vt:lpstr>
      <vt:lpstr>Na istom moru</vt:lpstr>
      <vt:lpstr>Poziv i plodovi</vt:lpstr>
      <vt:lpstr>Potpun uspjeh Kristove pedagogije</vt:lpstr>
      <vt:lpstr>Moj uskrsli Gospodin</vt:lpstr>
    </vt:vector>
  </TitlesOfParts>
  <Company>pvt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Euharistija i Srce Isusovo</dc:title>
  <dc:creator>Niko</dc:creator>
  <cp:lastModifiedBy>Niko Bilić</cp:lastModifiedBy>
  <cp:revision>148</cp:revision>
  <dcterms:created xsi:type="dcterms:W3CDTF">2010-06-24T07:43:38Z</dcterms:created>
  <dcterms:modified xsi:type="dcterms:W3CDTF">2025-05-27T05:33:36Z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1031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TPInstallLocation">
    <vt:lpwstr>{Document Themes}</vt:lpwstr>
  </property>
  <property fmtid="{D5CDD505-2E9C-101B-9397-08002B2CF9AE}" pid="9" name="PrimaryImageGen">
    <vt:lpwstr>1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305</vt:lpwstr>
  </property>
  <property fmtid="{D5CDD505-2E9C-101B-9397-08002B2CF9AE}" pid="12" name="CHMName">
    <vt:lpwstr/>
  </property>
  <property fmtid="{D5CDD505-2E9C-101B-9397-08002B2CF9AE}" pid="13" name="Milestone">
    <vt:lpwstr>Continuous</vt:lpwstr>
  </property>
  <property fmtid="{D5CDD505-2E9C-101B-9397-08002B2CF9AE}" pid="14" name="TPAppVersion">
    <vt:lpwstr>11</vt:lpwstr>
  </property>
  <property fmtid="{D5CDD505-2E9C-101B-9397-08002B2CF9AE}" pid="15" name="TPCommandLine">
    <vt:lpwstr>{PP} {FilePath}</vt:lpwstr>
  </property>
  <property fmtid="{D5CDD505-2E9C-101B-9397-08002B2CF9AE}" pid="16" name="TPComponent">
    <vt:lpwstr>PPTFiles</vt:lpwstr>
  </property>
  <property fmtid="{D5CDD505-2E9C-101B-9397-08002B2CF9AE}" pid="17" name="AssetId">
    <vt:lpwstr>TS001069000</vt:lpwstr>
  </property>
  <property fmtid="{D5CDD505-2E9C-101B-9397-08002B2CF9AE}" pid="18" name="EditorialStatus">
    <vt:lpwstr/>
  </property>
  <property fmtid="{D5CDD505-2E9C-101B-9397-08002B2CF9AE}" pid="19" name="NumericId">
    <vt:lpwstr>-1.00000000000000</vt:lpwstr>
  </property>
  <property fmtid="{D5CDD505-2E9C-101B-9397-08002B2CF9AE}" pid="20" name="PublishTargets">
    <vt:lpwstr>OfficeOnline</vt:lpwstr>
  </property>
  <property fmtid="{D5CDD505-2E9C-101B-9397-08002B2CF9AE}" pid="21" name="TPLaunchHelpLinkType">
    <vt:lpwstr/>
  </property>
  <property fmtid="{D5CDD505-2E9C-101B-9397-08002B2CF9AE}" pid="22" name="TPFriendlyName">
    <vt:lpwstr>Citrus design template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179</vt:lpwstr>
  </property>
  <property fmtid="{D5CDD505-2E9C-101B-9397-08002B2CF9AE}" pid="25" name="SourceTitle">
    <vt:lpwstr>Citrus design template</vt:lpwstr>
  </property>
  <property fmtid="{D5CDD505-2E9C-101B-9397-08002B2CF9AE}" pid="26" name="TPApplication">
    <vt:lpwstr>PowerPoint</vt:lpwstr>
  </property>
  <property fmtid="{D5CDD505-2E9C-101B-9397-08002B2CF9AE}" pid="27" name="TPLaunchHelpLink">
    <vt:lpwstr/>
  </property>
  <property fmtid="{D5CDD505-2E9C-101B-9397-08002B2CF9AE}" pid="28" name="OpenTemplate">
    <vt:lpwstr>1</vt:lpwstr>
  </property>
  <property fmtid="{D5CDD505-2E9C-101B-9397-08002B2CF9AE}" pid="29" name="UACurrentWords">
    <vt:lpwstr>0</vt:lpwstr>
  </property>
  <property fmtid="{D5CDD505-2E9C-101B-9397-08002B2CF9AE}" pid="30" name="UALocRecommendation">
    <vt:lpwstr>Localize</vt:lpwstr>
  </property>
  <property fmtid="{D5CDD505-2E9C-101B-9397-08002B2CF9AE}" pid="31" name="UALocComments">
    <vt:lpwstr/>
  </property>
  <property fmtid="{D5CDD505-2E9C-101B-9397-08002B2CF9AE}" pid="32" name="Applications">
    <vt:lpwstr>172;#Office 2000;#-1;#TBD;#-1;#TBD;#-1;#TBD;#-1;#TBD;#-1;#TBD;#-1;#TBD;#-1;#TBD</vt:lpwstr>
  </property>
  <property fmtid="{D5CDD505-2E9C-101B-9397-08002B2CF9AE}" pid="33" name="UANotes">
    <vt:lpwstr>LEGACY PPTDT. 421488L. June 2003 retrofit</vt:lpwstr>
  </property>
  <property fmtid="{D5CDD505-2E9C-101B-9397-08002B2CF9AE}" pid="34" name="ContentTypeId">
    <vt:lpwstr>0x0101006025706CF4CD034688BEBAE97A2E701D0202003379454669468A40BB5CD7D31D7B84F6</vt:lpwstr>
  </property>
  <property fmtid="{D5CDD505-2E9C-101B-9397-08002B2CF9AE}" pid="35" name="IsDeleted">
    <vt:lpwstr>0</vt:lpwstr>
  </property>
  <property fmtid="{D5CDD505-2E9C-101B-9397-08002B2CF9AE}" pid="36" name="ParentAssetId">
    <vt:lpwstr/>
  </property>
  <property fmtid="{D5CDD505-2E9C-101B-9397-08002B2CF9AE}" pid="37" name="ShowIn">
    <vt:lpwstr>Show everywhere</vt:lpwstr>
  </property>
  <property fmtid="{D5CDD505-2E9C-101B-9397-08002B2CF9AE}" pid="38" name="IsSearchable">
    <vt:lpwstr>0</vt:lpwstr>
  </property>
  <property fmtid="{D5CDD505-2E9C-101B-9397-08002B2CF9AE}" pid="39" name="Content Type">
    <vt:lpwstr>OOFile</vt:lpwstr>
  </property>
  <property fmtid="{D5CDD505-2E9C-101B-9397-08002B2CF9AE}" pid="40" name="AuthoringAssetId">
    <vt:lpwstr>TP001069000</vt:lpwstr>
  </property>
</Properties>
</file>