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5" r:id="rId1"/>
    <p:sldMasterId id="2147483817" r:id="rId2"/>
    <p:sldMasterId id="2147483831" r:id="rId3"/>
    <p:sldMasterId id="2147483880" r:id="rId4"/>
  </p:sldMasterIdLst>
  <p:notesMasterIdLst>
    <p:notesMasterId r:id="rId16"/>
  </p:notesMasterIdLst>
  <p:handoutMasterIdLst>
    <p:handoutMasterId r:id="rId17"/>
  </p:handoutMasterIdLst>
  <p:sldIdLst>
    <p:sldId id="417" r:id="rId5"/>
    <p:sldId id="326" r:id="rId6"/>
    <p:sldId id="421" r:id="rId7"/>
    <p:sldId id="371" r:id="rId8"/>
    <p:sldId id="416" r:id="rId9"/>
    <p:sldId id="366" r:id="rId10"/>
    <p:sldId id="354" r:id="rId11"/>
    <p:sldId id="387" r:id="rId12"/>
    <p:sldId id="357" r:id="rId13"/>
    <p:sldId id="381" r:id="rId14"/>
    <p:sldId id="420" r:id="rId15"/>
  </p:sldIdLst>
  <p:sldSz cx="9144000" cy="6858000" type="screen4x3"/>
  <p:notesSz cx="6400800" cy="86868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8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737" autoAdjust="0"/>
  </p:normalViewPr>
  <p:slideViewPr>
    <p:cSldViewPr>
      <p:cViewPr varScale="1">
        <p:scale>
          <a:sx n="84" d="100"/>
          <a:sy n="84" d="100"/>
        </p:scale>
        <p:origin x="14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7552AE3F-7CED-1812-EA15-DBB7CF6BB3A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79636" tIns="39818" rIns="79636" bIns="39818" numCol="1" anchor="t" anchorCtr="0" compatLnSpc="1">
            <a:prstTxWarp prst="textNoShape">
              <a:avLst/>
            </a:prstTxWarp>
          </a:bodyPr>
          <a:lstStyle>
            <a:lvl1pPr defTabSz="795338" eaLnBrk="1" hangingPunct="1">
              <a:defRPr sz="10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4AE0406E-76BF-DF82-0E9A-EF0438B785F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25850" y="0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79636" tIns="39818" rIns="79636" bIns="39818" numCol="1" anchor="t" anchorCtr="0" compatLnSpc="1">
            <a:prstTxWarp prst="textNoShape">
              <a:avLst/>
            </a:prstTxWarp>
          </a:bodyPr>
          <a:lstStyle>
            <a:lvl1pPr algn="r" defTabSz="795338" eaLnBrk="1" hangingPunct="1">
              <a:defRPr sz="10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15716" name="Rectangle 4">
            <a:extLst>
              <a:ext uri="{FF2B5EF4-FFF2-40B4-BE49-F238E27FC236}">
                <a16:creationId xmlns:a16="http://schemas.microsoft.com/office/drawing/2014/main" id="{627DA980-26D2-BD35-F157-08BE86F6F43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79636" tIns="39818" rIns="79636" bIns="39818" numCol="1" anchor="b" anchorCtr="0" compatLnSpc="1">
            <a:prstTxWarp prst="textNoShape">
              <a:avLst/>
            </a:prstTxWarp>
          </a:bodyPr>
          <a:lstStyle>
            <a:lvl1pPr defTabSz="795338" eaLnBrk="1" hangingPunct="1">
              <a:defRPr sz="10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15717" name="Rectangle 5">
            <a:extLst>
              <a:ext uri="{FF2B5EF4-FFF2-40B4-BE49-F238E27FC236}">
                <a16:creationId xmlns:a16="http://schemas.microsoft.com/office/drawing/2014/main" id="{2034F587-462E-792B-C112-101ED9305A4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25850" y="8251825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79636" tIns="39818" rIns="79636" bIns="39818" numCol="1" anchor="b" anchorCtr="0" compatLnSpc="1">
            <a:prstTxWarp prst="textNoShape">
              <a:avLst/>
            </a:prstTxWarp>
          </a:bodyPr>
          <a:lstStyle>
            <a:lvl1pPr algn="r" defTabSz="795338" eaLnBrk="1" hangingPunct="1">
              <a:defRPr sz="10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F5927FE6-94D9-4014-A275-23ADCC89CF02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DD3DD7B3-E4F6-FC68-3E06-E47CCAC5ECF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79636" tIns="39818" rIns="79636" bIns="39818" numCol="1" anchor="t" anchorCtr="0" compatLnSpc="1">
            <a:prstTxWarp prst="textNoShape">
              <a:avLst/>
            </a:prstTxWarp>
          </a:bodyPr>
          <a:lstStyle>
            <a:lvl1pPr defTabSz="795338" eaLnBrk="1" hangingPunct="1">
              <a:defRPr sz="10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9AD0EEB8-8E2E-7EC0-17E1-15BE5ACEE3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625850" y="0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79636" tIns="39818" rIns="79636" bIns="39818" numCol="1" anchor="t" anchorCtr="0" compatLnSpc="1">
            <a:prstTxWarp prst="textNoShape">
              <a:avLst/>
            </a:prstTxWarp>
          </a:bodyPr>
          <a:lstStyle>
            <a:lvl1pPr algn="r" defTabSz="795338" eaLnBrk="1" hangingPunct="1">
              <a:defRPr sz="10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3A43415C-5730-7C29-CAC1-AF5F7231BE4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8700" y="650875"/>
            <a:ext cx="4344988" cy="3259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7" name="Rectangle 5">
            <a:extLst>
              <a:ext uri="{FF2B5EF4-FFF2-40B4-BE49-F238E27FC236}">
                <a16:creationId xmlns:a16="http://schemas.microsoft.com/office/drawing/2014/main" id="{D77FDAB6-B554-1F85-9D5F-32639FA61A3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39763" y="4125913"/>
            <a:ext cx="5121275" cy="3910012"/>
          </a:xfrm>
          <a:prstGeom prst="rect">
            <a:avLst/>
          </a:prstGeom>
          <a:noFill/>
          <a:ln>
            <a:noFill/>
          </a:ln>
        </p:spPr>
        <p:txBody>
          <a:bodyPr vert="horz" wrap="square" lIns="79636" tIns="39818" rIns="79636" bIns="398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Click to edit Master text styles</a:t>
            </a:r>
          </a:p>
          <a:p>
            <a:pPr lvl="1"/>
            <a:r>
              <a:rPr lang="hr-HR" noProof="0"/>
              <a:t>Second level</a:t>
            </a:r>
          </a:p>
          <a:p>
            <a:pPr lvl="2"/>
            <a:r>
              <a:rPr lang="hr-HR" noProof="0"/>
              <a:t>Third level</a:t>
            </a:r>
          </a:p>
          <a:p>
            <a:pPr lvl="3"/>
            <a:r>
              <a:rPr lang="hr-HR" noProof="0"/>
              <a:t>Fourth level</a:t>
            </a:r>
          </a:p>
          <a:p>
            <a:pPr lvl="4"/>
            <a:r>
              <a:rPr lang="hr-HR" noProof="0"/>
              <a:t>Fifth level</a:t>
            </a:r>
          </a:p>
        </p:txBody>
      </p:sp>
      <p:sp>
        <p:nvSpPr>
          <p:cNvPr id="136198" name="Rectangle 6">
            <a:extLst>
              <a:ext uri="{FF2B5EF4-FFF2-40B4-BE49-F238E27FC236}">
                <a16:creationId xmlns:a16="http://schemas.microsoft.com/office/drawing/2014/main" id="{197DBF02-1BA6-616D-A4A0-FAD10E355E4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79636" tIns="39818" rIns="79636" bIns="39818" numCol="1" anchor="b" anchorCtr="0" compatLnSpc="1">
            <a:prstTxWarp prst="textNoShape">
              <a:avLst/>
            </a:prstTxWarp>
          </a:bodyPr>
          <a:lstStyle>
            <a:lvl1pPr defTabSz="795338" eaLnBrk="1" hangingPunct="1">
              <a:defRPr sz="10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36199" name="Rectangle 7">
            <a:extLst>
              <a:ext uri="{FF2B5EF4-FFF2-40B4-BE49-F238E27FC236}">
                <a16:creationId xmlns:a16="http://schemas.microsoft.com/office/drawing/2014/main" id="{2FBFABEA-DB46-9F48-8C79-BE6D2F3B3E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5850" y="8251825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79636" tIns="39818" rIns="79636" bIns="39818" numCol="1" anchor="b" anchorCtr="0" compatLnSpc="1">
            <a:prstTxWarp prst="textNoShape">
              <a:avLst/>
            </a:prstTxWarp>
          </a:bodyPr>
          <a:lstStyle>
            <a:lvl1pPr algn="r" defTabSz="795338" eaLnBrk="1" hangingPunct="1">
              <a:defRPr sz="10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CF5EC362-0417-4FE0-AB69-EAD999A285CE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490CFCD1-2DFD-9719-2361-642546A4F2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965E8-7CC1-47F5-8878-D05F42DC3E30}" type="datetimeFigureOut">
              <a:rPr lang="hr-HR"/>
              <a:pPr>
                <a:defRPr/>
              </a:pPr>
              <a:t>26.5.2025.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E28EB233-A35F-0E42-B5F4-0100D4949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DA83F7B9-F2AF-56DD-2827-3EB024D83B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F7AB1-C4E5-400C-8739-58E33C2F14F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2159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705C4A8A-EC87-5902-CAD8-39CA307F9A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6AAD1-406A-4FAE-B2ED-86BCD3D926FD}" type="datetimeFigureOut">
              <a:rPr lang="hr-HR"/>
              <a:pPr>
                <a:defRPr/>
              </a:pPr>
              <a:t>26.5.2025.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64EC6807-643E-50AE-8EED-833D8B37E0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3E27259-2902-7F56-507C-0E4B9D836A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1639-71F8-4714-813B-C47AE1B9398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338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D7A8C6C1-D98D-D469-DB46-F27560A24B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104BC-A4E6-48C7-8A4F-84528C00778E}" type="datetimeFigureOut">
              <a:rPr lang="hr-HR"/>
              <a:pPr>
                <a:defRPr/>
              </a:pPr>
              <a:t>26.5.2025.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3D8240E0-92A5-25B8-3D5A-BA854AA604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71703FC6-3DFC-7087-588E-FDA386FDB8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1424E-A3EE-47C5-92CE-4456B1AF966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15629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26BCED55-C7E2-D093-4B84-A2FC8C654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320034AD-40E8-64DD-A336-1513E1D44C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hr-HR" altLang="en-US"/>
              <a:t>Click to edit Master title style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hr-HR" alt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0D9411-9DD4-6FAC-ED36-ACCAAA66B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15.10.13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7C32B2-0549-DD5E-03A0-64CB3DA463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ferbt1_03.ppt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F7CC4A-7682-2A76-ECA0-AA258458C0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2E4A8-7BCF-40DF-B66B-89F77CE91B51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479314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F8E5EC-F64A-1711-D5A8-87441CC560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15.10.13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26ABD5-AB6F-CDE3-911A-26E0C32FD4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ferbt1_03.ppt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39439A-5C45-0E8C-DCCE-0FBBA9C720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77BD-D7BC-4299-9ED6-9688180CFBC6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138411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BE4C04-54CC-381F-3F7D-9B6941B9B0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15.10.13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C977CC-A053-FD2D-9644-7091CC84BC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ferbt1_03.ppt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0E0A4D-8F9E-1F2E-1529-ECB3662572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6D769-5691-45D9-AA72-F383F17C1BB0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892546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CC93FD-DFAE-71FA-1099-F9E1A936CC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15.10.13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EDCEBB-7235-F842-1776-9B91835415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ferbt1_03.ppt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4FFBF6-C877-F91B-872A-2735B85BDC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442AC-2EB3-473A-86B8-B1607FDA55ED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430013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C317D85-47EE-08A6-C923-4F91E2A7B7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15.10.13</a:t>
            </a:r>
            <a:endParaRPr lang="hr-H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002D9BB-ADEF-306A-A8EB-3B25EBF400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ferbt1_03.ppt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596613F-AB96-1E53-7AA3-7852C4DEEE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7CB31-05FD-4383-AE9A-A4533713CFC5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126792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51EFC26-3DBD-C71D-B8F1-96AA099D13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15.10.13</a:t>
            </a:r>
            <a:endParaRPr lang="hr-H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AA6A387-8EA1-BBEA-F20A-1D5D0F4CA1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ferbt1_03.ppt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E4E26B6-8F67-5B0D-39F4-6E24B0F8B1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7844B-6DE5-4D30-8889-7714483E1FF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215929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97A82FD-AFE3-A9EB-8AE7-059D7EF8F9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15.10.13</a:t>
            </a:r>
            <a:endParaRPr lang="hr-H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57A0A0F-1848-D0A6-52E7-8DA23A500D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ferbt1_03.ppt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2A3A074-140D-C190-F12E-76FC6C3774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FD433-CEEE-4C7C-B41B-6AE76C214AA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000115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0D93E0-F086-CE8F-8462-6AD96B1DCB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15.10.13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F08507-C282-8C18-8BD3-2D5F797846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ferbt1_03.ppt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09B746-A6F5-FD9B-FB44-46D6264FA1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9BC6D-7037-45B5-8B9A-471A0655185C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4735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959BA9B0-D17F-5CCA-104F-B0D4447587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B5E7A-7176-4B24-BBE0-CBF1C7F3D4B9}" type="datetimeFigureOut">
              <a:rPr lang="hr-HR"/>
              <a:pPr>
                <a:defRPr/>
              </a:pPr>
              <a:t>26.5.2025.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F97E7915-DE6E-3DC5-C873-676314505F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449567A5-5060-F1B0-9BA5-E35A3B6339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55CAB-5DF7-43A0-9894-5158BBD142C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81191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FC9D24-D1A6-5902-EAAC-C3025224A0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15.10.13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84C873-C2AD-4BC2-1247-E90E216676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ferbt1_03.ppt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C19212-0E24-5290-1FFA-6189A7E501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86B56-2F09-4694-873C-758A96EF6F3C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215767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E1072C-D3F5-6523-8D62-64DEAF64D8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15.10.13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928E9B-2A4D-73E7-1487-455A8F3B03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ferbt1_03.ppt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35ACE1-085A-9ADA-6E14-709229D60A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0D290-4872-4E02-A622-9FFCA9555786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582190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781C04-5998-FFB9-2F00-DC2EC53EC3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15.10.13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C926AF-D390-C400-6DDF-BFD23A10AF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ferbt1_03.ppt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5C00F5-F3AD-E73F-E2F0-30C03B6746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8E6F6-5ED1-4DE3-A056-4BEDBC55A206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198020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FFF9E2-579E-195B-48B5-C0D857D8F7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15.10.13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A0D2DF-DEAF-1BB6-7C51-C51F3087B3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ferbt1_03.ppt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75D219-4431-25B4-CB0B-A2471898B0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08CD4-D15E-447E-B029-71006F2D9312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053177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66E200A-E567-485D-0810-0833EF153C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15.10.13</a:t>
            </a:r>
            <a:endParaRPr lang="hr-HR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7D30F34-CB87-48C5-38E2-D7BAA4E798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ferbt1_03.ppt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6CD7C9B-2ADD-7FCF-7C17-AF1B5DC34B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B493D-53DF-461C-9D67-E568D50205C1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89971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5B4BB6F3-4F63-2B34-8460-AB560CD99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298ADC31-8A58-E518-05D6-5299CBAA5C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hr-HR" altLang="en-US" noProof="0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hr-HR" alt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DFD265-34DE-AE06-6CEA-8DB18E9936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sr-Latn-RS"/>
              <a:t>04.10.13.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FF19B6-19BC-5ACE-3283-6E3CAF9F05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43413A-348D-3E76-6658-2E22676F64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65DC6-99B7-4EBE-BE70-FF9962669715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521482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78694D-8541-4A79-C34F-26C91FF41F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sr-Latn-RS"/>
              <a:t>04.10.13.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38ACB5-9047-FB0A-09D8-1A0A9CAB86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9C2183-0E30-D064-B412-9285C51BA8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5923F-52ED-4CC9-8EAE-F2546CA0CA9D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588217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81CB54-EFB9-482F-CA48-62030924DC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sr-Latn-RS"/>
              <a:t>04.10.13.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790EA1-4A58-AD56-0908-FE3E34F1B1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8FCBD2-76FA-8C86-228F-6A60F92D6C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9F5C6-08FB-46DD-977D-7DA6DFBEF880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9428704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F63CBE-E1F2-36F1-87D1-D4F456ACFB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sr-Latn-RS"/>
              <a:t>04.10.13.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9C881-F2A6-17E3-3C83-B875C87891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5AF768-E39A-0518-F23E-C3114D5F83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985B3-9212-444C-A8D2-0C61DFC2A97F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263036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4A53CC-988C-DC2E-7638-FCF4616808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sr-Latn-RS"/>
              <a:t>04.10.13.</a:t>
            </a:r>
            <a:endParaRPr lang="hr-H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6C74107-9DFE-9707-BA18-2906C45EA9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8F8BBE4-D76C-2C9E-C599-505AA22381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ABEA7-86B0-45B0-9D2B-3C7E09EAC98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12563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F0C26256-1DC2-9204-A98A-FF731670A6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D6249-A625-4DF2-A908-853194A3B215}" type="datetimeFigureOut">
              <a:rPr lang="hr-HR"/>
              <a:pPr>
                <a:defRPr/>
              </a:pPr>
              <a:t>26.5.2025.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8F7AC0AE-FC1A-81FD-3C20-4DB9E3DBA5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0DA726DD-5A3B-7BD1-CB3B-CECDB70254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CDA3E-5125-4E7E-BC85-AADC1D10CC4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250267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4DF81EC-00C7-776F-62FA-8942992D54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sr-Latn-RS"/>
              <a:t>04.10.13.</a:t>
            </a:r>
            <a:endParaRPr lang="hr-H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0FF226-3D60-DC64-1AE7-B3207E8A33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AD1960E-59C8-4DFD-8728-D871776930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92A44-DCA6-4C78-8999-F5BDD05E3EDD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2858393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4C0FF0B-117E-0618-C795-AEA9BEC9A5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sr-Latn-RS"/>
              <a:t>04.10.13.</a:t>
            </a:r>
            <a:endParaRPr lang="hr-H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76F15F8-376F-017F-D7E6-E9DB2E41FC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1E3F3DC-91C4-90FA-5467-76A3213A9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EA4BE-FBFD-42D5-ADE1-015B475858C9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5354782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7C7A94-AB25-3D4E-3863-364DBE7306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sr-Latn-RS"/>
              <a:t>04.10.13.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063D57-D04E-1ACD-475E-700A11D859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3D5D5C-3D4B-71F7-D49E-92B3EDF4D9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899C9-08CF-4802-9C47-B440ADF293CE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873483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753B95-4109-AC5F-6F7B-7F697023C8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sr-Latn-RS"/>
              <a:t>04.10.13.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424EF8-0035-BC4C-8561-CF161D4BA8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B579D7-82B4-A34A-F42D-6ED78F55F4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867A0-F4D1-484C-B2D4-24A2E4C5182C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320333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A2BDB2-72D0-B602-9470-183D32CADD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sr-Latn-RS"/>
              <a:t>04.10.13.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4EFA00-607B-A390-DEE7-7F16D50EC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F08AD8-0D31-06BD-6A28-DB44A5C317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40B94-EDD8-4F2A-9A5D-29370933591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4460285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0660F5-0D12-AA80-4741-D2143031FA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sr-Latn-RS"/>
              <a:t>04.10.13.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77B1A6-AE99-F564-38AD-E6C935B84C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7087E8-EDF8-B5D7-77FE-4FAD443808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B31EE-9A20-4AAE-9FFD-937F394BFB0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308486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28268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28509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33834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18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FF46398C-2B1C-5DA3-1263-463D8649B0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46B3B-5A38-4AAE-8475-2EB3665509E8}" type="datetimeFigureOut">
              <a:rPr lang="hr-HR"/>
              <a:pPr>
                <a:defRPr/>
              </a:pPr>
              <a:t>26.5.2025.</a:t>
            </a:fld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E10F6B88-77C0-8665-16B4-AA9C458665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C7CF2EEB-C8A8-0129-0A16-E977578478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7FC4A-8B3F-4CD2-819C-FE3F1EA50C0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614978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5576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23773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7137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68649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17093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16572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661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AFA7860-2DCD-B286-84D0-150660FA76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8C51F-D625-4A8C-AAF6-C282C264328F}" type="datetimeFigureOut">
              <a:rPr lang="hr-HR"/>
              <a:pPr>
                <a:defRPr/>
              </a:pPr>
              <a:t>26.5.2025.</a:t>
            </a:fld>
            <a:endParaRPr lang="hr-HR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29590082-94A0-A9DA-8867-2A62E292ED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AA3C5DD5-961F-049D-6900-285A8874CA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63E54-CBBF-41B8-88FB-6A57C39B17E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59411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2ED6729A-CA9A-A2AB-4C76-C700441D35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75220-A6F1-45B8-B04D-44A7B5B9A6B5}" type="datetimeFigureOut">
              <a:rPr lang="hr-HR"/>
              <a:pPr>
                <a:defRPr/>
              </a:pPr>
              <a:t>26.5.2025.</a:t>
            </a:fld>
            <a:endParaRPr lang="hr-HR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5316640E-E000-06BD-3A25-654CE0793D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0C70475F-95CE-89E1-687D-0398A8289E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CB22A-9D86-4D41-A81C-00279124D1B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1307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AC6AF088-356B-173D-9BE2-250D531E6C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5286D-B665-4A11-83C1-8C78261E2857}" type="datetimeFigureOut">
              <a:rPr lang="hr-HR"/>
              <a:pPr>
                <a:defRPr/>
              </a:pPr>
              <a:t>26.5.2025.</a:t>
            </a:fld>
            <a:endParaRPr lang="hr-HR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33CA8433-8D0F-B63E-C44B-007A754D56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D29C2FC4-7AD1-4D39-F29F-A8BD67CF2A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C5AE2-8DA6-44FD-A814-D1E2F293A8A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62282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33DE7CF4-7BA7-8C4A-5403-28E53E1F4D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89BA6-C87F-49B3-AC93-D7CEF8DD8258}" type="datetimeFigureOut">
              <a:rPr lang="hr-HR"/>
              <a:pPr>
                <a:defRPr/>
              </a:pPr>
              <a:t>26.5.2025.</a:t>
            </a:fld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D33DD1E9-AB20-1810-CDAD-16389D2E92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4CD4E48C-3269-2F07-6407-96E474579C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78B0F-A4FF-4CFC-87C1-DA5C7155863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5198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E47153AB-90A4-5C95-C0C5-E22AF21D06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A9148-323F-49D0-B670-8A5772EF44A7}" type="datetimeFigureOut">
              <a:rPr lang="hr-HR"/>
              <a:pPr>
                <a:defRPr/>
              </a:pPr>
              <a:t>26.5.2025.</a:t>
            </a:fld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872C7B92-B16D-A685-D60F-855FB13DAF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E3C0550E-E629-8448-23E2-7B031B91C5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E7335-878F-4D54-AE3E-6AB3571E690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197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61FA532F-8592-BF50-2775-A8023A04F013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032" name="Group 3">
              <a:extLst>
                <a:ext uri="{FF2B5EF4-FFF2-40B4-BE49-F238E27FC236}">
                  <a16:creationId xmlns:a16="http://schemas.microsoft.com/office/drawing/2014/main" id="{6D677307-7E69-DDE4-5910-6CEF7F77DB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4111" name="Rectangle 4">
                <a:extLst>
                  <a:ext uri="{FF2B5EF4-FFF2-40B4-BE49-F238E27FC236}">
                    <a16:creationId xmlns:a16="http://schemas.microsoft.com/office/drawing/2014/main" id="{22799D2A-D1D4-6F28-7661-D9C073CB29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12" name="Rectangle 5">
                <a:extLst>
                  <a:ext uri="{FF2B5EF4-FFF2-40B4-BE49-F238E27FC236}">
                    <a16:creationId xmlns:a16="http://schemas.microsoft.com/office/drawing/2014/main" id="{9F6F2B43-9841-6429-84E8-D71A59BEA5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033" name="Group 6">
              <a:extLst>
                <a:ext uri="{FF2B5EF4-FFF2-40B4-BE49-F238E27FC236}">
                  <a16:creationId xmlns:a16="http://schemas.microsoft.com/office/drawing/2014/main" id="{DAC2B107-0396-3C99-573D-AE6B8453B7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4109" name="Rectangle 7">
                <a:extLst>
                  <a:ext uri="{FF2B5EF4-FFF2-40B4-BE49-F238E27FC236}">
                    <a16:creationId xmlns:a16="http://schemas.microsoft.com/office/drawing/2014/main" id="{9281405C-A125-34C3-0582-5F174445D7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10" name="Rectangle 8">
                <a:extLst>
                  <a:ext uri="{FF2B5EF4-FFF2-40B4-BE49-F238E27FC236}">
                    <a16:creationId xmlns:a16="http://schemas.microsoft.com/office/drawing/2014/main" id="{3DBC9F03-8760-3E1D-C256-A563B8BA2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106" name="Rectangle 9">
              <a:extLst>
                <a:ext uri="{FF2B5EF4-FFF2-40B4-BE49-F238E27FC236}">
                  <a16:creationId xmlns:a16="http://schemas.microsoft.com/office/drawing/2014/main" id="{92DA77A0-1EF0-C46C-8E56-3075223B4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07" name="Rectangle 10">
              <a:extLst>
                <a:ext uri="{FF2B5EF4-FFF2-40B4-BE49-F238E27FC236}">
                  <a16:creationId xmlns:a16="http://schemas.microsoft.com/office/drawing/2014/main" id="{18CB249E-6EED-CC15-B696-F67C9FD80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08" name="Rectangle 11">
              <a:extLst>
                <a:ext uri="{FF2B5EF4-FFF2-40B4-BE49-F238E27FC236}">
                  <a16:creationId xmlns:a16="http://schemas.microsoft.com/office/drawing/2014/main" id="{1F30E39D-BF7E-A866-6F8A-B6800856834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rot="10800000"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27" name="Rectangle 9">
            <a:extLst>
              <a:ext uri="{FF2B5EF4-FFF2-40B4-BE49-F238E27FC236}">
                <a16:creationId xmlns:a16="http://schemas.microsoft.com/office/drawing/2014/main" id="{9168BC5D-7727-6933-CD95-0E9CF8D733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title style</a:t>
            </a:r>
          </a:p>
        </p:txBody>
      </p:sp>
      <p:sp>
        <p:nvSpPr>
          <p:cNvPr id="1028" name="Rectangle 10">
            <a:extLst>
              <a:ext uri="{FF2B5EF4-FFF2-40B4-BE49-F238E27FC236}">
                <a16:creationId xmlns:a16="http://schemas.microsoft.com/office/drawing/2014/main" id="{7CAECAC3-A364-4683-A886-30F169A2C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text styles</a:t>
            </a:r>
          </a:p>
          <a:p>
            <a:pPr lvl="1"/>
            <a:r>
              <a:rPr lang="hr-HR" altLang="sr-Latn-RS"/>
              <a:t>Second level</a:t>
            </a:r>
          </a:p>
          <a:p>
            <a:pPr lvl="2"/>
            <a:r>
              <a:rPr lang="hr-HR" altLang="sr-Latn-RS"/>
              <a:t>Third level</a:t>
            </a:r>
          </a:p>
          <a:p>
            <a:pPr lvl="3"/>
            <a:r>
              <a:rPr lang="hr-HR" altLang="sr-Latn-RS"/>
              <a:t>Fourth level</a:t>
            </a:r>
          </a:p>
          <a:p>
            <a:pPr lvl="4"/>
            <a:r>
              <a:rPr lang="hr-HR" altLang="sr-Latn-RS"/>
              <a:t>Fifth level</a:t>
            </a: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6AB22994-68F9-6C1E-579D-6B1EEAD4B63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2"/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fld id="{F180102C-3AB4-452A-BD07-107362413C42}" type="datetimeFigureOut">
              <a:rPr lang="hr-HR"/>
              <a:pPr>
                <a:defRPr/>
              </a:pPr>
              <a:t>26.5.2025.</a:t>
            </a:fld>
            <a:endParaRPr lang="hr-HR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EE88B14A-4BB1-7D4A-6E02-3649B8092BD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2"/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99B4DB0E-8B8A-7BE7-F0CB-CBB4A1E981D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F707F090-F888-4738-80F5-EA218B9AC36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F138155-3933-4366-6C27-FEB832C159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C8E75FA-FE4F-1DD8-6F10-C5207CEB7D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152580" name="Rectangle 4">
            <a:extLst>
              <a:ext uri="{FF2B5EF4-FFF2-40B4-BE49-F238E27FC236}">
                <a16:creationId xmlns:a16="http://schemas.microsoft.com/office/drawing/2014/main" id="{3F9B02B9-7C01-99D6-5CA7-64C57982FE2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15.10.13</a:t>
            </a:r>
            <a:endParaRPr lang="hr-HR" altLang="en-US"/>
          </a:p>
        </p:txBody>
      </p:sp>
      <p:sp>
        <p:nvSpPr>
          <p:cNvPr id="152581" name="Rectangle 5">
            <a:extLst>
              <a:ext uri="{FF2B5EF4-FFF2-40B4-BE49-F238E27FC236}">
                <a16:creationId xmlns:a16="http://schemas.microsoft.com/office/drawing/2014/main" id="{712A978A-9910-BF6D-0025-C92F4574CA9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hr-HR" altLang="en-US"/>
              <a:t>ferbt1_03.ppt</a:t>
            </a:r>
          </a:p>
        </p:txBody>
      </p:sp>
      <p:sp>
        <p:nvSpPr>
          <p:cNvPr id="152582" name="Rectangle 6">
            <a:extLst>
              <a:ext uri="{FF2B5EF4-FFF2-40B4-BE49-F238E27FC236}">
                <a16:creationId xmlns:a16="http://schemas.microsoft.com/office/drawing/2014/main" id="{CED6947A-432A-9AF8-F308-8559454ECE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8827969B-3CCC-4DA8-9919-1677A3C4E1A1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2055" name="Freeform 7">
            <a:extLst>
              <a:ext uri="{FF2B5EF4-FFF2-40B4-BE49-F238E27FC236}">
                <a16:creationId xmlns:a16="http://schemas.microsoft.com/office/drawing/2014/main" id="{7E8E98E6-6C51-8E18-EFDF-80915F9F4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6" name="Line 8">
            <a:extLst>
              <a:ext uri="{FF2B5EF4-FFF2-40B4-BE49-F238E27FC236}">
                <a16:creationId xmlns:a16="http://schemas.microsoft.com/office/drawing/2014/main" id="{D84B232F-0333-7421-D7E6-3DDB72B557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CE4A606-66D2-9600-0D19-A479AC94B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D3A9545-F662-45E9-9E6D-3651741FE0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123908" name="Rectangle 4">
            <a:extLst>
              <a:ext uri="{FF2B5EF4-FFF2-40B4-BE49-F238E27FC236}">
                <a16:creationId xmlns:a16="http://schemas.microsoft.com/office/drawing/2014/main" id="{68355A09-CC5A-F3AD-7995-5D56B9A9BF3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de-DE" altLang="sr-Latn-RS"/>
              <a:t>04.10.13.</a:t>
            </a:r>
            <a:endParaRPr lang="hr-HR" altLang="en-US"/>
          </a:p>
        </p:txBody>
      </p:sp>
      <p:sp>
        <p:nvSpPr>
          <p:cNvPr id="123909" name="Rectangle 5">
            <a:extLst>
              <a:ext uri="{FF2B5EF4-FFF2-40B4-BE49-F238E27FC236}">
                <a16:creationId xmlns:a16="http://schemas.microsoft.com/office/drawing/2014/main" id="{879428E7-FC15-E28C-C5B2-467F01F6E4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23910" name="Rectangle 6">
            <a:extLst>
              <a:ext uri="{FF2B5EF4-FFF2-40B4-BE49-F238E27FC236}">
                <a16:creationId xmlns:a16="http://schemas.microsoft.com/office/drawing/2014/main" id="{534B28AC-DE17-EF1D-FA12-7B3A313060B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16D4E3D-E146-480E-A9BC-917CED779C17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AAAC9F21-6E66-8924-6CC8-807B1585B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0" name="Line 8">
            <a:extLst>
              <a:ext uri="{FF2B5EF4-FFF2-40B4-BE49-F238E27FC236}">
                <a16:creationId xmlns:a16="http://schemas.microsoft.com/office/drawing/2014/main" id="{3D00B46F-683B-A0F9-5F3C-E1BA9B8D0B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">
            <a:extLst>
              <a:ext uri="{FF2B5EF4-FFF2-40B4-BE49-F238E27FC236}">
                <a16:creationId xmlns:a16="http://schemas.microsoft.com/office/drawing/2014/main" id="{C569FA55-DD53-1C05-B844-4C264576D5F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29" name="Freeform 17" descr="CITTEXT">
              <a:extLst>
                <a:ext uri="{FF2B5EF4-FFF2-40B4-BE49-F238E27FC236}">
                  <a16:creationId xmlns:a16="http://schemas.microsoft.com/office/drawing/2014/main" id="{7B46ED45-BBFA-A15E-9B77-C931B77FD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24" cy="4320"/>
            </a:xfrm>
            <a:custGeom>
              <a:avLst/>
              <a:gdLst>
                <a:gd name="T0" fmla="*/ 0 w 1824"/>
                <a:gd name="T1" fmla="*/ 72987 h 3840"/>
                <a:gd name="T2" fmla="*/ 0 w 1824"/>
                <a:gd name="T3" fmla="*/ 0 h 3840"/>
                <a:gd name="T4" fmla="*/ 1824 w 1824"/>
                <a:gd name="T5" fmla="*/ 0 h 3840"/>
                <a:gd name="T6" fmla="*/ 583 w 1824"/>
                <a:gd name="T7" fmla="*/ 72987 h 3840"/>
                <a:gd name="T8" fmla="*/ 0 w 1824"/>
                <a:gd name="T9" fmla="*/ 72987 h 3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0" name="Rectangle 7">
              <a:extLst>
                <a:ext uri="{FF2B5EF4-FFF2-40B4-BE49-F238E27FC236}">
                  <a16:creationId xmlns:a16="http://schemas.microsoft.com/office/drawing/2014/main" id="{E1E78222-9CE5-0D69-0BD8-BD6F861A5D06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pic>
          <p:nvPicPr>
            <p:cNvPr id="1031" name="Picture 8" descr="CITBANND">
              <a:extLst>
                <a:ext uri="{FF2B5EF4-FFF2-40B4-BE49-F238E27FC236}">
                  <a16:creationId xmlns:a16="http://schemas.microsoft.com/office/drawing/2014/main" id="{B440CA46-A69D-D430-0A17-F65A37B029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Rectangle 9">
              <a:extLst>
                <a:ext uri="{FF2B5EF4-FFF2-40B4-BE49-F238E27FC236}">
                  <a16:creationId xmlns:a16="http://schemas.microsoft.com/office/drawing/2014/main" id="{9BDDDF6A-BAE5-1808-9DFF-E4BED0EDB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grpSp>
          <p:nvGrpSpPr>
            <p:cNvPr id="1033" name="Group 20">
              <a:extLst>
                <a:ext uri="{FF2B5EF4-FFF2-40B4-BE49-F238E27FC236}">
                  <a16:creationId xmlns:a16="http://schemas.microsoft.com/office/drawing/2014/main" id="{39CFB0D8-258D-417A-E619-37751743A6B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56"/>
              <a:ext cx="3642" cy="94"/>
              <a:chOff x="0" y="2256"/>
              <a:chExt cx="3642" cy="94"/>
            </a:xfrm>
          </p:grpSpPr>
          <p:sp>
            <p:nvSpPr>
              <p:cNvPr id="1034" name="Freeform 10">
                <a:extLst>
                  <a:ext uri="{FF2B5EF4-FFF2-40B4-BE49-F238E27FC236}">
                    <a16:creationId xmlns:a16="http://schemas.microsoft.com/office/drawing/2014/main" id="{ADC8E837-C2F4-91ED-C461-CA21454C8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310"/>
                <a:ext cx="3642" cy="1"/>
              </a:xfrm>
              <a:custGeom>
                <a:avLst/>
                <a:gdLst>
                  <a:gd name="T0" fmla="*/ 0 w 3642"/>
                  <a:gd name="T1" fmla="*/ 0 h 1"/>
                  <a:gd name="T2" fmla="*/ 3642 w 364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035" name="Group 15">
                <a:extLst>
                  <a:ext uri="{FF2B5EF4-FFF2-40B4-BE49-F238E27FC236}">
                    <a16:creationId xmlns:a16="http://schemas.microsoft.com/office/drawing/2014/main" id="{7824422D-3139-A2A2-BB6E-CEF15D0CE8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2256"/>
                <a:ext cx="1678" cy="94"/>
                <a:chOff x="419" y="1193"/>
                <a:chExt cx="1678" cy="94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7256CB18-9C84-1574-7495-329A85065F4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19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1ADBE188-091F-B412-1AAF-8F3DEBF2AAD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947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8DC46BEB-647B-FD9D-0D5E-5825B90BF6E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475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2EA2C4D2-3EF1-D370-724D-6B4F6D0B684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003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</p:grpSp>
        </p:grpSp>
      </p:grpSp>
      <p:sp>
        <p:nvSpPr>
          <p:cNvPr id="1027" name="Rectangle 2">
            <a:extLst>
              <a:ext uri="{FF2B5EF4-FFF2-40B4-BE49-F238E27FC236}">
                <a16:creationId xmlns:a16="http://schemas.microsoft.com/office/drawing/2014/main" id="{B8DBA801-AABD-7E1C-7C78-0B65C5BBBF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Titelmasterformat durch Klicken bearbeiten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107B7F3B-3A61-7076-4875-52AA9323B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Textmasterformate durch Klicken bearbeiten</a:t>
            </a:r>
          </a:p>
          <a:p>
            <a:pPr lvl="1"/>
            <a:r>
              <a:rPr lang="de-DE" altLang="sr-Latn-RS"/>
              <a:t>Zweite Ebene</a:t>
            </a:r>
          </a:p>
          <a:p>
            <a:pPr lvl="2"/>
            <a:r>
              <a:rPr lang="de-DE" altLang="sr-Latn-RS"/>
              <a:t>Dritte Ebene</a:t>
            </a:r>
          </a:p>
          <a:p>
            <a:pPr lvl="3"/>
            <a:r>
              <a:rPr lang="de-DE" altLang="sr-Latn-RS"/>
              <a:t>Vierte Ebene</a:t>
            </a:r>
          </a:p>
          <a:p>
            <a:pPr lvl="4"/>
            <a:r>
              <a:rPr lang="de-DE" altLang="sr-Latn-RS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3180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s://etc.usf.edu/clipart/65600/65677/65677_crucifixion_lg.gif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s://etc.usf.edu/clipart/65600/65677/65677_crucifixion_lg.gif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78B059B3-E1B7-0FCE-8144-0DB2ED5A55B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30392BE-1AD1-46A6-90AC-EA95A8D1DD52}" type="slidenum">
              <a:rPr lang="hr-HR" altLang="en-US" sz="120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pPr algn="r" eaLnBrk="1" hangingPunct="1"/>
              <a:t>1</a:t>
            </a:fld>
            <a:endParaRPr lang="hr-HR" altLang="en-US" sz="120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F4CEB986-86BB-5855-9CDB-BA1FF818B02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01675" y="1358869"/>
            <a:ext cx="5491163" cy="2592419"/>
          </a:xfrm>
        </p:spPr>
        <p:txBody>
          <a:bodyPr/>
          <a:lstStyle/>
          <a:p>
            <a:pPr eaLnBrk="1" hangingPunct="1"/>
            <a:r>
              <a:rPr lang="hr-HR" alt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Magdalenin </a:t>
            </a:r>
            <a:br>
              <a:rPr lang="hr-HR" alt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križ</a:t>
            </a:r>
            <a:endParaRPr lang="hr-HR" altLang="en-US" sz="6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Rectangle 5">
            <a:extLst>
              <a:ext uri="{FF2B5EF4-FFF2-40B4-BE49-F238E27FC236}">
                <a16:creationId xmlns:a16="http://schemas.microsoft.com/office/drawing/2014/main" id="{1E4967F0-1955-313B-BA42-E89FCBBE865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16113" y="4076700"/>
            <a:ext cx="6165850" cy="2376488"/>
          </a:xfrm>
        </p:spPr>
        <p:txBody>
          <a:bodyPr/>
          <a:lstStyle/>
          <a:p>
            <a:pPr eaLnBrk="1" hangingPunct="1"/>
            <a:r>
              <a:rPr lang="hr-HR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Raspeti Krist i njegova učenica Marija</a:t>
            </a:r>
          </a:p>
          <a:p>
            <a:pPr eaLnBrk="1" hangingPunct="1"/>
            <a:r>
              <a:rPr lang="hr-HR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Mk 15,40-47</a:t>
            </a:r>
          </a:p>
        </p:txBody>
      </p:sp>
      <p:pic>
        <p:nvPicPr>
          <p:cNvPr id="8197" name="Picture 8">
            <a:extLst>
              <a:ext uri="{FF2B5EF4-FFF2-40B4-BE49-F238E27FC236}">
                <a16:creationId xmlns:a16="http://schemas.microsoft.com/office/drawing/2014/main" id="{EC9ED4FE-9B3C-99EB-99B8-40BDCB52A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0"/>
            <a:ext cx="412115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logo with a group of people and a cross&#10;&#10;AI-generated content may be incorrect.">
            <a:extLst>
              <a:ext uri="{FF2B5EF4-FFF2-40B4-BE49-F238E27FC236}">
                <a16:creationId xmlns:a16="http://schemas.microsoft.com/office/drawing/2014/main" id="{7F2295DB-B40C-65CE-CEF9-F955BF88D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09"/>
            <a:ext cx="1115616" cy="11247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9E2E9CEE-0E88-9C33-B88B-EDC4B7B16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691063" cy="1143000"/>
          </a:xfrm>
        </p:spPr>
        <p:txBody>
          <a:bodyPr/>
          <a:lstStyle/>
          <a:p>
            <a:pPr eaLnBrk="1" hangingPunct="1"/>
            <a:r>
              <a:rPr lang="hr-HR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Nov početak</a:t>
            </a:r>
          </a:p>
        </p:txBody>
      </p:sp>
      <p:pic>
        <p:nvPicPr>
          <p:cNvPr id="16387" name="Picture 4">
            <a:extLst>
              <a:ext uri="{FF2B5EF4-FFF2-40B4-BE49-F238E27FC236}">
                <a16:creationId xmlns:a16="http://schemas.microsoft.com/office/drawing/2014/main" id="{ACEBABCD-23E1-E9A7-1B9B-81832B81F6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0"/>
            <a:ext cx="4211637" cy="3159125"/>
          </a:xfrm>
          <a:noFill/>
        </p:spPr>
      </p:pic>
      <p:sp>
        <p:nvSpPr>
          <p:cNvPr id="56325" name="Rectangle 5">
            <a:extLst>
              <a:ext uri="{FF2B5EF4-FFF2-40B4-BE49-F238E27FC236}">
                <a16:creationId xmlns:a16="http://schemas.microsoft.com/office/drawing/2014/main" id="{CE06B139-ABE8-BD0C-9EAA-782AC78C987E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844824"/>
            <a:ext cx="8820150" cy="51577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G) </a:t>
            </a:r>
            <a:r>
              <a:rPr lang="hr-HR" altLang="en-US" b="1" u="sng" dirty="0">
                <a:solidFill>
                  <a:srgbClr val="FF82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osamostaljenje</a:t>
            </a:r>
            <a:endParaRPr lang="hr-HR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“Ne zadržavaj se” </a:t>
            </a:r>
            <a:b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20,17)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prva neposredno zna za Uzašašće (17)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Snažni preokreti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Evanđelistica</a:t>
            </a:r>
            <a:r>
              <a:rPr lang="hr-HR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“Vidjela sam Gospodina!” (18)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057FB-F7D2-2BDD-A30A-9A61031DB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318A148-7A3E-70AF-6F4A-3B3B10824F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691063" cy="1143000"/>
          </a:xfrm>
        </p:spPr>
        <p:txBody>
          <a:bodyPr/>
          <a:lstStyle/>
          <a:p>
            <a:pPr eaLnBrk="1" hangingPunct="1"/>
            <a:r>
              <a:rPr lang="hr-HR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Kristov odgoj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40492DE6-3E5B-726A-4AB3-705B349A8F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748212"/>
          </a:xfrm>
        </p:spPr>
        <p:txBody>
          <a:bodyPr/>
          <a:lstStyle/>
          <a:p>
            <a:pPr eaLnBrk="1" hangingPunct="1"/>
            <a:r>
              <a:rPr lang="hr-HR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mi je teško u životu?</a:t>
            </a:r>
          </a:p>
          <a:p>
            <a:pPr eaLnBrk="1" hangingPunct="1"/>
            <a:r>
              <a:rPr lang="hr-HR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Kakve radosti mi je Gospodin </a:t>
            </a:r>
            <a:br>
              <a:rPr lang="hr-HR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sada podario?</a:t>
            </a:r>
          </a:p>
          <a:p>
            <a:pPr eaLnBrk="1" hangingPunct="1"/>
            <a:r>
              <a:rPr lang="hr-HR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su glavni preokreti na </a:t>
            </a:r>
            <a:br>
              <a:rPr lang="hr-HR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mojem životnom putu?</a:t>
            </a:r>
          </a:p>
        </p:txBody>
      </p:sp>
      <p:pic>
        <p:nvPicPr>
          <p:cNvPr id="11268" name="Picture 5">
            <a:extLst>
              <a:ext uri="{FF2B5EF4-FFF2-40B4-BE49-F238E27FC236}">
                <a16:creationId xmlns:a16="http://schemas.microsoft.com/office/drawing/2014/main" id="{7B2F2C28-B889-D1E8-FED3-7CF06B64F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-3175"/>
            <a:ext cx="3108325" cy="44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25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60C74F74-2FD0-C013-7CF9-1A08E3811C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Bog mi je štit (</a:t>
            </a:r>
            <a:r>
              <a:rPr lang="hr-HR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31)</a:t>
            </a:r>
          </a:p>
        </p:txBody>
      </p:sp>
      <p:pic>
        <p:nvPicPr>
          <p:cNvPr id="28675" name="Picture 3">
            <a:extLst>
              <a:ext uri="{FF2B5EF4-FFF2-40B4-BE49-F238E27FC236}">
                <a16:creationId xmlns:a16="http://schemas.microsoft.com/office/drawing/2014/main" id="{6360D98A-AF3C-13E8-1960-3D16EF305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4425"/>
            <a:ext cx="91440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48322-2C6E-8C6B-61C4-FA37AA6D6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586140DF-3688-1293-7DD8-9F211FC8949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30392BE-1AD1-46A6-90AC-EA95A8D1DD52}" type="slidenum">
              <a:rPr lang="hr-HR" altLang="en-US" sz="120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pPr algn="r" eaLnBrk="1" hangingPunct="1"/>
              <a:t>3</a:t>
            </a:fld>
            <a:endParaRPr lang="hr-HR" altLang="en-US" sz="120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6C89B087-040A-D048-BC41-1C151204C67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01675" y="1358869"/>
            <a:ext cx="5491163" cy="2592419"/>
          </a:xfrm>
        </p:spPr>
        <p:txBody>
          <a:bodyPr/>
          <a:lstStyle/>
          <a:p>
            <a:pPr eaLnBrk="1" hangingPunct="1"/>
            <a:r>
              <a:rPr lang="hr-HR" alt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Magdalenin </a:t>
            </a:r>
            <a:br>
              <a:rPr lang="hr-HR" alt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križ</a:t>
            </a:r>
            <a:endParaRPr lang="hr-HR" altLang="en-US" sz="6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Rectangle 5">
            <a:extLst>
              <a:ext uri="{FF2B5EF4-FFF2-40B4-BE49-F238E27FC236}">
                <a16:creationId xmlns:a16="http://schemas.microsoft.com/office/drawing/2014/main" id="{38464425-9529-8BA8-68F1-3921115B924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16113" y="4076700"/>
            <a:ext cx="6165850" cy="2376488"/>
          </a:xfrm>
        </p:spPr>
        <p:txBody>
          <a:bodyPr/>
          <a:lstStyle/>
          <a:p>
            <a:pPr eaLnBrk="1" hangingPunct="1"/>
            <a:r>
              <a:rPr lang="hr-HR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Raspeti Krist i njegova učenica Marija</a:t>
            </a:r>
          </a:p>
          <a:p>
            <a:pPr eaLnBrk="1" hangingPunct="1"/>
            <a:r>
              <a:rPr lang="hr-HR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Mk 15,40-47</a:t>
            </a:r>
          </a:p>
        </p:txBody>
      </p:sp>
      <p:pic>
        <p:nvPicPr>
          <p:cNvPr id="8197" name="Picture 8">
            <a:extLst>
              <a:ext uri="{FF2B5EF4-FFF2-40B4-BE49-F238E27FC236}">
                <a16:creationId xmlns:a16="http://schemas.microsoft.com/office/drawing/2014/main" id="{33487D30-113F-62BE-4C0C-D3A66FE88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0"/>
            <a:ext cx="412115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logo with a group of people and a cross&#10;&#10;AI-generated content may be incorrect.">
            <a:extLst>
              <a:ext uri="{FF2B5EF4-FFF2-40B4-BE49-F238E27FC236}">
                <a16:creationId xmlns:a16="http://schemas.microsoft.com/office/drawing/2014/main" id="{90E3BA82-90B9-5DF0-D230-422D4550B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09"/>
            <a:ext cx="1115616" cy="112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94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83EBC-C57A-A0DD-3C57-417F09BED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7A59747-13A7-5808-CBF8-452217A4B915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116013" y="222123"/>
            <a:ext cx="7273925" cy="4503022"/>
          </a:xfrm>
        </p:spPr>
        <p:txBody>
          <a:bodyPr lIns="91440" tIns="45720" rIns="91440" bIns="45720"/>
          <a:lstStyle/>
          <a:p>
            <a:pPr eaLnBrk="1" hangingPunct="1"/>
            <a:r>
              <a:rPr lang="hr-HR" alt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Učite se </a:t>
            </a:r>
            <a:br>
              <a:rPr lang="hr-HR" alt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od mene!</a:t>
            </a:r>
            <a:br>
              <a:rPr lang="hr-HR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Duhovne vježbe </a:t>
            </a:r>
            <a:br>
              <a:rPr lang="hr-HR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Svetoj godini</a:t>
            </a:r>
            <a:endParaRPr lang="de-DE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4E71CF1-836E-B5F7-FC68-671DF600133D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043607" y="5161835"/>
            <a:ext cx="8100393" cy="1508125"/>
          </a:xfrm>
        </p:spPr>
        <p:txBody>
          <a:bodyPr lIns="91440" tIns="45720" rIns="91440" bIns="45720"/>
          <a:lstStyle/>
          <a:p>
            <a:pPr marL="0" indent="0" eaLnBrk="1" hangingPunct="1">
              <a:buNone/>
            </a:pPr>
            <a:endParaRPr lang="hr-HR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ainting of a person in a robe&#10;&#10;AI-generated content may be incorrect.">
            <a:extLst>
              <a:ext uri="{FF2B5EF4-FFF2-40B4-BE49-F238E27FC236}">
                <a16:creationId xmlns:a16="http://schemas.microsoft.com/office/drawing/2014/main" id="{D610014B-ECEB-56D7-0779-EA1F037EA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532" y="5477"/>
            <a:ext cx="2532950" cy="4503023"/>
          </a:xfrm>
          <a:prstGeom prst="rect">
            <a:avLst/>
          </a:prstGeom>
        </p:spPr>
      </p:pic>
      <p:pic>
        <p:nvPicPr>
          <p:cNvPr id="4" name="Picture 3" descr="A logo with a group of people and a cross&#10;&#10;AI-generated content may be incorrect.">
            <a:extLst>
              <a:ext uri="{FF2B5EF4-FFF2-40B4-BE49-F238E27FC236}">
                <a16:creationId xmlns:a16="http://schemas.microsoft.com/office/drawing/2014/main" id="{7953699B-E969-5EA6-7765-762A0D1D0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12976"/>
            <a:ext cx="1999832" cy="2016223"/>
          </a:xfrm>
          <a:prstGeom prst="rect">
            <a:avLst/>
          </a:prstGeom>
        </p:spPr>
      </p:pic>
      <p:pic>
        <p:nvPicPr>
          <p:cNvPr id="6" name="Picture 5" descr="A logo with a cross and a red square&#10;&#10;AI-generated content may be incorrect.">
            <a:extLst>
              <a:ext uri="{FF2B5EF4-FFF2-40B4-BE49-F238E27FC236}">
                <a16:creationId xmlns:a16="http://schemas.microsoft.com/office/drawing/2014/main" id="{47B1A0A0-7C71-FEA6-40F4-20C1D0783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99392"/>
            <a:ext cx="1152525" cy="10894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AC8808-EB38-8A6D-9B28-0DBA882E2B11}"/>
              </a:ext>
            </a:extLst>
          </p:cNvPr>
          <p:cNvSpPr txBox="1"/>
          <p:nvPr/>
        </p:nvSpPr>
        <p:spPr>
          <a:xfrm>
            <a:off x="3563888" y="2613678"/>
            <a:ext cx="4589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amdg.eu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6412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1438932-596F-1DE5-37FA-F62108812C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578475" cy="1143000"/>
          </a:xfrm>
        </p:spPr>
        <p:txBody>
          <a:bodyPr/>
          <a:lstStyle/>
          <a:p>
            <a:pPr eaLnBrk="1" hangingPunct="1"/>
            <a:r>
              <a:rPr lang="hr-HR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Učite se od mene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3CADE42E-49B5-EE0C-3B7D-69FAFC12BC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435975" cy="5257800"/>
          </a:xfrm>
        </p:spPr>
        <p:txBody>
          <a:bodyPr/>
          <a:lstStyle/>
          <a:p>
            <a:pPr eaLnBrk="1" hangingPunct="1"/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Nasljedovanje Krista traži </a:t>
            </a:r>
            <a:b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da promatramo cjelinu Isusova </a:t>
            </a:r>
            <a:b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života, posebice završetak</a:t>
            </a:r>
            <a:endParaRPr lang="hr-HR" alt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r-HR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 ugodni i neugodni preokreti </a:t>
            </a:r>
            <a:br>
              <a:rPr lang="hr-HR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na Magdaleninu su putu </a:t>
            </a:r>
            <a:br>
              <a:rPr lang="hr-HR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korak naprijed</a:t>
            </a: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1C4834F2-E3C7-57F6-F35C-F2ECA7214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0"/>
            <a:ext cx="295433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A58CB05-7372-9524-C1E7-165368F116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691063" cy="1143000"/>
          </a:xfrm>
        </p:spPr>
        <p:txBody>
          <a:bodyPr/>
          <a:lstStyle/>
          <a:p>
            <a:pPr eaLnBrk="1" hangingPunct="1"/>
            <a:r>
              <a:rPr lang="hr-HR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Kristov odgoj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8C8D4929-7AE7-90EC-108A-07D0CBEBF2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748212"/>
          </a:xfrm>
        </p:spPr>
        <p:txBody>
          <a:bodyPr/>
          <a:lstStyle/>
          <a:p>
            <a:pPr eaLnBrk="1" hangingPunct="1"/>
            <a:r>
              <a:rPr lang="hr-HR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mi je teško u životu?</a:t>
            </a:r>
          </a:p>
          <a:p>
            <a:pPr eaLnBrk="1" hangingPunct="1"/>
            <a:r>
              <a:rPr lang="hr-HR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Kakve radosti mi je Gospodin </a:t>
            </a:r>
            <a:br>
              <a:rPr lang="hr-HR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sada podario?</a:t>
            </a:r>
          </a:p>
          <a:p>
            <a:pPr eaLnBrk="1" hangingPunct="1"/>
            <a:r>
              <a:rPr lang="hr-HR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su glavni preokreti na </a:t>
            </a:r>
            <a:br>
              <a:rPr lang="hr-HR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mojem životnom putu?</a:t>
            </a:r>
          </a:p>
        </p:txBody>
      </p:sp>
      <p:pic>
        <p:nvPicPr>
          <p:cNvPr id="11268" name="Picture 5">
            <a:extLst>
              <a:ext uri="{FF2B5EF4-FFF2-40B4-BE49-F238E27FC236}">
                <a16:creationId xmlns:a16="http://schemas.microsoft.com/office/drawing/2014/main" id="{870F2CCD-DD91-8779-C5B8-729AEB80D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-3175"/>
            <a:ext cx="3108325" cy="44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C21F87C8-F084-217F-0D3C-A1783F991B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6553200" cy="1143000"/>
          </a:xfrm>
        </p:spPr>
        <p:txBody>
          <a:bodyPr/>
          <a:lstStyle/>
          <a:p>
            <a:pPr eaLnBrk="1" hangingPunct="1"/>
            <a:r>
              <a:rPr lang="hr-HR" altLang="en-U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Uz križ Isusov</a:t>
            </a:r>
          </a:p>
        </p:txBody>
      </p:sp>
      <p:sp>
        <p:nvSpPr>
          <p:cNvPr id="13315" name="Rectangle 5">
            <a:extLst>
              <a:ext uri="{FF2B5EF4-FFF2-40B4-BE49-F238E27FC236}">
                <a16:creationId xmlns:a16="http://schemas.microsoft.com/office/drawing/2014/main" id="{FF36096A-AF78-F84A-B4F2-C8DFC34F05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5050905" cy="4967758"/>
          </a:xfrm>
        </p:spPr>
        <p:txBody>
          <a:bodyPr/>
          <a:lstStyle/>
          <a:p>
            <a:pPr eaLnBrk="1" hangingPunct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promatrahu i neke žene: </a:t>
            </a:r>
            <a:b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među njima Marija </a:t>
            </a:r>
            <a:b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Magdalena… (</a:t>
            </a:r>
            <a:r>
              <a:rPr lang="hr-HR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15,40)</a:t>
            </a:r>
          </a:p>
          <a:p>
            <a:pPr eaLnBrk="1" hangingPunct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 križ majka njegova… i </a:t>
            </a:r>
            <a:b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Magdalena. (</a:t>
            </a:r>
            <a:r>
              <a:rPr lang="hr-HR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19,25)</a:t>
            </a:r>
          </a:p>
          <a:p>
            <a:pPr lvl="1" eaLnBrk="1" hangingPunct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“…ukaza se najprije Mariji </a:t>
            </a:r>
            <a:b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Magdaleni” (</a:t>
            </a:r>
            <a:r>
              <a:rPr lang="hr-HR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16,9)</a:t>
            </a:r>
          </a:p>
        </p:txBody>
      </p:sp>
      <p:pic>
        <p:nvPicPr>
          <p:cNvPr id="13316" name="Picture 2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B7B32A24-3D52-1DA3-39E1-5BBC30790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0"/>
            <a:ext cx="3635896" cy="592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B1BB9B7A-4C1D-F76D-9FF7-C32BA4F712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6553200" cy="1143000"/>
          </a:xfrm>
        </p:spPr>
        <p:txBody>
          <a:bodyPr/>
          <a:lstStyle/>
          <a:p>
            <a:pPr eaLnBrk="1" hangingPunct="1"/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Sustavna Isusova</a:t>
            </a:r>
            <a:b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pedagogija</a:t>
            </a:r>
          </a:p>
        </p:txBody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1210564C-A457-6063-285A-0214E491B0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28775"/>
            <a:ext cx="8229600" cy="5229225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hr-HR" altLang="en-US" b="1" u="sng">
                <a:solidFill>
                  <a:srgbClr val="FF82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oslobođenje</a:t>
            </a: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b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hr-HR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sedam</a:t>
            </a: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zloduha” </a:t>
            </a:r>
            <a:b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– opsjednutost </a:t>
            </a:r>
            <a:b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(Mk 16,9; Lk 8,2)</a:t>
            </a:r>
          </a:p>
          <a:p>
            <a:pPr eaLnBrk="1" hangingPunct="1">
              <a:defRPr/>
            </a:pP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hr-HR" altLang="en-US" b="1" u="sng">
                <a:solidFill>
                  <a:srgbClr val="FF82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posvećenje</a:t>
            </a: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: slijedi Isusa od Galileje “pratile su ga i posluživale…” (Mk 15,41)</a:t>
            </a:r>
          </a:p>
          <a:p>
            <a:pPr eaLnBrk="1" hangingPunct="1">
              <a:defRPr/>
            </a:pP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hr-HR" altLang="en-US" b="1" u="sng">
                <a:solidFill>
                  <a:srgbClr val="FF82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slom</a:t>
            </a: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: promatra što se zbiva na Kalvariji (Mk 15,40)</a:t>
            </a:r>
          </a:p>
        </p:txBody>
      </p:sp>
      <p:pic>
        <p:nvPicPr>
          <p:cNvPr id="14340" name="Picture 8">
            <a:extLst>
              <a:ext uri="{FF2B5EF4-FFF2-40B4-BE49-F238E27FC236}">
                <a16:creationId xmlns:a16="http://schemas.microsoft.com/office/drawing/2014/main" id="{9A76659B-7F88-7152-16CB-4FF28455E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0"/>
            <a:ext cx="373697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3A55DAC9-4946-6666-99E0-DCC4B5F5C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6562725" cy="1143000"/>
          </a:xfrm>
        </p:spPr>
        <p:txBody>
          <a:bodyPr/>
          <a:lstStyle/>
          <a:p>
            <a:pPr eaLnBrk="1" hangingPunct="1"/>
            <a:r>
              <a:rPr lang="hr-HR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Nije kraj</a:t>
            </a:r>
          </a:p>
        </p:txBody>
      </p:sp>
      <p:pic>
        <p:nvPicPr>
          <p:cNvPr id="15363" name="Picture 4">
            <a:extLst>
              <a:ext uri="{FF2B5EF4-FFF2-40B4-BE49-F238E27FC236}">
                <a16:creationId xmlns:a16="http://schemas.microsoft.com/office/drawing/2014/main" id="{2913F7BD-AF62-7567-73D4-FF023F548A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8038" y="2492375"/>
            <a:ext cx="3255962" cy="4365625"/>
          </a:xfrm>
          <a:noFill/>
        </p:spPr>
      </p:pic>
      <p:sp>
        <p:nvSpPr>
          <p:cNvPr id="55301" name="Rectangle 5">
            <a:extLst>
              <a:ext uri="{FF2B5EF4-FFF2-40B4-BE49-F238E27FC236}">
                <a16:creationId xmlns:a16="http://schemas.microsoft.com/office/drawing/2014/main" id="{88773827-C414-1238-DC25-2D616BA36E3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125538"/>
            <a:ext cx="7978775" cy="5039766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hr-HR" altLang="en-US" b="1" u="sng" dirty="0">
                <a:solidFill>
                  <a:srgbClr val="FF8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vjernost preko groba</a:t>
            </a:r>
          </a:p>
          <a:p>
            <a:pPr lvl="1" eaLnBrk="1" hangingPunct="1">
              <a:defRPr/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“promatrahu kamo ga polažu” (</a:t>
            </a:r>
            <a:r>
              <a:rPr lang="hr-HR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15,47)</a:t>
            </a:r>
          </a:p>
          <a:p>
            <a:pPr lvl="1" eaLnBrk="1" hangingPunct="1">
              <a:defRPr/>
            </a:pPr>
            <a:r>
              <a:rPr lang="hr-HR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Pomazanje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“kupiše miomirisa…” (16,1)</a:t>
            </a:r>
          </a:p>
          <a:p>
            <a:pPr lvl="1" eaLnBrk="1" hangingPunct="1">
              <a:defRPr/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“moj Gospodin” (</a:t>
            </a:r>
            <a:r>
              <a:rPr lang="hr-HR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20,13)</a:t>
            </a:r>
          </a:p>
          <a:p>
            <a:pPr eaLnBrk="1" hangingPunct="1">
              <a:defRPr/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hr-HR" altLang="en-US" b="1" u="sng" dirty="0">
                <a:solidFill>
                  <a:srgbClr val="FF8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novo razočaranje</a:t>
            </a:r>
          </a:p>
          <a:p>
            <a:pPr lvl="1" eaLnBrk="1" hangingPunct="1">
              <a:defRPr/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“Uzeše Gospodina…” (</a:t>
            </a:r>
            <a:r>
              <a:rPr lang="hr-HR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20,2)</a:t>
            </a:r>
          </a:p>
          <a:p>
            <a:pPr lvl="1" eaLnBrk="1" hangingPunct="1">
              <a:defRPr/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“Ja ću ga uzeti” (15)</a:t>
            </a:r>
          </a:p>
          <a:p>
            <a:pPr eaLnBrk="1" hangingPunct="1">
              <a:defRPr/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F) </a:t>
            </a:r>
            <a:r>
              <a:rPr lang="hr-HR" altLang="en-US" b="1" u="sng" dirty="0">
                <a:solidFill>
                  <a:srgbClr val="FF8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prepoznavanje</a:t>
            </a:r>
          </a:p>
          <a:p>
            <a:pPr lvl="1" eaLnBrk="1" hangingPunct="1">
              <a:defRPr/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“Marijo!” (</a:t>
            </a:r>
            <a:r>
              <a:rPr lang="hr-HR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20,16)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5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5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55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Blends">
  <a:themeElements>
    <a:clrScheme name="4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4_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r-Latn-R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r-Latn-R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1_TS001069000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S001069000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2147</TotalTime>
  <Words>340</Words>
  <Application>Microsoft Office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Garamond</vt:lpstr>
      <vt:lpstr>Tahoma</vt:lpstr>
      <vt:lpstr>Times New Roman</vt:lpstr>
      <vt:lpstr>Wingdings</vt:lpstr>
      <vt:lpstr>5_Blends</vt:lpstr>
      <vt:lpstr>Edge</vt:lpstr>
      <vt:lpstr>1_Edge</vt:lpstr>
      <vt:lpstr>1_TS001069000</vt:lpstr>
      <vt:lpstr>Magdalenin  križ</vt:lpstr>
      <vt:lpstr>Bog mi je štit (Ps 31)</vt:lpstr>
      <vt:lpstr>Magdalenin  križ</vt:lpstr>
      <vt:lpstr>Učite se   od mene!  Duhovne vježbe  u Svetoj godini</vt:lpstr>
      <vt:lpstr>Učite se od mene</vt:lpstr>
      <vt:lpstr>Kristov odgoj</vt:lpstr>
      <vt:lpstr>Uz križ Isusov</vt:lpstr>
      <vt:lpstr>Sustavna Isusova pedagogija</vt:lpstr>
      <vt:lpstr>Nije kraj</vt:lpstr>
      <vt:lpstr>Nov početak</vt:lpstr>
      <vt:lpstr>Kristov odgoj</vt:lpstr>
    </vt:vector>
  </TitlesOfParts>
  <Company>pvt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Euharistija i Srce Isusovo</dc:title>
  <dc:creator>Niko</dc:creator>
  <cp:lastModifiedBy>Niko Bilić</cp:lastModifiedBy>
  <cp:revision>144</cp:revision>
  <dcterms:created xsi:type="dcterms:W3CDTF">2010-06-24T07:43:38Z</dcterms:created>
  <dcterms:modified xsi:type="dcterms:W3CDTF">2025-05-26T09:58:19Z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lpwstr>1031</vt:lpwstr>
  </property>
  <property fmtid="{D5CDD505-2E9C-101B-9397-08002B2CF9AE}" pid="4" name="DirectSourceMarket">
    <vt:lpwstr>english</vt:lpwstr>
  </property>
  <property fmtid="{D5CDD505-2E9C-101B-9397-08002B2CF9AE}" pid="5" name="OriginalSourceMarket">
    <vt:lpwstr>english</vt:lpwstr>
  </property>
  <property fmtid="{D5CDD505-2E9C-101B-9397-08002B2CF9AE}" pid="6" name="Markets">
    <vt:lpwstr/>
  </property>
  <property fmtid="{D5CDD505-2E9C-101B-9397-08002B2CF9AE}" pid="7" name="AssetType">
    <vt:lpwstr>TP</vt:lpwstr>
  </property>
  <property fmtid="{D5CDD505-2E9C-101B-9397-08002B2CF9AE}" pid="8" name="TPInstallLocation">
    <vt:lpwstr>{Document Themes}</vt:lpwstr>
  </property>
  <property fmtid="{D5CDD505-2E9C-101B-9397-08002B2CF9AE}" pid="9" name="PrimaryImageGen">
    <vt:lpwstr>1</vt:lpwstr>
  </property>
  <property fmtid="{D5CDD505-2E9C-101B-9397-08002B2CF9AE}" pid="10" name="display_urn:schemas-microsoft-com:office:office#APAuthor">
    <vt:lpwstr>REDMOND\cynvey</vt:lpwstr>
  </property>
  <property fmtid="{D5CDD505-2E9C-101B-9397-08002B2CF9AE}" pid="11" name="APAuthor">
    <vt:lpwstr>305</vt:lpwstr>
  </property>
  <property fmtid="{D5CDD505-2E9C-101B-9397-08002B2CF9AE}" pid="12" name="CHMName">
    <vt:lpwstr/>
  </property>
  <property fmtid="{D5CDD505-2E9C-101B-9397-08002B2CF9AE}" pid="13" name="Milestone">
    <vt:lpwstr>Continuous</vt:lpwstr>
  </property>
  <property fmtid="{D5CDD505-2E9C-101B-9397-08002B2CF9AE}" pid="14" name="TPAppVersion">
    <vt:lpwstr>11</vt:lpwstr>
  </property>
  <property fmtid="{D5CDD505-2E9C-101B-9397-08002B2CF9AE}" pid="15" name="TPCommandLine">
    <vt:lpwstr>{PP} {FilePath}</vt:lpwstr>
  </property>
  <property fmtid="{D5CDD505-2E9C-101B-9397-08002B2CF9AE}" pid="16" name="TPComponent">
    <vt:lpwstr>PPTFiles</vt:lpwstr>
  </property>
  <property fmtid="{D5CDD505-2E9C-101B-9397-08002B2CF9AE}" pid="17" name="AssetId">
    <vt:lpwstr>TS001069000</vt:lpwstr>
  </property>
  <property fmtid="{D5CDD505-2E9C-101B-9397-08002B2CF9AE}" pid="18" name="EditorialStatus">
    <vt:lpwstr/>
  </property>
  <property fmtid="{D5CDD505-2E9C-101B-9397-08002B2CF9AE}" pid="19" name="NumericId">
    <vt:lpwstr>-1.00000000000000</vt:lpwstr>
  </property>
  <property fmtid="{D5CDD505-2E9C-101B-9397-08002B2CF9AE}" pid="20" name="PublishTargets">
    <vt:lpwstr>OfficeOnline</vt:lpwstr>
  </property>
  <property fmtid="{D5CDD505-2E9C-101B-9397-08002B2CF9AE}" pid="21" name="TPLaunchHelpLinkType">
    <vt:lpwstr/>
  </property>
  <property fmtid="{D5CDD505-2E9C-101B-9397-08002B2CF9AE}" pid="22" name="TPFriendlyName">
    <vt:lpwstr>Citrus design template</vt:lpwstr>
  </property>
  <property fmtid="{D5CDD505-2E9C-101B-9397-08002B2CF9AE}" pid="23" name="display_urn:schemas-microsoft-com:office:office#APEditor">
    <vt:lpwstr>REDMOND\v-luannv</vt:lpwstr>
  </property>
  <property fmtid="{D5CDD505-2E9C-101B-9397-08002B2CF9AE}" pid="24" name="APEditor">
    <vt:lpwstr>179</vt:lpwstr>
  </property>
  <property fmtid="{D5CDD505-2E9C-101B-9397-08002B2CF9AE}" pid="25" name="SourceTitle">
    <vt:lpwstr>Citrus design template</vt:lpwstr>
  </property>
  <property fmtid="{D5CDD505-2E9C-101B-9397-08002B2CF9AE}" pid="26" name="TPApplication">
    <vt:lpwstr>PowerPoint</vt:lpwstr>
  </property>
  <property fmtid="{D5CDD505-2E9C-101B-9397-08002B2CF9AE}" pid="27" name="TPLaunchHelpLink">
    <vt:lpwstr/>
  </property>
  <property fmtid="{D5CDD505-2E9C-101B-9397-08002B2CF9AE}" pid="28" name="OpenTemplate">
    <vt:lpwstr>1</vt:lpwstr>
  </property>
  <property fmtid="{D5CDD505-2E9C-101B-9397-08002B2CF9AE}" pid="29" name="UACurrentWords">
    <vt:lpwstr>0</vt:lpwstr>
  </property>
  <property fmtid="{D5CDD505-2E9C-101B-9397-08002B2CF9AE}" pid="30" name="UALocRecommendation">
    <vt:lpwstr>Localize</vt:lpwstr>
  </property>
  <property fmtid="{D5CDD505-2E9C-101B-9397-08002B2CF9AE}" pid="31" name="UALocComments">
    <vt:lpwstr/>
  </property>
  <property fmtid="{D5CDD505-2E9C-101B-9397-08002B2CF9AE}" pid="32" name="Applications">
    <vt:lpwstr>172;#Office 2000;#-1;#TBD;#-1;#TBD;#-1;#TBD;#-1;#TBD;#-1;#TBD;#-1;#TBD;#-1;#TBD</vt:lpwstr>
  </property>
  <property fmtid="{D5CDD505-2E9C-101B-9397-08002B2CF9AE}" pid="33" name="UANotes">
    <vt:lpwstr>LEGACY PPTDT. 421488L. June 2003 retrofit</vt:lpwstr>
  </property>
  <property fmtid="{D5CDD505-2E9C-101B-9397-08002B2CF9AE}" pid="34" name="ContentTypeId">
    <vt:lpwstr>0x0101006025706CF4CD034688BEBAE97A2E701D0202003379454669468A40BB5CD7D31D7B84F6</vt:lpwstr>
  </property>
  <property fmtid="{D5CDD505-2E9C-101B-9397-08002B2CF9AE}" pid="35" name="IsDeleted">
    <vt:lpwstr>0</vt:lpwstr>
  </property>
  <property fmtid="{D5CDD505-2E9C-101B-9397-08002B2CF9AE}" pid="36" name="ParentAssetId">
    <vt:lpwstr/>
  </property>
  <property fmtid="{D5CDD505-2E9C-101B-9397-08002B2CF9AE}" pid="37" name="ShowIn">
    <vt:lpwstr>Show everywhere</vt:lpwstr>
  </property>
  <property fmtid="{D5CDD505-2E9C-101B-9397-08002B2CF9AE}" pid="38" name="IsSearchable">
    <vt:lpwstr>0</vt:lpwstr>
  </property>
  <property fmtid="{D5CDD505-2E9C-101B-9397-08002B2CF9AE}" pid="39" name="Content Type">
    <vt:lpwstr>OOFile</vt:lpwstr>
  </property>
  <property fmtid="{D5CDD505-2E9C-101B-9397-08002B2CF9AE}" pid="40" name="AuthoringAssetId">
    <vt:lpwstr>TP001069000</vt:lpwstr>
  </property>
</Properties>
</file>