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4" r:id="rId2"/>
    <p:sldMasterId id="2147483766" r:id="rId3"/>
  </p:sldMasterIdLst>
  <p:notesMasterIdLst>
    <p:notesMasterId r:id="rId14"/>
  </p:notesMasterIdLst>
  <p:sldIdLst>
    <p:sldId id="462" r:id="rId4"/>
    <p:sldId id="460" r:id="rId5"/>
    <p:sldId id="461" r:id="rId6"/>
    <p:sldId id="371" r:id="rId7"/>
    <p:sldId id="280" r:id="rId8"/>
    <p:sldId id="269" r:id="rId9"/>
    <p:sldId id="285" r:id="rId10"/>
    <p:sldId id="276" r:id="rId11"/>
    <p:sldId id="266" r:id="rId12"/>
    <p:sldId id="349" r:id="rId13"/>
  </p:sldIdLst>
  <p:sldSz cx="9144000" cy="6858000" type="screen4x3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AD55-8EA8-4E10-82BE-A2032C2043CC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18BA9-35DB-4788-81F2-79B900EB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CACD-F2B7-4C8A-CC82-99DEC19DD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C8C3E-1C72-1D37-5A53-E6C0CC579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37915-9608-6DC2-3BF1-728E26D5B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61E3F-B94B-7D0C-8E0A-683ACA178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18BA9-35DB-4788-81F2-79B900EB04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0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D69BA-2672-F058-9A5B-BB44E413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D0583-4CC4-A305-90D3-90679A6CE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6602C-1D19-6BA7-39C6-CA57D2F82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C8B6-FE71-B54D-5AC1-96842645C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18BA9-35DB-4788-81F2-79B900EB04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4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57F83D4-0AE6-836E-6D04-BE4F0C18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8130884-23F1-5FDC-6C67-B86BDA493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08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0813"/>
            <a:ext cx="6553200" cy="17541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71B2E-7296-9C8E-A251-0D9B1D1F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949AF8-7C86-94C6-F2D3-B91800E3C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D8F1E-BD9F-C29D-96B6-B208F42A4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5FE9-4F18-4600-8456-F5A53973718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461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FC95C-F57B-CD5F-5291-107D4C27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4DA24-01F6-E1F5-D439-F78F6B9E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DF368-E231-47E6-30A8-7785AEE4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1424-D16B-4DD9-8818-2CB5889494A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695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E35AD-14E6-337B-DBBA-0AFF46974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DC002-4646-5941-5031-010286E54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E47B0-C42C-7556-9DCE-B3B54DE85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3217-955B-4328-9237-C5ADC7DF36E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700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EEFD-20B8-707B-1C43-73501124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6" y="273850"/>
            <a:ext cx="8229348" cy="1144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0CD3-0B4E-4B13-C443-F27959F747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327" y="1599417"/>
            <a:ext cx="4054201" cy="4526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F5472-577A-E821-4411-6C095902E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474" y="1599417"/>
            <a:ext cx="4054201" cy="4526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D25B-F148-A603-A382-85F5664E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27" y="6244779"/>
            <a:ext cx="2132928" cy="477137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81085-6A3D-D33A-2DD9-7544ADAF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31" y="6244779"/>
            <a:ext cx="2895138" cy="477137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9728-C2E2-4C0F-5226-BF8006B3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746" y="6244779"/>
            <a:ext cx="2132928" cy="477137"/>
          </a:xfrm>
        </p:spPr>
        <p:txBody>
          <a:bodyPr/>
          <a:lstStyle>
            <a:lvl1pPr>
              <a:defRPr/>
            </a:lvl1pPr>
          </a:lstStyle>
          <a:p>
            <a:fld id="{CD5D624A-AC1E-46D6-9A37-8554E567ACF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9362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71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350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80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6596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344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7448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74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CB31B-CCBF-1963-8F62-92001B25D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F8030-37D9-1DED-3085-2127C1800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29087-E450-D937-5698-1FD121C7B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92F-634A-4FE8-9CF7-5DF2D28FF6D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879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2447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998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1682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869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935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091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31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29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98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89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78951-AC73-C8AB-F687-EC77BE167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8336B-3F41-9C36-F989-9CC76DF56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E8C4-89C2-70EB-379E-E659C802A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212E-DFE2-48EA-8DF7-299458E98E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88850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579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1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4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33E12-5F26-881C-3741-3D572EF6B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DA6EF-14D9-8881-E26C-B82E5BF5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68D0A-402F-0BD8-E2C8-DE0248DA3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2251-A3D4-4C8D-A8CD-BD1509BB27B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66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AE34A4-C3BC-F0FE-FEB7-9437A559A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8EA66-F041-974F-D34C-3480CC9F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032E6-0B5D-B1EF-AEE7-8B4A46CE5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755E-7BB9-480F-B161-F30A1580C7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342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D9AC5A-2F95-DF43-6091-1F5DA2712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819E2-EDE0-DEA2-2A6D-488377175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2D7AB0-7AE4-CEB2-52AD-BD0AE6DFB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7C59-A409-40F5-B507-52D9B44F779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86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B746A8-C675-375C-76CF-DE3BD4BA7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AC645-2CAF-A45B-2BC4-B86199F91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58E313-FB1D-9784-A3CB-7CD820C8B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5257-4F92-412C-9FE1-751BEDB448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954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B90A1-686D-E92B-4B58-19148C32E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A73D-71C8-CD4A-FE80-A0C6DB630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3825-C3B1-E101-17CF-E5F8CF410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AC5F-36F6-45CE-8E1D-15D0DF1F6FC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27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7F23C-AC24-E519-BE1D-BE1F3DD19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63959-A6BC-8B32-910B-80EF3EFC6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27A62-1C78-B143-4890-409478E38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DC0-336F-4170-B413-ABB8126C4F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69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1C443E-B937-9C4E-1585-8E2552947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13A70-16FB-398F-E60B-2F8BBE87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03A31A7-EBC8-C045-5214-CCF5479E6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8560394-CD45-894F-0983-5D79A2D55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4ECA860-E0F8-1CDB-4DFC-0DCAE1655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534ECAF1-1FB2-4F14-8BEB-AD31CF52B5A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FF76A97-90F1-AB38-6D7E-A79B5678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467838C-F105-7AF5-0618-B9DB46A3D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6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EE268A17-641C-E526-E9CA-0AC160E13A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59A0DD1A-412B-FD96-72DD-A0C6D5DA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2A15AEB-8615-E021-DE31-D1F6DD10AB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056B7F08-FC56-0544-D1EF-292EA0EA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7B6E7CA3-F42A-F69C-EBEB-F4DA53FE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35769A18-5E09-F444-E0D8-B9CEFA94CE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EF2B5A6-DD36-AF40-C0AD-868BED31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36D8299-A0DB-B810-E001-620CEC872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70454EC-E29F-80EF-C7C8-369CDCB61F0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470021A-C16B-342C-2E2D-E17CDF9BA7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B6B4C6-20EC-5556-A2D9-D3FAAA2A5F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BFEFCD2-0301-BD83-609E-9DF8AE11E6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0F139E63-61DE-9294-3374-CC207442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D0F8EA1-C870-1D2E-0C3A-27434ADC7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06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9639-CD0B-C871-8364-DBCBF411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B2E9DF-312E-FA6C-D64B-6A31600AD5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4800" b="1" dirty="0" err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Jeremijin</a:t>
            </a: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 na </a:t>
            </a:r>
            <a:b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duhovno zvanje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CB605DB-1489-2F57-3B02-2BC397A72F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00102" y="4077072"/>
            <a:ext cx="6553200" cy="1872208"/>
          </a:xfrm>
        </p:spPr>
        <p:txBody>
          <a:bodyPr/>
          <a:lstStyle/>
          <a:p>
            <a:pPr algn="l"/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posvećuje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poziva otpočetka 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1,4-19)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F30363C-C9B1-31C0-1C21-73446F13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94" y="24408"/>
            <a:ext cx="3568318" cy="393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3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3619-8989-7326-9206-4EAEA5F8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D17E465-2CB9-FC3C-2D63-1290CFE45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 Božjega poziva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097ECFA-22AF-5280-12FD-C3E0C3FB9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327" y="1417638"/>
            <a:ext cx="5339249" cy="4333268"/>
          </a:xfrm>
        </p:spPr>
        <p:txBody>
          <a:bodyPr/>
          <a:lstStyle/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mi je i kako Gospodin dao svoju riječ?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osjećam svoju nedoraslost?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 pruža osjećaj sigurnosti?</a:t>
            </a:r>
          </a:p>
        </p:txBody>
      </p:sp>
      <p:pic>
        <p:nvPicPr>
          <p:cNvPr id="87045" name="Picture 5" descr="Povezana slika">
            <a:extLst>
              <a:ext uri="{FF2B5EF4-FFF2-40B4-BE49-F238E27FC236}">
                <a16:creationId xmlns:a16="http://schemas.microsoft.com/office/drawing/2014/main" id="{03B11C81-DD23-C5CD-77CD-24C81F89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5" y="1343316"/>
            <a:ext cx="3346165" cy="41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589ADB0-06C3-CCBD-DCDE-B53D538F6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Razvedri lice svoje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80)</a:t>
            </a:r>
          </a:p>
        </p:txBody>
      </p:sp>
      <p:pic>
        <p:nvPicPr>
          <p:cNvPr id="4099" name="Picture 2" descr="A close-up of a music note&#10;&#10;AI-generated content may be incorrect.">
            <a:extLst>
              <a:ext uri="{FF2B5EF4-FFF2-40B4-BE49-F238E27FC236}">
                <a16:creationId xmlns:a16="http://schemas.microsoft.com/office/drawing/2014/main" id="{4A361EE8-BEF8-B57A-814C-B9A1A2D1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36838"/>
            <a:ext cx="90408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E9AD3-1669-6C50-4C46-6F8E8564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08609B-54C8-9491-1EB6-0A70B3E1F2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4800" b="1" dirty="0" err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Jeremijin</a:t>
            </a: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 na </a:t>
            </a:r>
            <a:b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duhovno zvanje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1F969E0-7422-8DDD-E263-5098E6A9E0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00102" y="4077072"/>
            <a:ext cx="6553200" cy="1872208"/>
          </a:xfrm>
        </p:spPr>
        <p:txBody>
          <a:bodyPr/>
          <a:lstStyle/>
          <a:p>
            <a:pPr algn="l"/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posvećuje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poziva otpočetka 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1,4-19)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EAAE598-9EF9-B425-69A5-D35D11B9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94" y="24408"/>
            <a:ext cx="3568318" cy="393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DE802-6878-DCBF-4631-1ED604F2B44A}"/>
              </a:ext>
            </a:extLst>
          </p:cNvPr>
          <p:cNvSpPr txBox="1"/>
          <p:nvPr/>
        </p:nvSpPr>
        <p:spPr>
          <a:xfrm>
            <a:off x="590698" y="5487615"/>
            <a:ext cx="8553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kod izbora zvanja i kod razlikovanja duhova vrijedi promotriti početak i ishodište (DV)</a:t>
            </a:r>
            <a:endParaRPr lang="de-DE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3EBC-C57A-A0DD-3C57-417F09BE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A59747-13A7-5808-CBF8-452217A4B91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71CF1-836E-B5F7-FC68-671DF600133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493" y="5161835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610014B-ECEB-56D7-0779-EA1F037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D1A6DC6-B42C-7F08-89E5-A81AC15C9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 Božjega poziva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FCE30D9-5F1D-70E7-DF3C-4AFD58D44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327" y="1417638"/>
            <a:ext cx="5339249" cy="4333268"/>
          </a:xfrm>
        </p:spPr>
        <p:txBody>
          <a:bodyPr/>
          <a:lstStyle/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mi je i kako Gospodin dao svoju riječ?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osjećam svoju nedoraslost?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 pruža osjećaj sigurnosti?</a:t>
            </a:r>
          </a:p>
        </p:txBody>
      </p:sp>
      <p:pic>
        <p:nvPicPr>
          <p:cNvPr id="87045" name="Picture 5" descr="Povezana slika">
            <a:extLst>
              <a:ext uri="{FF2B5EF4-FFF2-40B4-BE49-F238E27FC236}">
                <a16:creationId xmlns:a16="http://schemas.microsoft.com/office/drawing/2014/main" id="{509CF8AE-FA65-D105-CA41-6855EE5E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5" y="1343316"/>
            <a:ext cx="3346165" cy="41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E7B20A0-D6AC-0286-D5DC-BD9B2901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2A4A-63DE-4FD6-8A03-524F8C35EE2A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32035C3-233F-4E71-B354-5C1683C9F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447" y="260648"/>
            <a:ext cx="5111217" cy="854179"/>
          </a:xfrm>
        </p:spPr>
        <p:txBody>
          <a:bodyPr anchor="t"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Bliski poznanici</a:t>
            </a:r>
            <a:endParaRPr lang="de-DE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7003592-948D-A0C0-0670-AD2BAA13AF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0372" y="1251977"/>
            <a:ext cx="8801320" cy="4992802"/>
          </a:xfrm>
        </p:spPr>
        <p:txBody>
          <a:bodyPr/>
          <a:lstStyle/>
          <a:p>
            <a:pPr lvl="1"/>
            <a:r>
              <a:rPr lang="hr-HR" altLang="en-US" sz="26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prije začeća (</a:t>
            </a:r>
            <a:r>
              <a:rPr lang="hr-HR" altLang="en-US" sz="26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6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1,5): </a:t>
            </a:r>
          </a:p>
          <a:p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blisko poznat  </a:t>
            </a:r>
          </a:p>
          <a:p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rođenja: posvećen</a:t>
            </a:r>
          </a:p>
          <a:p>
            <a:pPr lvl="1"/>
            <a:r>
              <a:rPr lang="hr-HR" altLang="en-US" sz="26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Proročki razgovor: </a:t>
            </a:r>
          </a:p>
          <a:p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“Dođe mi riječ” (4.11.13)</a:t>
            </a:r>
          </a:p>
          <a:p>
            <a:pPr lvl="1"/>
            <a:r>
              <a:rPr lang="hr-HR" altLang="en-US" sz="26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6x, prorok 3x </a:t>
            </a:r>
          </a:p>
          <a:p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Obraćanje imenom: Jahve (1,6)</a:t>
            </a:r>
          </a:p>
          <a:p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Jeremija (</a:t>
            </a:r>
            <a:r>
              <a:rPr lang="he-IL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ירמיהו</a:t>
            </a:r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93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jirm</a:t>
            </a:r>
            <a:r>
              <a:rPr lang="hr-HR" altLang="en-US" sz="2936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93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jáhu</a:t>
            </a:r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he-IL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en-US" sz="29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uzvisuje/uzvisio! 11)</a:t>
            </a:r>
          </a:p>
        </p:txBody>
      </p:sp>
      <p:pic>
        <p:nvPicPr>
          <p:cNvPr id="50186" name="Picture 10">
            <a:extLst>
              <a:ext uri="{FF2B5EF4-FFF2-40B4-BE49-F238E27FC236}">
                <a16:creationId xmlns:a16="http://schemas.microsoft.com/office/drawing/2014/main" id="{C32B2A9E-CE12-EDB9-E08D-13328C67E4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8796" y="-1742"/>
            <a:ext cx="3828687" cy="36573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C233B07-48B6-DBA1-5E43-D87E297E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BF5F-98E9-467F-994D-3D0499FADD31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1C6C9B4-7C37-4D60-0BAA-C61D1047E4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9050" y="260648"/>
            <a:ext cx="5943978" cy="857959"/>
          </a:xfrm>
        </p:spPr>
        <p:txBody>
          <a:bodyPr anchor="t"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Univerzalno poslanje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92F598A-0611-B6B4-2D8B-930BB5874A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666" y="1268760"/>
            <a:ext cx="8675335" cy="4896544"/>
          </a:xfrm>
        </p:spPr>
        <p:txBody>
          <a:bodyPr/>
          <a:lstStyle/>
          <a:p>
            <a:pPr marL="531652" lvl="1" indent="-258268">
              <a:lnSpc>
                <a:spcPct val="90000"/>
              </a:lnSpc>
            </a:pP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 (</a:t>
            </a:r>
            <a:r>
              <a:rPr lang="hr-HR" altLang="en-US" sz="25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1,9):</a:t>
            </a:r>
          </a:p>
          <a:p>
            <a:pPr>
              <a:lnSpc>
                <a:spcPct val="90000"/>
              </a:lnSpc>
            </a:pP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Ruka dodiruje usta</a:t>
            </a:r>
          </a:p>
          <a:p>
            <a:pPr>
              <a:lnSpc>
                <a:spcPct val="90000"/>
              </a:lnSpc>
            </a:pP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stavlja riječi (usp. </a:t>
            </a:r>
            <a:r>
              <a:rPr lang="hr-HR" altLang="en-US" sz="285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18,18)</a:t>
            </a:r>
          </a:p>
          <a:p>
            <a:pPr marL="531652" lvl="1" indent="-258268">
              <a:lnSpc>
                <a:spcPct val="90000"/>
              </a:lnSpc>
            </a:pP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Postaju oganj u ustima (</a:t>
            </a:r>
            <a:r>
              <a:rPr lang="hr-HR" altLang="en-US" sz="25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5,14)</a:t>
            </a:r>
          </a:p>
          <a:p>
            <a:pPr>
              <a:lnSpc>
                <a:spcPct val="90000"/>
              </a:lnSpc>
            </a:pP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Prorok narodima (</a:t>
            </a:r>
            <a:r>
              <a:rPr lang="he-IL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גוים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5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gojim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1,5)</a:t>
            </a:r>
          </a:p>
          <a:p>
            <a:pPr marL="531652" lvl="1" indent="-258268">
              <a:lnSpc>
                <a:spcPct val="90000"/>
              </a:lnSpc>
            </a:pP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brizi su mu: narodi (</a:t>
            </a:r>
            <a:r>
              <a:rPr lang="he-IL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גוים</a:t>
            </a: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kraljevstva (10)</a:t>
            </a:r>
          </a:p>
          <a:p>
            <a:pPr marL="531652" lvl="1" indent="-258268">
              <a:lnSpc>
                <a:spcPct val="90000"/>
              </a:lnSpc>
            </a:pPr>
            <a:r>
              <a:rPr lang="hr-HR" altLang="en-US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Kraljevi, knezovi, svećenici, narod (18)</a:t>
            </a:r>
          </a:p>
          <a:p>
            <a:pPr>
              <a:lnSpc>
                <a:spcPct val="90000"/>
              </a:lnSpc>
            </a:pPr>
            <a:r>
              <a:rPr lang="hr-HR" altLang="en-US" sz="285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en-US" sz="2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en-US" sz="2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 – “</a:t>
            </a:r>
            <a:r>
              <a:rPr lang="hr-HR" altLang="en-US" sz="2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ije</a:t>
            </a:r>
            <a:r>
              <a:rPr lang="hr-HR" altLang="en-US" sz="2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 riječju” (12) </a:t>
            </a:r>
          </a:p>
          <a:p>
            <a:pPr>
              <a:lnSpc>
                <a:spcPct val="90000"/>
              </a:lnSpc>
            </a:pPr>
            <a:r>
              <a:rPr lang="hr-HR" altLang="en-US" sz="28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Lonac kipi sa sjevera (13): napadači, sud (14-16)</a:t>
            </a:r>
          </a:p>
        </p:txBody>
      </p:sp>
      <p:pic>
        <p:nvPicPr>
          <p:cNvPr id="108548" name="Picture 4">
            <a:extLst>
              <a:ext uri="{FF2B5EF4-FFF2-40B4-BE49-F238E27FC236}">
                <a16:creationId xmlns:a16="http://schemas.microsoft.com/office/drawing/2014/main" id="{F1A7F0D0-6899-5A5B-B7DE-35724A32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28" y="-19907"/>
            <a:ext cx="2953000" cy="3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8F60E5B-74B1-7384-A4B0-7AFDC3CE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92C-C5BE-4623-BCFD-2B5D85879728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C2785B7-FB32-8BBB-7EB7-277694A11C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9942" y="260648"/>
            <a:ext cx="5714685" cy="857959"/>
          </a:xfrm>
        </p:spPr>
        <p:txBody>
          <a:bodyPr anchor="t"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Proročka zadaća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46CA3FD-F08E-85D0-B11D-47043BA2EE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327" y="1118608"/>
            <a:ext cx="5986813" cy="5125030"/>
          </a:xfrm>
        </p:spPr>
        <p:txBody>
          <a:bodyPr/>
          <a:lstStyle/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 – stup – zidina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1,18)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Okvir knjige: Jeruzalem, hram, zidine (usp.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52)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Idi! (1,7)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 sve što ti zapovjedim (1, 7.17)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riječi u ustima (1,9)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Opaši bedra! (1,17) </a:t>
            </a:r>
          </a:p>
          <a:p>
            <a:pPr lvl="1">
              <a:buFontTx/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boj Božjom riječju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2BC3C290-1E86-4383-7206-A584F3C9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12" y="3501008"/>
            <a:ext cx="2903706" cy="24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See the source image">
            <a:extLst>
              <a:ext uri="{FF2B5EF4-FFF2-40B4-BE49-F238E27FC236}">
                <a16:creationId xmlns:a16="http://schemas.microsoft.com/office/drawing/2014/main" id="{DBD76FA9-E59F-1844-BB8D-E72B81A8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12" y="0"/>
            <a:ext cx="29037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AF260A1-6190-5397-6AA5-E832DE0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082-0B48-4B95-BBFD-C400084EA527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4468B5D1-893A-11E5-C33D-3FF6D3B03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140" y="272444"/>
            <a:ext cx="5257359" cy="996316"/>
          </a:xfrm>
        </p:spPr>
        <p:txBody>
          <a:bodyPr anchor="t"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Mladi ratnik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EA10313-D373-29B9-6662-6D61B5F117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664" y="1268760"/>
            <a:ext cx="7199679" cy="4896544"/>
          </a:xfrm>
        </p:spPr>
        <p:txBody>
          <a:bodyPr/>
          <a:lstStyle/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Subjektivan pogled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1,6):</a:t>
            </a:r>
          </a:p>
          <a:p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נער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ná‛ar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“mališan” (6.8)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Jošua, Samuel, Salomon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 sam s tobom…” (1,8.19)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 te izbavim”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Prorokova naknadna procjena: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“Zaveo si me!” (20,7)</a:t>
            </a: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A320678C-EBDC-EABD-472A-A65E3963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80" y="0"/>
            <a:ext cx="3407897" cy="34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>
            <a:extLst>
              <a:ext uri="{FF2B5EF4-FFF2-40B4-BE49-F238E27FC236}">
                <a16:creationId xmlns:a16="http://schemas.microsoft.com/office/drawing/2014/main" id="{950EC860-1FF9-C2AE-7DA1-F8CB56F5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79" y="3605824"/>
            <a:ext cx="3276873" cy="2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en-US" sz="794" dirty="0"/>
              <a:t>S. Dali, </a:t>
            </a:r>
            <a:r>
              <a:rPr lang="de-DE" altLang="en-US" sz="794" b="1" dirty="0" err="1"/>
              <a:t>Seduxisti</a:t>
            </a:r>
            <a:r>
              <a:rPr lang="de-DE" altLang="en-US" sz="794" b="1" dirty="0"/>
              <a:t> </a:t>
            </a:r>
            <a:r>
              <a:rPr lang="de-DE" altLang="en-US" sz="794" b="1" dirty="0" err="1"/>
              <a:t>me</a:t>
            </a:r>
            <a:r>
              <a:rPr lang="de-DE" altLang="en-US" sz="794" b="1" dirty="0"/>
              <a:t>, Domine</a:t>
            </a:r>
            <a:r>
              <a:rPr lang="de-DE" altLang="en-US" sz="794" dirty="0"/>
              <a:t> </a:t>
            </a:r>
            <a:r>
              <a:rPr lang="hr-HR" altLang="en-US" sz="794" dirty="0"/>
              <a:t>(1964.-67.)</a:t>
            </a:r>
            <a:endParaRPr lang="de-DE" altLang="en-US" sz="79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398</Words>
  <Application>Microsoft Office PowerPoint</Application>
  <PresentationFormat>On-screen Show (4:3)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Garamond</vt:lpstr>
      <vt:lpstr>Tahoma</vt:lpstr>
      <vt:lpstr>Times New Roman</vt:lpstr>
      <vt:lpstr>Wingdings</vt:lpstr>
      <vt:lpstr>Edge</vt:lpstr>
      <vt:lpstr>5_Blends</vt:lpstr>
      <vt:lpstr>1_TS001069000</vt:lpstr>
      <vt:lpstr>Jeremijin  pogled na  duhovno zvanje</vt:lpstr>
      <vt:lpstr>Razvedri lice svoje (Ps 80)</vt:lpstr>
      <vt:lpstr>Jeremijin  pogled na  duhovno zvanje</vt:lpstr>
      <vt:lpstr>Učite se   od mene!  Duhovne vježbe  u Svetoj godini</vt:lpstr>
      <vt:lpstr>Tajna Božjega poziva</vt:lpstr>
      <vt:lpstr>Bliski poznanici</vt:lpstr>
      <vt:lpstr>Univerzalno poslanje</vt:lpstr>
      <vt:lpstr>Proročka zadaća</vt:lpstr>
      <vt:lpstr>Mladi ratnik</vt:lpstr>
      <vt:lpstr>Tajna Božjega poziva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Pomirna  žrtva  praoca Jakova</dc:title>
  <dc:creator>Niko</dc:creator>
  <cp:lastModifiedBy>Niko Bilić</cp:lastModifiedBy>
  <cp:revision>20</cp:revision>
  <dcterms:created xsi:type="dcterms:W3CDTF">2021-08-07T08:14:08Z</dcterms:created>
  <dcterms:modified xsi:type="dcterms:W3CDTF">2025-05-25T13:37:46Z</dcterms:modified>
</cp:coreProperties>
</file>