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52" r:id="rId2"/>
    <p:sldMasterId id="2147483798" r:id="rId3"/>
    <p:sldMasterId id="2147483800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18" r:id="rId6"/>
    <p:sldId id="314" r:id="rId7"/>
    <p:sldId id="458" r:id="rId8"/>
    <p:sldId id="347" r:id="rId9"/>
    <p:sldId id="461" r:id="rId10"/>
    <p:sldId id="302" r:id="rId11"/>
    <p:sldId id="322" r:id="rId12"/>
    <p:sldId id="303" r:id="rId13"/>
    <p:sldId id="324" r:id="rId14"/>
    <p:sldId id="326" r:id="rId15"/>
    <p:sldId id="304" r:id="rId16"/>
    <p:sldId id="327" r:id="rId17"/>
    <p:sldId id="328" r:id="rId18"/>
    <p:sldId id="329" r:id="rId19"/>
    <p:sldId id="333" r:id="rId20"/>
    <p:sldId id="334" r:id="rId21"/>
    <p:sldId id="460" r:id="rId22"/>
  </p:sldIdLst>
  <p:sldSz cx="9144000" cy="6858000" type="screen4x3"/>
  <p:notesSz cx="6400800" cy="86868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37" autoAdjust="0"/>
  </p:normalViewPr>
  <p:slideViewPr>
    <p:cSldViewPr>
      <p:cViewPr varScale="1">
        <p:scale>
          <a:sx n="88" d="100"/>
          <a:sy n="88" d="100"/>
        </p:scale>
        <p:origin x="131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CD811EE-A313-27D3-AA44-2F0EA840F9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sz11_016.pdf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EF03953-1C54-CF26-9D11-17CDECB984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4263" y="0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09.12.2011.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33E7541-A35C-3CDF-886A-FB7D6A357B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www.ffdi.unizg.hr/amdg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4797769F-365D-B85A-BA56-A29883655E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4263" y="8251825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7562736-9B65-445B-8156-897BDF3ED1E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4125A3E-92A3-68E4-72AD-BA72849772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sz11_016.pdf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8754983-D2C4-1602-2D75-C8AF5B8EA5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4263" y="0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09.12.2011.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F4CC4DA-E25A-9A5B-EADF-8D17B78A72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DC5FF23A-4591-B98E-96A1-1C508FD220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7500"/>
            <a:ext cx="512127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48DE73D4-6824-7009-87E9-320F9E393C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www.ffdi.unizg.hr/amdg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FE685BDF-CE73-5476-502A-898B13E1A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4263" y="8251825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92290C-11FD-4E81-AE6B-E35BF2CA4CB4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63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82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70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8261-FB65-614C-D4CD-0ABE9DE75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37E55-2DFE-6785-F429-998F03732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8F566-ACA8-9255-7565-A29C2FC8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961B9-6988-4BAB-81CA-3C212AE59228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DC9D-A86E-2C6B-A6EA-042CF878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26ED-FD7F-4C6D-C593-4DFDF6B9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A6C06-BA27-4C4B-A09E-46701898D5E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8324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1772-7AF4-0905-6AE8-191723AB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41BF-EFE5-227B-0C62-D12B049B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CEDC-9FE4-9DB4-6014-3B57F5B4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EB87-3C1E-4370-8683-4304D248FC00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4E10-9EB7-2286-9BAC-EFEBE637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1523-FE23-D46F-C58D-83A666D8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27EFE-D28C-426C-952D-AFB28D7537C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3486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FE41-FCCB-8C4F-748E-E2A5F17B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84553-BB48-4BB2-80BC-E1272F614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7AE2-1484-C2FD-D6C9-A35B1043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0F79B-F72A-4DC9-AFBE-610C9776E483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DC23-317E-5F8E-2D6E-071A9CBB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761D-8371-E1E9-D0F1-1EA5DF92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D88B7-A742-49C0-8CAD-C88DC60F253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8046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317F-5F8D-A636-6160-AFFFAD08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02FD-D21A-6645-DFBA-02850D568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C08BA-A3FF-D4FC-6F32-078D01FB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1AE06-7F8D-F38A-7672-2338E0EB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4027C-5A24-4F12-8CC8-AFD75C27F0D2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981AE-C09B-F15A-E643-14E42C6A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036FB-FC86-C8BD-0137-CF5E4B16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CF66-C468-413A-8604-B517323F824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8143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B5A1-0243-699A-30AE-AE98F031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0855-11CD-9905-DF6D-ACC4824B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B23F9-2175-B4D7-95DE-2FADA23D3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A8DB6-C692-206D-C6E3-19A133739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3956A-1710-433A-ACD7-8C01FCFFC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6E09-FF12-7187-90B0-4CC5C422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6EA7D-7622-42A4-B08F-C1F33B6ED1E9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2D72E-A769-3A41-AAB4-CA55E43A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94372-1209-2470-601C-924A782A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0F8D-9E80-4EC1-B753-7B2F33718CE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5999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F953-7970-CFA3-D11D-83453557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7D904-CCF1-154D-DF5A-A798001D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8DFF5-6AC8-4A90-9CB6-48E63A5CFD28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7E7DC-25B4-8C89-EFC6-FD3FE119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EB12-597C-6313-9B7D-A2143E70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011F-9A1A-4AB5-8270-BB4E52C49E3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4497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0924C-FA11-30FF-42D3-736F1BC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4A426-D778-42EC-BF94-5D869394FC39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66B04-32A0-F0E2-376C-D6F42A07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F2BA-0B6C-C57E-093F-36F4FB6A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C9A00-609E-4E38-AEF3-625516930CE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3349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AC1D-9F93-8FD9-6BBA-176C93DF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CCC9-8A36-8ECB-D859-57BB6D1D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40A5E-D7B2-39EE-402A-7FA910636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C8E4-30A0-6505-40E7-FA36A9C7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ED86A-AD26-4445-A1B2-C091E4EAEE06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490B2-088B-DBA6-6CDB-C928EC4C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C50B2-FAA3-3F09-337F-32C206BA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F216-6148-4ACC-9106-A39A3002B41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819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4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F8A8-C5C5-3E6A-829E-ADCCBA0B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37065-EE4C-04A2-B984-070409D81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D6555-505D-DE75-2D1D-7216FE336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0C97C-87EC-B13E-AA5C-DC79BBE5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31065-81D4-4B55-A364-912328AA69C1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23D94-D3EB-7C1C-9658-667316F5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25232-067C-47D3-13B8-5092237D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9DBE-21F1-4343-AFC4-5C82F0E6F83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832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6631-B0FD-14FA-A0C6-E70AE30B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1FD86-B692-D058-CB30-6EB69798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4454C-952F-B2EF-C66C-7DE52B26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E5831E-F0C2-4B35-B185-114C28332198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30F9D-13D8-0F85-A5BD-AA6C0BD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2669-4238-FBF4-F850-DCEA976F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B1690-F365-48F9-B0EA-F0390D034D8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2362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4807F-72B4-31C5-03B2-156C5B2E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A19BE-C63A-7D15-E9EE-B34453EC8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2B34-DE68-D74C-256D-20E328D6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5518AC-68BF-46D6-84B6-DEB50383EF2B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4970-F173-C0AD-EBC2-B67BB65E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AB64-B7E8-8E83-6D36-C63F066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9F9F-2850-42D5-8C48-6F122E76CBA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9606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F87B1C-F253-D096-085C-CF415735422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78951D3-562E-0C4A-A48E-2ADAA20EE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DB03270F-1120-18EF-5CA0-3AA2FF12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4BA268B8-E9E4-0131-679B-44802FE24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CB653093-F72A-B5B8-3788-0057C3E1F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BA1678-3404-B2F9-50D6-107DE4AE8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99ECA9-A44F-1B49-731B-97ACB6A95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01051927-F397-17CB-6414-3CB5E41A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A62B110A-38D2-CD52-A884-3351816ED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35F5638D-C547-3636-D0C4-41D66CF36E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8F16ABCF-9509-F907-AF82-A8C9974D1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F5CFB71-D47F-49A3-8AEE-CC9C8C456E4B}" type="datetime1">
              <a:rPr lang="de-DE"/>
              <a:pPr>
                <a:defRPr/>
              </a:pPr>
              <a:t>25.05.2025</a:t>
            </a:fld>
            <a:endParaRPr lang="hr-H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82A4CE4-BA5D-3615-1726-C070ECC7B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B28BC4E-082B-2E77-D100-BB8E562C8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CC8A-151B-4EEE-91FF-A7501BC2AAF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099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AA4A6-62D8-43B4-9F8D-6351B8B21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FBA2A-194E-9F8D-52FB-5D2EA5150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D881-DCFC-0970-C0AD-E6F2EAC7B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020C-3AA1-40B1-A16D-15B9FD8A9BE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68463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56A85-2348-EE2D-3576-0C504D8D1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D30BC-7CE2-CD83-D546-E6AE42194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BF24E-9379-CFEF-EF50-189CD0CCF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9834-C10D-4729-ADED-34BE893E35F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1203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16E587-40B6-9521-5ED5-85FBC6D3D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6B0A86-531C-801B-21BC-2C7949EC4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F7636-F095-DC36-F26D-C5C0A3A0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A5C9-3B0B-4922-8ADE-C5EB7E8770B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8360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4BF0F-BDB0-CF00-F655-CF6DACE8B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F310A-374B-1EE4-EB7C-549C94BAB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6AB3C-A1E7-00CA-B14D-0FC35067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50DC-B954-4171-AD4E-3B17598FF16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7278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B1E005-8567-ABEB-3EF5-6B8E9397C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AD148A-8860-81AA-9496-044D09227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C0D405-CFD7-F852-92CA-B2DBCE407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CA24-2EF9-4963-AD8E-AD27A1C8F57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241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ED61B0-E268-6EAD-F929-B4DFB312E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D2D147-A79E-2215-7753-1A3C356FF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565AED-8E61-D3EA-2529-329171BD3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F55C-4A4D-46BB-9077-BCF84C58EB7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719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761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13298A-AE4D-2958-7A86-F8A91B0E2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4C0447-7C6D-EEC6-518A-766EFD525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A61F8C-8A22-9582-430A-B0C126379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F725-522A-4087-8EEC-6D12806CC22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04843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D7B2B-38CA-1773-871E-958CBB126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E79B0-C7C2-303D-F715-5258FF9A9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F4E7F-3773-3A44-C6BC-AF037AE4E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ED6B-05D2-4829-8941-B13FD328E0F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5630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C27BB-DBA2-892C-033A-A80F49D65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A99C4-F247-8738-C4FE-F1E59F1BF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0375-BBBC-5435-79E9-444F8E719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1A7C-3CF7-4C30-8C5D-3204F497D2E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79968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1A351-D1FD-804A-423B-4782E1083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EC9630-3EFC-5D36-58DA-7C0E69E34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0F175-E36E-FBD9-85BB-B426F719A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F3C8-07D5-4845-8E77-E2C8ADA4975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50806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AA1DE-D3B4-7225-3D06-76065BC30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047AFC-72A5-7900-E945-5BE7BD54E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37890-EFBE-9867-3D74-236E8A092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BDC1-47C7-42F7-974A-9DB9B45583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0954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1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4" indent="0" algn="ctr">
              <a:buNone/>
              <a:defRPr sz="1600"/>
            </a:lvl4pPr>
            <a:lvl5pPr marL="1828605" indent="0" algn="ctr">
              <a:buNone/>
              <a:defRPr sz="1600"/>
            </a:lvl5pPr>
            <a:lvl6pPr marL="2285755" indent="0" algn="ctr">
              <a:buNone/>
              <a:defRPr sz="1600"/>
            </a:lvl6pPr>
            <a:lvl7pPr marL="2742907" indent="0" algn="ctr">
              <a:buNone/>
              <a:defRPr sz="1600"/>
            </a:lvl7pPr>
            <a:lvl8pPr marL="3200058" indent="0" algn="ctr">
              <a:buNone/>
              <a:defRPr sz="1600"/>
            </a:lvl8pPr>
            <a:lvl9pPr marL="36572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66363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8071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1" indent="0">
              <a:buNone/>
              <a:defRPr sz="2000"/>
            </a:lvl2pPr>
            <a:lvl3pPr marL="914303" indent="0">
              <a:buNone/>
              <a:defRPr sz="1800"/>
            </a:lvl3pPr>
            <a:lvl4pPr marL="1371454" indent="0">
              <a:buNone/>
              <a:defRPr sz="1600"/>
            </a:lvl4pPr>
            <a:lvl5pPr marL="1828605" indent="0">
              <a:buNone/>
              <a:defRPr sz="1600"/>
            </a:lvl5pPr>
            <a:lvl6pPr marL="2285755" indent="0">
              <a:buNone/>
              <a:defRPr sz="1600"/>
            </a:lvl6pPr>
            <a:lvl7pPr marL="2742907" indent="0">
              <a:buNone/>
              <a:defRPr sz="1600"/>
            </a:lvl7pPr>
            <a:lvl8pPr marL="3200058" indent="0">
              <a:buNone/>
              <a:defRPr sz="1600"/>
            </a:lvl8pPr>
            <a:lvl9pPr marL="36572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39252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4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4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5281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625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636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939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4520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1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1" indent="0">
              <a:buNone/>
              <a:defRPr sz="1400"/>
            </a:lvl2pPr>
            <a:lvl3pPr marL="914303" indent="0">
              <a:buNone/>
              <a:defRPr sz="12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5349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1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1" indent="0">
              <a:buNone/>
              <a:defRPr sz="2800"/>
            </a:lvl2pPr>
            <a:lvl3pPr marL="914303" indent="0">
              <a:buNone/>
              <a:defRPr sz="2400"/>
            </a:lvl3pPr>
            <a:lvl4pPr marL="1371454" indent="0">
              <a:buNone/>
              <a:defRPr sz="2000"/>
            </a:lvl4pPr>
            <a:lvl5pPr marL="1828605" indent="0">
              <a:buNone/>
              <a:defRPr sz="2000"/>
            </a:lvl5pPr>
            <a:lvl6pPr marL="2285755" indent="0">
              <a:buNone/>
              <a:defRPr sz="2000"/>
            </a:lvl6pPr>
            <a:lvl7pPr marL="2742907" indent="0">
              <a:buNone/>
              <a:defRPr sz="2000"/>
            </a:lvl7pPr>
            <a:lvl8pPr marL="3200058" indent="0">
              <a:buNone/>
              <a:defRPr sz="2000"/>
            </a:lvl8pPr>
            <a:lvl9pPr marL="3657209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1" indent="0">
              <a:buNone/>
              <a:defRPr sz="1400"/>
            </a:lvl2pPr>
            <a:lvl3pPr marL="914303" indent="0">
              <a:buNone/>
              <a:defRPr sz="12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1953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93067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1" y="214314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67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08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6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89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9D7499B7-45AB-AEAF-E4A2-4726B09646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1B84CF69-898F-697F-0209-926DDEB3A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320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320 h 3840"/>
                <a:gd name="T8" fmla="*/ 0 w 1824"/>
                <a:gd name="T9" fmla="*/ 4320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CAE2CE3B-95BF-C74F-E965-91EA7176C6B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F6483B74-24BC-DA69-D92B-F9B492181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56176864-96B2-DAD3-792B-C18869689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FBDC7945-DF13-9B46-83C9-36EB5148AC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B72B927A-3B30-BFD6-F32A-6891CE6D6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2B450F35-9D6F-F8A0-9981-5337AACF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11">
                  <a:extLst>
                    <a:ext uri="{FF2B5EF4-FFF2-40B4-BE49-F238E27FC236}">
                      <a16:creationId xmlns:a16="http://schemas.microsoft.com/office/drawing/2014/main" id="{9B8E2AB6-35BA-66EF-F036-B1A5CC8C073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12">
                  <a:extLst>
                    <a:ext uri="{FF2B5EF4-FFF2-40B4-BE49-F238E27FC236}">
                      <a16:creationId xmlns:a16="http://schemas.microsoft.com/office/drawing/2014/main" id="{6256DE41-EE95-5D41-8175-03D05002C9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13">
                  <a:extLst>
                    <a:ext uri="{FF2B5EF4-FFF2-40B4-BE49-F238E27FC236}">
                      <a16:creationId xmlns:a16="http://schemas.microsoft.com/office/drawing/2014/main" id="{AA7F373A-4BFF-A2DF-009C-04D11B5D15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14">
                  <a:extLst>
                    <a:ext uri="{FF2B5EF4-FFF2-40B4-BE49-F238E27FC236}">
                      <a16:creationId xmlns:a16="http://schemas.microsoft.com/office/drawing/2014/main" id="{80925BF0-5CE1-D961-8FE2-929FD3C679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9BACDC88-27A2-24F0-418C-BC42B1E39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E7BA684-9D2B-88B3-D04A-CC150CD1A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657F7A3-21F9-2325-4310-FFF16012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34F2C8D-3501-FE01-B63A-2BAD0CFCA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1237AB0C-FE3A-94DF-4657-D7D412D57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52B7AAB-FE66-4D33-BB49-3BB750781E58}" type="datetime1">
              <a:rPr lang="sr-Latn-CS" altLang="en-US"/>
              <a:pPr/>
              <a:t>25.5.2025.</a:t>
            </a:fld>
            <a:endParaRPr lang="hr-HR" alt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96257304-0B02-475A-2439-03233F34BD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hr-HR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E0E8592C-9245-D17C-0B32-FBEACC62CB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612CD6-3320-4343-80CA-7C9E36FE8D99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>
            <a:extLst>
              <a:ext uri="{FF2B5EF4-FFF2-40B4-BE49-F238E27FC236}">
                <a16:creationId xmlns:a16="http://schemas.microsoft.com/office/drawing/2014/main" id="{4A7595E8-E7BE-7335-A3AF-E58F99E4D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561309E0-19DC-030D-780C-0B3773382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42D530D9-650C-6C85-CD47-C894ED9E00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407E3AF-5198-4B0A-8D7A-D41C45CCB7D4}" type="datetime1">
              <a:rPr lang="de-DE"/>
              <a:pPr>
                <a:defRPr/>
              </a:pPr>
              <a:t>25.05.2025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D0CDCB6-36B5-4357-9FF2-0A3AF80759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728A376-F3EC-B57B-D961-F4365576F6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8D5EBDB7-F621-4F80-8979-CCCF726B89D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9751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D680A50-7F47-1AB5-D750-87C6466A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hr-HR" altLang="sr-Latn-RS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E9214A83-AA73-261B-BCC9-876C3D3E8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BC828FDD-3327-C386-CBCE-5C2C7FFDB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2216B41-C347-52D7-8FEE-002DED504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E8FFE78-BB2D-6C87-9CEB-34EEFB4F27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28D4662-CFFD-4CBB-0066-FE747F0787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62533C1-F90D-F236-1E63-548807FCD4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A1F4B28-5EC6-4D8F-8924-9FAE5D1250E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6794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9" y="201771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1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25.5.2025.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4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15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4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60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863" indent="-3428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8571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8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9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0" indent="-2285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2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3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4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E6FF009-0FE8-FEEB-C239-0F07C2EE50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AAE4E8-16FB-4CBA-82C7-6B0397AFE803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/>
              <a:t>1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91E10F2-0F55-3C02-8B34-143E431EC98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44451"/>
            <a:ext cx="5256187" cy="3096518"/>
          </a:xfrm>
        </p:spPr>
        <p:txBody>
          <a:bodyPr anchor="t"/>
          <a:lstStyle/>
          <a:p>
            <a:r>
              <a:rPr lang="hr-HR" altLang="en-US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Velika molitva biblijske spasiteljice</a:t>
            </a:r>
            <a:endParaRPr lang="hr-HR" altLang="en-US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587F6A8-68FB-6B88-8534-73A095112F1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3284983"/>
            <a:ext cx="7385248" cy="3384552"/>
          </a:xfrm>
        </p:spPr>
        <p:txBody>
          <a:bodyPr/>
          <a:lstStyle/>
          <a:p>
            <a:pPr marL="0" indent="0">
              <a:buNone/>
            </a:pPr>
            <a:r>
              <a:rPr lang="hr-HR" altLang="en-US" sz="5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se Judita sprema za akciju u </a:t>
            </a:r>
            <a:r>
              <a:rPr lang="hr-HR" altLang="en-US" sz="51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5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</a:p>
        </p:txBody>
      </p:sp>
      <p:pic>
        <p:nvPicPr>
          <p:cNvPr id="41989" name="Picture 7" descr="220px-Judith">
            <a:extLst>
              <a:ext uri="{FF2B5EF4-FFF2-40B4-BE49-F238E27FC236}">
                <a16:creationId xmlns:a16="http://schemas.microsoft.com/office/drawing/2014/main" id="{ECC04522-B127-AADE-8B03-09722625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05" y="0"/>
            <a:ext cx="2687495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>
            <a:extLst>
              <a:ext uri="{FF2B5EF4-FFF2-40B4-BE49-F238E27FC236}">
                <a16:creationId xmlns:a16="http://schemas.microsoft.com/office/drawing/2014/main" id="{CECA4FB4-D5BA-B10A-3834-05E03BF9CE1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EFB6DE-C707-4A19-ADC0-455347B29B76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299D369-BCF3-A642-5670-1444C6634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762500" cy="2217737"/>
          </a:xfrm>
        </p:spPr>
        <p:txBody>
          <a:bodyPr anchor="t"/>
          <a:lstStyle/>
          <a:p>
            <a:pPr algn="l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Stvarni </a:t>
            </a:r>
            <a:b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neprijatelj</a:t>
            </a:r>
            <a:endParaRPr lang="de-DE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EC97D643-FECC-5F2B-7B15-86320E7A9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79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Cijele zajednice, </a:t>
            </a:r>
            <a:b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naroda</a:t>
            </a:r>
          </a:p>
          <a:p>
            <a:pPr>
              <a:lnSpc>
                <a:spcPct val="90000"/>
              </a:lnSpc>
            </a:pP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“Asirci” (</a:t>
            </a:r>
            <a:r>
              <a:rPr lang="hr-HR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9,7)</a:t>
            </a:r>
          </a:p>
          <a:p>
            <a:pPr lvl="1">
              <a:lnSpc>
                <a:spcPct val="90000"/>
              </a:lnSpc>
            </a:pP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Vojska: konjanici, pješaci</a:t>
            </a:r>
          </a:p>
          <a:p>
            <a:pPr lvl="1">
              <a:lnSpc>
                <a:spcPct val="90000"/>
              </a:lnSpc>
            </a:pP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Oružje: štit, koplje, luk, praćka</a:t>
            </a:r>
          </a:p>
          <a:p>
            <a:pPr>
              <a:lnSpc>
                <a:spcPct val="90000"/>
              </a:lnSpc>
            </a:pP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Silovanje Svetišta, obeščašćenje (8)</a:t>
            </a:r>
          </a:p>
          <a:p>
            <a:pPr>
              <a:lnSpc>
                <a:spcPct val="90000"/>
              </a:lnSpc>
            </a:pP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Strahote protiv </a:t>
            </a: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Saveza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(13)</a:t>
            </a:r>
          </a:p>
        </p:txBody>
      </p:sp>
      <p:pic>
        <p:nvPicPr>
          <p:cNvPr id="3" name="Picture 2" descr="A painting of a person in a room with angels&#10;&#10;AI-generated content may be incorrect.">
            <a:extLst>
              <a:ext uri="{FF2B5EF4-FFF2-40B4-BE49-F238E27FC236}">
                <a16:creationId xmlns:a16="http://schemas.microsoft.com/office/drawing/2014/main" id="{DA87EF76-8F27-AC52-AB2B-7E947767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1"/>
            <a:ext cx="4084859" cy="347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>
            <a:extLst>
              <a:ext uri="{FF2B5EF4-FFF2-40B4-BE49-F238E27FC236}">
                <a16:creationId xmlns:a16="http://schemas.microsoft.com/office/drawing/2014/main" id="{FF605469-95F4-7FC8-127A-97B6134352C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9FDEDD2-2F21-45A8-BEB9-D7F3BED45A95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132C8A0-0168-5B9A-EABF-F84988D58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596"/>
            <a:ext cx="8229600" cy="1143000"/>
          </a:xfrm>
        </p:spPr>
        <p:txBody>
          <a:bodyPr anchor="t"/>
          <a:lstStyle/>
          <a:p>
            <a:pPr algn="l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Stvarni neprijatelj</a:t>
            </a:r>
            <a:endParaRPr lang="de-DE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4ECBFDB5-B9DF-181F-1B02-009E5F49C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805264"/>
          </a:xfrm>
        </p:spPr>
        <p:txBody>
          <a:bodyPr/>
          <a:lstStyle/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moć (</a:t>
            </a:r>
            <a:r>
              <a:rPr lang="hr-HR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9,8)</a:t>
            </a:r>
          </a:p>
          <a:p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gnjev (9)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Izlaže samu sebe:</a:t>
            </a:r>
          </a:p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Ruka (9.10)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“Daj snagu za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naum” (9)</a:t>
            </a:r>
          </a:p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 (10.13) 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“Zamamna”</a:t>
            </a:r>
          </a:p>
        </p:txBody>
      </p:sp>
      <p:pic>
        <p:nvPicPr>
          <p:cNvPr id="3" name="Picture 2" descr="A painting of a person in a room with angels&#10;&#10;AI-generated content may be incorrect.">
            <a:extLst>
              <a:ext uri="{FF2B5EF4-FFF2-40B4-BE49-F238E27FC236}">
                <a16:creationId xmlns:a16="http://schemas.microsoft.com/office/drawing/2014/main" id="{04C4724D-9C5B-D978-87DD-13AFA11CF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1916832"/>
            <a:ext cx="422698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3F891354-7252-325E-7801-F3567058E0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79093F-22B7-4E3A-808E-90585D54FBEF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C7FB10E-1D35-BAFA-5086-4121156BA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 anchor="t"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Sveto Božje ime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99511D4E-7AFB-F5CC-F9B0-6F6AA65C1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de-DE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Stanuje</a:t>
            </a: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de-DE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Hramu</a:t>
            </a: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9,8)</a:t>
            </a:r>
          </a:p>
          <a:p>
            <a:pPr lvl="1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Miruje, počiva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</a:t>
            </a: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κύριος </a:t>
            </a: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(1.2.7.8)</a:t>
            </a:r>
            <a:b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endParaRPr lang="hr-HR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Mrvi</a:t>
            </a:r>
            <a:r>
              <a:rPr lang="de-DE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ratove</a:t>
            </a:r>
            <a:r>
              <a:rPr lang="de-DE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(9,7; 16,</a:t>
            </a:r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2470" name="Picture 7" descr="Pietro-Monaco">
            <a:extLst>
              <a:ext uri="{FF2B5EF4-FFF2-40B4-BE49-F238E27FC236}">
                <a16:creationId xmlns:a16="http://schemas.microsoft.com/office/drawing/2014/main" id="{BCAB27FE-F5DF-2A72-4EB7-3A28185E9E1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92363"/>
            <a:ext cx="4572000" cy="3733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547B870F-C6DA-3BC6-A242-D991C1484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Sveto Božje ime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F57E69AB-D8DD-790E-0C44-07A504662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Evanđeoski Bog u </a:t>
            </a:r>
            <a:r>
              <a:rPr lang="hr-HR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9,11:</a:t>
            </a:r>
          </a:p>
          <a:p>
            <a:pPr lvl="1"/>
            <a:r>
              <a:rPr lang="de-DE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</a:t>
            </a:r>
            <a:r>
              <a:rPr lang="de-DE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poniznih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Pomoćnik malenih</a:t>
            </a:r>
          </a:p>
          <a:p>
            <a:pPr lvl="1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Potpora slabima</a:t>
            </a:r>
          </a:p>
          <a:p>
            <a:pPr lvl="1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Utočište napuštenih</a:t>
            </a:r>
          </a:p>
          <a:p>
            <a:pPr lvl="1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Spasitelj očajnih</a:t>
            </a:r>
          </a:p>
        </p:txBody>
      </p:sp>
      <p:pic>
        <p:nvPicPr>
          <p:cNvPr id="67592" name="Picture 7" descr="220px-Judith">
            <a:extLst>
              <a:ext uri="{FF2B5EF4-FFF2-40B4-BE49-F238E27FC236}">
                <a16:creationId xmlns:a16="http://schemas.microsoft.com/office/drawing/2014/main" id="{7D86A399-E7E0-D502-5A24-DCA007C8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209800"/>
            <a:ext cx="33940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id="{76361C2E-4D4D-1C12-155B-AE2700AFEC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B6DD52-026D-472B-AD5D-EBF641B3C13D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9213966-314D-59F9-AAF6-5ECF6ECA9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Sveto Božje ime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247F5901-0E6B-E89E-111A-6C831EAC9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kuda spas? (</a:t>
            </a:r>
            <a:r>
              <a:rPr lang="hr-HR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9,14):</a:t>
            </a:r>
          </a:p>
          <a:p>
            <a:pPr>
              <a:lnSpc>
                <a:spcPct val="90000"/>
              </a:lnSpc>
            </a:pPr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Zaštitnik </a:t>
            </a:r>
            <a:br>
              <a:rPr lang="de-DE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naroda</a:t>
            </a:r>
          </a:p>
        </p:txBody>
      </p:sp>
      <p:pic>
        <p:nvPicPr>
          <p:cNvPr id="68614" name="Picture 7" descr="Pietro-Monaco">
            <a:extLst>
              <a:ext uri="{FF2B5EF4-FFF2-40B4-BE49-F238E27FC236}">
                <a16:creationId xmlns:a16="http://schemas.microsoft.com/office/drawing/2014/main" id="{D197595F-F619-914E-B615-F5E115EE50D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743200"/>
            <a:ext cx="4932362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>
            <a:extLst>
              <a:ext uri="{FF2B5EF4-FFF2-40B4-BE49-F238E27FC236}">
                <a16:creationId xmlns:a16="http://schemas.microsoft.com/office/drawing/2014/main" id="{D6F3F97C-807D-180A-5ABA-A605B7CF67D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3B376-70A3-44D4-9349-EB04DB6E7A41}" type="slidenum">
              <a:rPr lang="de-DE" altLang="en-US" sz="13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3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67A034D-C9FA-B090-E02B-3145E29EA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546600" cy="1143000"/>
          </a:xfrm>
        </p:spPr>
        <p:txBody>
          <a:bodyPr anchor="t"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Moliteljica</a:t>
            </a:r>
            <a:endParaRPr lang="de-DE" altLang="sr-Latn-R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B0D83EA5-C634-07F0-2919-A1FF20378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6793"/>
            <a:ext cx="8229600" cy="5301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3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tabora svake noći:</a:t>
            </a:r>
          </a:p>
          <a:p>
            <a:pPr>
              <a:lnSpc>
                <a:spcPct val="90000"/>
              </a:lnSpc>
            </a:pP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molitvu (</a:t>
            </a:r>
            <a:r>
              <a:rPr lang="hr-HR" altLang="sr-Latn-R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12,8)</a:t>
            </a:r>
          </a:p>
          <a:p>
            <a:pPr>
              <a:lnSpc>
                <a:spcPct val="90000"/>
              </a:lnSpc>
            </a:pPr>
            <a:r>
              <a:rPr lang="hr-HR" altLang="sr-Latn-RS" sz="3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udarca:</a:t>
            </a:r>
          </a:p>
          <a:p>
            <a:pPr lvl="1">
              <a:lnSpc>
                <a:spcPct val="90000"/>
              </a:lnSpc>
            </a:pPr>
            <a:r>
              <a:rPr lang="hr-HR" altLang="sr-Latn-R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“Bože svrni pogled na djelo </a:t>
            </a:r>
            <a:br>
              <a:rPr lang="hr-HR" altLang="sr-Latn-R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ruku mojih” (13,4s)</a:t>
            </a:r>
          </a:p>
          <a:p>
            <a:pPr lvl="1">
              <a:lnSpc>
                <a:spcPct val="90000"/>
              </a:lnSpc>
            </a:pPr>
            <a:r>
              <a:rPr lang="hr-HR" altLang="sr-Latn-R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“Ojačaj me danas” (7) </a:t>
            </a:r>
          </a:p>
          <a:p>
            <a:pPr>
              <a:lnSpc>
                <a:spcPct val="90000"/>
              </a:lnSpc>
            </a:pP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dvaput moli</a:t>
            </a:r>
            <a:endParaRPr lang="de-DE" altLang="sr-Latn-RS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4" name="Picture 16" descr="1">
            <a:extLst>
              <a:ext uri="{FF2B5EF4-FFF2-40B4-BE49-F238E27FC236}">
                <a16:creationId xmlns:a16="http://schemas.microsoft.com/office/drawing/2014/main" id="{DB991742-385F-6028-3D3F-A69AE3A7143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0"/>
            <a:ext cx="3708400" cy="2719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>
            <a:extLst>
              <a:ext uri="{FF2B5EF4-FFF2-40B4-BE49-F238E27FC236}">
                <a16:creationId xmlns:a16="http://schemas.microsoft.com/office/drawing/2014/main" id="{DE383035-CC89-167D-B26D-8BA763F3CB9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30BFEA-BA68-4BF3-97FB-3769A088F8B2}" type="slidenum">
              <a:rPr lang="de-DE" altLang="en-US" sz="13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en-US" sz="13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CE29284F-6C99-DD57-42C1-0C3C6B9B4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 anchor="t"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Zahvala Bogu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47F9536F-53AC-6BCE-6651-74937E912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lvl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 Juditin u </a:t>
            </a:r>
            <a:r>
              <a:rPr lang="hr-HR" altLang="sr-Latn-R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13,14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 Hvalite Boga! </a:t>
            </a:r>
          </a:p>
          <a:p>
            <a:pPr lvl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Voditeljica u hvali:</a:t>
            </a:r>
          </a:p>
          <a:p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Judita pjeva, 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 prihvaća (15,14)</a:t>
            </a:r>
          </a:p>
          <a:p>
            <a:pPr lvl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“Slavite Boga” (16,1)</a:t>
            </a:r>
          </a:p>
          <a:p>
            <a:pPr lvl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“Svlada rukom jedne žene” (16,5)</a:t>
            </a:r>
          </a:p>
        </p:txBody>
      </p:sp>
      <p:pic>
        <p:nvPicPr>
          <p:cNvPr id="79877" name="Picture 9" descr="220px-Cristofano_Allori_002">
            <a:extLst>
              <a:ext uri="{FF2B5EF4-FFF2-40B4-BE49-F238E27FC236}">
                <a16:creationId xmlns:a16="http://schemas.microsoft.com/office/drawing/2014/main" id="{EDFD43DE-6B26-4005-1289-0D7C8CC24AF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0" y="0"/>
            <a:ext cx="2889250" cy="357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6243-F5A6-BC9E-751B-C78E6F537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>
            <a:extLst>
              <a:ext uri="{FF2B5EF4-FFF2-40B4-BE49-F238E27FC236}">
                <a16:creationId xmlns:a16="http://schemas.microsoft.com/office/drawing/2014/main" id="{C84118B8-A730-FF40-85F6-12829579083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8528A8-867D-40DC-B555-1A6CF6F73D27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A4B70-502F-3AEA-E92C-8AED9011E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857"/>
            <a:ext cx="8229600" cy="1143000"/>
          </a:xfrm>
        </p:spPr>
        <p:txBody>
          <a:bodyPr anchor="t"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priprava za akciju </a:t>
            </a:r>
            <a:endParaRPr lang="de-DE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30EA6287-BD28-A93C-B10F-EF2705E41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76857"/>
            <a:ext cx="8229600" cy="5492231"/>
          </a:xfrm>
        </p:spPr>
        <p:txBody>
          <a:bodyPr/>
          <a:lstStyle/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stvarni neprijatelj Božjem narodu danas?</a:t>
            </a:r>
          </a:p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se mogu </a:t>
            </a:r>
            <a:b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 založiti?</a:t>
            </a:r>
          </a:p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Kakvu snagu tražim </a:t>
            </a:r>
            <a:b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Gospodinja</a:t>
            </a: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3733" name="Picture 9">
            <a:extLst>
              <a:ext uri="{FF2B5EF4-FFF2-40B4-BE49-F238E27FC236}">
                <a16:creationId xmlns:a16="http://schemas.microsoft.com/office/drawing/2014/main" id="{9C9A36EA-9227-DF06-FEE3-FEFDC30E2B5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3" y="2095899"/>
            <a:ext cx="2890837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42626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ED3DF0-8FD5-AE12-35C9-1B9A43D7C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Uskrsnu Isus doista (</a:t>
            </a:r>
            <a:r>
              <a:rPr lang="hr-HR" altLang="sr-Latn-R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67)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9C193C1E-79C6-1041-69F9-0488999D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450"/>
            <a:ext cx="9144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1C12-BA2B-377A-66E0-B9C695B73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EEE671E-8EE8-3AC2-181B-842E3E8BBE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AE4E8-16FB-4CBA-82C7-6B0397AFE803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20B3759-A3E9-142F-D138-224B3DD9635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44451"/>
            <a:ext cx="5256187" cy="3096518"/>
          </a:xfrm>
        </p:spPr>
        <p:txBody>
          <a:bodyPr anchor="t"/>
          <a:lstStyle/>
          <a:p>
            <a:r>
              <a:rPr lang="hr-HR" altLang="en-US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Velika molitva biblijske spasiteljice</a:t>
            </a:r>
            <a:endParaRPr lang="hr-HR" altLang="en-US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52A9F4C-CA68-A179-BF17-FBAE419D470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3284983"/>
            <a:ext cx="7385248" cy="3384552"/>
          </a:xfrm>
        </p:spPr>
        <p:txBody>
          <a:bodyPr/>
          <a:lstStyle/>
          <a:p>
            <a:pPr marL="0" indent="0">
              <a:buNone/>
            </a:pPr>
            <a:r>
              <a:rPr lang="hr-HR" altLang="en-US" sz="5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se Judita sprema za akciju u </a:t>
            </a:r>
            <a:r>
              <a:rPr lang="hr-HR" altLang="en-US" sz="51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5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</a:p>
          <a:p>
            <a:pPr marL="0" indent="0">
              <a:buNone/>
            </a:pP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Razlikovati duhove i pobijediti </a:t>
            </a:r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neprijatelja ljudske naravi 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(DV)</a:t>
            </a:r>
          </a:p>
        </p:txBody>
      </p:sp>
      <p:pic>
        <p:nvPicPr>
          <p:cNvPr id="41989" name="Picture 7" descr="220px-Judith">
            <a:extLst>
              <a:ext uri="{FF2B5EF4-FFF2-40B4-BE49-F238E27FC236}">
                <a16:creationId xmlns:a16="http://schemas.microsoft.com/office/drawing/2014/main" id="{FE5367C0-DB28-53CE-45A3-62975815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05" y="0"/>
            <a:ext cx="2687495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4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4EFE6B-620F-7D0F-39B9-9BFE5769FCA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225" y="222320"/>
            <a:ext cx="7273480" cy="4502746"/>
          </a:xfr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 sz="7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</a:t>
            </a:r>
            <a:r>
              <a:rPr lang="hr-HR" altLang="en-US" sz="7999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br>
              <a:rPr lang="hr-HR" altLang="en-US" sz="7999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7999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od mene</a:t>
            </a:r>
            <a:r>
              <a:rPr lang="hr-HR" altLang="en-US" sz="7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hr-HR" altLang="en-US" sz="5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257F63-5774-1296-2234-45E0FA1C70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8734" y="5161729"/>
            <a:ext cx="8208460" cy="1508032"/>
          </a:xfr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FCED636B-CCF8-9D24-CD87-23819696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09" y="5687"/>
            <a:ext cx="2532795" cy="45027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53E34-5A61-F61B-020B-1D0653768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>
            <a:extLst>
              <a:ext uri="{FF2B5EF4-FFF2-40B4-BE49-F238E27FC236}">
                <a16:creationId xmlns:a16="http://schemas.microsoft.com/office/drawing/2014/main" id="{E12606BA-1BA2-3389-43C7-8FDE49417D4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8528A8-867D-40DC-B555-1A6CF6F73D27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878075C-B30A-0350-7A27-5FFBFD171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857"/>
            <a:ext cx="8229600" cy="1143000"/>
          </a:xfrm>
        </p:spPr>
        <p:txBody>
          <a:bodyPr anchor="t"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priprava za akciju </a:t>
            </a:r>
            <a:endParaRPr lang="de-DE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340284A7-C041-CDBE-E3F2-C22F697EB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76857"/>
            <a:ext cx="8229600" cy="5492231"/>
          </a:xfrm>
        </p:spPr>
        <p:txBody>
          <a:bodyPr/>
          <a:lstStyle/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stvarni neprijatelj Božjem narodu danas?</a:t>
            </a:r>
          </a:p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se mogu </a:t>
            </a:r>
            <a:b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 založiti?</a:t>
            </a:r>
          </a:p>
          <a:p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Kakvu snagu tražim </a:t>
            </a:r>
            <a:b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Gospodinja</a:t>
            </a: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3733" name="Picture 9">
            <a:extLst>
              <a:ext uri="{FF2B5EF4-FFF2-40B4-BE49-F238E27FC236}">
                <a16:creationId xmlns:a16="http://schemas.microsoft.com/office/drawing/2014/main" id="{3806ADBC-3967-688C-9876-30BED421211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3" y="2095899"/>
            <a:ext cx="2890837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13695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2FD882F5-8BDD-EB0E-A5D4-E55C7EADAAF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469977-5375-40C6-9578-8DEF0C48C482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4D5C80D-A8A0-2651-A9D6-DE1119A203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Priprava spasenja</a:t>
            </a:r>
            <a:endParaRPr lang="de-DE" alt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7D22D8B-4A7C-59A1-F88B-80027D37E19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412875"/>
            <a:ext cx="6259513" cy="5445125"/>
          </a:xfrm>
        </p:spPr>
        <p:txBody>
          <a:bodyPr/>
          <a:lstStyle/>
          <a:p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Pepeo na glavu (Jdt 9,1)</a:t>
            </a:r>
          </a:p>
          <a:p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Liturgijski čas</a:t>
            </a:r>
          </a:p>
          <a:p>
            <a:pPr lvl="1"/>
            <a: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Dom Božji (9,1), </a:t>
            </a:r>
            <a:b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Svetište i Šator (8), </a:t>
            </a:r>
            <a:b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sveti Dom (13)</a:t>
            </a:r>
          </a:p>
          <a:p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Pokorničko odijelo </a:t>
            </a:r>
            <a:b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(9,1; 10,3)</a:t>
            </a:r>
          </a:p>
          <a:p>
            <a:pPr lvl="1"/>
            <a: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“ničice” (9,1; 10,2)</a:t>
            </a:r>
          </a:p>
        </p:txBody>
      </p:sp>
      <p:pic>
        <p:nvPicPr>
          <p:cNvPr id="11269" name="Picture 8" descr="6">
            <a:extLst>
              <a:ext uri="{FF2B5EF4-FFF2-40B4-BE49-F238E27FC236}">
                <a16:creationId xmlns:a16="http://schemas.microsoft.com/office/drawing/2014/main" id="{63123B5C-D34C-B6D2-49B1-0EBB98C5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3419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F01F4F20-E405-0878-804C-77FBADA2CE9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DA2D0D-FF55-4D5C-8D61-8C79D5D47B06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A297525-BBF8-0563-7B78-91EFB1F49D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80169"/>
            <a:ext cx="8229600" cy="1143000"/>
          </a:xfrm>
        </p:spPr>
        <p:txBody>
          <a:bodyPr anchor="t"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Priprava spasenja</a:t>
            </a:r>
            <a:endParaRPr lang="de-DE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DF62E50-4D52-66F2-5E3D-C4EB242A12C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62831"/>
            <a:ext cx="5616575" cy="5795169"/>
          </a:xfrm>
        </p:spPr>
        <p:txBody>
          <a:bodyPr/>
          <a:lstStyle/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Molitveni krik </a:t>
            </a:r>
          </a:p>
          <a:p>
            <a:pPr lvl="1"/>
            <a:r>
              <a:rPr lang="el-G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βοάω 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9,1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Post 4,10)</a:t>
            </a:r>
          </a:p>
          <a:p>
            <a:pPr lvl="1"/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φωνῇ μεγάλῃ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Mt 27,46.50)</a:t>
            </a:r>
            <a:endParaRPr lang="hr-H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djela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Molba glavara: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“Moli za nas” (8,31)</a:t>
            </a:r>
          </a:p>
        </p:txBody>
      </p:sp>
      <p:pic>
        <p:nvPicPr>
          <p:cNvPr id="55301" name="Picture 8" descr="6">
            <a:extLst>
              <a:ext uri="{FF2B5EF4-FFF2-40B4-BE49-F238E27FC236}">
                <a16:creationId xmlns:a16="http://schemas.microsoft.com/office/drawing/2014/main" id="{C67BF665-88FF-E8A2-C714-CA17394C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71600"/>
            <a:ext cx="35639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ED2FBBF-7C42-C045-165D-02659FB8C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41"/>
            <a:ext cx="8229600" cy="1143000"/>
          </a:xfrm>
        </p:spPr>
        <p:txBody>
          <a:bodyPr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Teološka molitva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B378EEF-B3B5-1AC2-A3A5-FF7969A06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r>
              <a:rPr lang="hr-HR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oca mojega (</a:t>
            </a:r>
            <a:r>
              <a:rPr lang="hr-HR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9,2.12)</a:t>
            </a:r>
          </a:p>
          <a:p>
            <a:r>
              <a:rPr lang="hr-HR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 u prošlost (2):</a:t>
            </a:r>
          </a:p>
          <a:p>
            <a:pPr lvl="1"/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Silovana sestra,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obeščašćena djevica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34 usp. </a:t>
            </a:r>
            <a:r>
              <a:rPr lang="hr-HR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9,8)</a:t>
            </a:r>
          </a:p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</a:t>
            </a:r>
            <a:r>
              <a:rPr lang="hr-HR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radikalna osveta</a:t>
            </a:r>
          </a:p>
          <a:p>
            <a:pPr lvl="1"/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Oci su zvali u pomoć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9,4)</a:t>
            </a:r>
          </a:p>
          <a:p>
            <a:pPr lvl="2"/>
            <a:r>
              <a:rPr lang="hr-HR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Usliši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mene (4.12)</a:t>
            </a:r>
          </a:p>
        </p:txBody>
      </p:sp>
      <p:pic>
        <p:nvPicPr>
          <p:cNvPr id="12293" name="Picture 12" descr="Judith-from-Bible">
            <a:extLst>
              <a:ext uri="{FF2B5EF4-FFF2-40B4-BE49-F238E27FC236}">
                <a16:creationId xmlns:a16="http://schemas.microsoft.com/office/drawing/2014/main" id="{4F069790-31B5-14E0-E97A-4EB33E289B3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060575"/>
            <a:ext cx="3492500" cy="4797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>
            <a:extLst>
              <a:ext uri="{FF2B5EF4-FFF2-40B4-BE49-F238E27FC236}">
                <a16:creationId xmlns:a16="http://schemas.microsoft.com/office/drawing/2014/main" id="{E2AEF3FD-4DBA-C1B8-33D7-49463762C53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7829AB-7E23-4203-B89D-F022909B6206}" type="slidenum">
              <a:rPr lang="de-DE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50EE3C5-0CF8-AD23-87BE-6A9FEC26F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Teološka molitva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C4C35E1-58FF-543B-09BF-C15427BE0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0728"/>
            <a:ext cx="8893175" cy="5877272"/>
          </a:xfrm>
        </p:spPr>
        <p:txBody>
          <a:bodyPr/>
          <a:lstStyle/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 neba i </a:t>
            </a:r>
            <a:b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zemlje (</a:t>
            </a:r>
            <a:r>
              <a:rPr lang="de-DE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Jdt </a:t>
            </a:r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9,12)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volja: i to, i što je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bilo prije, i što je poslije (5) 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Putovi Gospodnji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pripremljeni (6)</a:t>
            </a:r>
          </a:p>
          <a:p>
            <a:pPr lvl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nakana =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ostvarenje (6)</a:t>
            </a:r>
            <a:endParaRPr lang="de-DE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Pobjeda radi upoznavanja Boga (14)</a:t>
            </a:r>
          </a:p>
        </p:txBody>
      </p:sp>
      <p:pic>
        <p:nvPicPr>
          <p:cNvPr id="57349" name="Picture 12" descr="Judith-from-Bible">
            <a:extLst>
              <a:ext uri="{FF2B5EF4-FFF2-40B4-BE49-F238E27FC236}">
                <a16:creationId xmlns:a16="http://schemas.microsoft.com/office/drawing/2014/main" id="{53E9F4A9-A94D-5E93-89DA-1FCFD3FFC4B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196975"/>
            <a:ext cx="3276600" cy="4518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4242</TotalTime>
  <Words>547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Garamond</vt:lpstr>
      <vt:lpstr>Tahoma</vt:lpstr>
      <vt:lpstr>Times New Roman</vt:lpstr>
      <vt:lpstr>Wingdings</vt:lpstr>
      <vt:lpstr>1_TS001069000</vt:lpstr>
      <vt:lpstr>Default Design</vt:lpstr>
      <vt:lpstr>3_Blends</vt:lpstr>
      <vt:lpstr>1_Edge</vt:lpstr>
      <vt:lpstr>5_Blends</vt:lpstr>
      <vt:lpstr>Velika molitva biblijske spasiteljice</vt:lpstr>
      <vt:lpstr>Uskrsnu Isus doista (Ps 67)</vt:lpstr>
      <vt:lpstr>Velika molitva biblijske spasiteljice</vt:lpstr>
      <vt:lpstr>Učite se   od mene!  Duhovne vježbe  u Svetoj godini</vt:lpstr>
      <vt:lpstr>Moja priprava za akciju </vt:lpstr>
      <vt:lpstr>Priprava spasenja</vt:lpstr>
      <vt:lpstr>Priprava spasenja</vt:lpstr>
      <vt:lpstr>Teološka molitva</vt:lpstr>
      <vt:lpstr>Teološka molitva</vt:lpstr>
      <vt:lpstr>Stvarni  neprijatelj</vt:lpstr>
      <vt:lpstr>Stvarni neprijatelj</vt:lpstr>
      <vt:lpstr>Sveto Božje ime</vt:lpstr>
      <vt:lpstr>Sveto Božje ime</vt:lpstr>
      <vt:lpstr>Sveto Božje ime</vt:lpstr>
      <vt:lpstr>Moliteljica</vt:lpstr>
      <vt:lpstr>Zahvala Bogu</vt:lpstr>
      <vt:lpstr>Moja priprava za akciju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Tobija</dc:title>
  <dc:creator>Guenther</dc:creator>
  <cp:lastModifiedBy>Niko Bilić</cp:lastModifiedBy>
  <cp:revision>103</cp:revision>
  <dcterms:created xsi:type="dcterms:W3CDTF">2007-11-22T07:55:53Z</dcterms:created>
  <dcterms:modified xsi:type="dcterms:W3CDTF">2025-05-25T06:25:19Z</dcterms:modified>
</cp:coreProperties>
</file>