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7" r:id="rId3"/>
    <p:sldMasterId id="2147483798" r:id="rId4"/>
    <p:sldMasterId id="2147483810" r:id="rId5"/>
  </p:sldMasterIdLst>
  <p:notesMasterIdLst>
    <p:notesMasterId r:id="rId17"/>
  </p:notesMasterIdLst>
  <p:handoutMasterIdLst>
    <p:handoutMasterId r:id="rId18"/>
  </p:handoutMasterIdLst>
  <p:sldIdLst>
    <p:sldId id="280" r:id="rId6"/>
    <p:sldId id="291" r:id="rId7"/>
    <p:sldId id="349" r:id="rId8"/>
    <p:sldId id="347" r:id="rId9"/>
    <p:sldId id="281" r:id="rId10"/>
    <p:sldId id="286" r:id="rId11"/>
    <p:sldId id="282" r:id="rId12"/>
    <p:sldId id="283" r:id="rId13"/>
    <p:sldId id="284" r:id="rId14"/>
    <p:sldId id="285" r:id="rId15"/>
    <p:sldId id="287" r:id="rId16"/>
  </p:sldIdLst>
  <p:sldSz cx="9144000" cy="6858000" type="screen4x3"/>
  <p:notesSz cx="10223500" cy="7099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3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65" autoAdjust="0"/>
  </p:normalViewPr>
  <p:slideViewPr>
    <p:cSldViewPr>
      <p:cViewPr varScale="1">
        <p:scale>
          <a:sx n="92" d="100"/>
          <a:sy n="92" d="100"/>
        </p:scale>
        <p:origin x="62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F444816-8648-85B4-3B5C-B221E4B9DE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0713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sz011suci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7ECC9AF-EDDD-9236-F01A-F019219E44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1200" y="0"/>
            <a:ext cx="4430713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10.11.2011.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A8EECAE6-8E29-8CAC-08CF-2B3DBD852A8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0713" cy="354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amdg.eu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4E4B6816-0CF8-5CC3-8668-F4BEA8FD54B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1200" y="6743700"/>
            <a:ext cx="4430713" cy="354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C48CCA-BFB2-465F-922B-8DE865BF88D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53D9960-1A40-C660-FEB5-BD447C00D0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0713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sz011suci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7193238-5DF3-FBAE-743B-062E88540C2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1200" y="0"/>
            <a:ext cx="4430713" cy="355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10.11.2011.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C638F1EA-9AEC-4A76-1136-27BEE5D409C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36925" y="531813"/>
            <a:ext cx="3549650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CC3B3AE1-43EA-599F-378F-9F3D09D6C9D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2350" y="3371850"/>
            <a:ext cx="8178800" cy="3195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/>
              <a:t>Textmasterformate durch Klicken bearbeiten</a:t>
            </a:r>
          </a:p>
          <a:p>
            <a:pPr lvl="1"/>
            <a:r>
              <a:rPr lang="de-DE" altLang="en-US" noProof="0"/>
              <a:t>Zweite Ebene</a:t>
            </a:r>
          </a:p>
          <a:p>
            <a:pPr lvl="2"/>
            <a:r>
              <a:rPr lang="de-DE" altLang="en-US" noProof="0"/>
              <a:t>Dritte Ebene</a:t>
            </a:r>
          </a:p>
          <a:p>
            <a:pPr lvl="3"/>
            <a:r>
              <a:rPr lang="de-DE" altLang="en-US" noProof="0"/>
              <a:t>Vierte Ebene</a:t>
            </a:r>
          </a:p>
          <a:p>
            <a:pPr lvl="4"/>
            <a:r>
              <a:rPr lang="de-DE" altLang="en-US" noProof="0"/>
              <a:t>Fünfte Ebene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FB3B5791-41ED-E768-2905-4A9FFD9224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0713" cy="354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amdg.eu</a:t>
            </a: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9B42028C-7BE3-CD1A-8DAC-959DB3DF18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1200" y="6743700"/>
            <a:ext cx="4430713" cy="354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DB96A9-A215-4A60-8A85-176357ADC2A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3279D984-349A-E1FE-1A4F-634C51B40E47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AA8D9B83-5A32-0927-7D50-81EC5C1536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33813520-CDFE-3A55-4B62-60429987F1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2AB3D8CB-99ED-A319-1856-AA90FE9616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de-DE" altLang="en-US" noProof="0"/>
              <a:t>Titelmasterformat durch Klicken bearbeiten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de-DE" altLang="en-US" noProof="0"/>
              <a:t>Formatvorlage des Untertitelmasters durch Klicken bearbeiten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F35BBB8-CE83-BC8C-520D-B639E0386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</a:t>
            </a:r>
            <a:endParaRPr lang="de-DE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D837D15-7D65-7D66-5AA2-E6ECB7C047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1C1A21C-66AC-51B0-47A7-2CCD7055E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AE8C14-C764-426E-9E73-016ED683512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6264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A03CD-6E6A-42CB-C40C-B570FB52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</a:t>
            </a:r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3D6B0-659C-3AA7-C058-E0A3B35C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201BA-4E75-1243-B4C7-6646FCE5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E59B80-77CD-468C-9080-736E332AADB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474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17AAE-C9BA-208A-E723-6CE0E6459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</a:t>
            </a:r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2A721-0738-DBDE-3993-CDB72FD75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4DBA-2178-2034-3F47-31EF5F88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76BAE1-6C50-4539-AB89-1BDE8939287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445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241A8-AD72-16F8-9B91-61525387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</a:t>
            </a:r>
            <a:endParaRPr lang="de-DE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7B493-50B1-C332-F26C-2FB85332B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63F8C-FE04-98E0-C3D7-A8231A9E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F8743E-24F7-4C01-AE17-BF0C6039116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22664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404D7-EE5B-4DE8-C852-DAAA2D4E8D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B22EB-71A4-A5C9-04EC-6116DF0A2C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BCBC38-4C14-4B87-9466-3E3944AB228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827BE1-FD09-FCB7-4F70-0FBD310984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09.11.2012.05.11.13</a:t>
            </a:r>
          </a:p>
        </p:txBody>
      </p:sp>
    </p:spTree>
    <p:extLst>
      <p:ext uri="{BB962C8B-B14F-4D97-AF65-F5344CB8AC3E}">
        <p14:creationId xmlns:p14="http://schemas.microsoft.com/office/powerpoint/2010/main" val="1124370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6E8D7A-F37B-4C0E-ADAB-9733F9D5EB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4B497-D81B-A9D2-94F5-D807C33A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0EC3EC-5E63-4ACB-BD18-B3FCC4B1813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B31A84-485A-DF5B-54EB-6A83AB8ECBB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09.11.2012.05.11.13</a:t>
            </a:r>
          </a:p>
        </p:txBody>
      </p:sp>
    </p:spTree>
    <p:extLst>
      <p:ext uri="{BB962C8B-B14F-4D97-AF65-F5344CB8AC3E}">
        <p14:creationId xmlns:p14="http://schemas.microsoft.com/office/powerpoint/2010/main" val="1560342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DD55D4-3376-82E9-9C99-4C6C978EA8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DE2DF-3589-DCD2-F76A-8C0A0BD7D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F7CCE9-7D6A-42CF-A0AC-77914AFC157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FCB674-CEA4-5AF6-F9D5-D30A5D34BB9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09.11.2012.05.11.13</a:t>
            </a:r>
          </a:p>
        </p:txBody>
      </p:sp>
    </p:spTree>
    <p:extLst>
      <p:ext uri="{BB962C8B-B14F-4D97-AF65-F5344CB8AC3E}">
        <p14:creationId xmlns:p14="http://schemas.microsoft.com/office/powerpoint/2010/main" val="2944362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00AFB-E9BE-4493-8284-19802FD420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9657A-490C-88D1-D926-76DAA6A11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1DB595-9B4E-47C6-8B5F-FFDF982674A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73B9A8-5961-C12A-C79F-D3CC52373D4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09.11.2012.05.11.13</a:t>
            </a:r>
          </a:p>
        </p:txBody>
      </p:sp>
    </p:spTree>
    <p:extLst>
      <p:ext uri="{BB962C8B-B14F-4D97-AF65-F5344CB8AC3E}">
        <p14:creationId xmlns:p14="http://schemas.microsoft.com/office/powerpoint/2010/main" val="3281214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E3D8AEC-396C-A610-0E73-D86CD3C709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61B8DB-FDAF-654B-6387-0400DD4958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B36056-75AC-4FF5-8C25-77E10444BAA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9B10C57-BE88-BA74-6215-DC902150146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09.11.2012.05.11.13</a:t>
            </a:r>
          </a:p>
        </p:txBody>
      </p:sp>
    </p:spTree>
    <p:extLst>
      <p:ext uri="{BB962C8B-B14F-4D97-AF65-F5344CB8AC3E}">
        <p14:creationId xmlns:p14="http://schemas.microsoft.com/office/powerpoint/2010/main" val="9566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606CD-1F78-8C3C-D732-1B0E24698B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25CBA-4096-31F8-7A41-4677B65750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6175D9-3B18-4F20-BAB1-84E5F2CBC1B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215ED-A89B-8A36-F235-81A50719843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09.11.2012.05.11.13</a:t>
            </a:r>
          </a:p>
        </p:txBody>
      </p:sp>
    </p:spTree>
    <p:extLst>
      <p:ext uri="{BB962C8B-B14F-4D97-AF65-F5344CB8AC3E}">
        <p14:creationId xmlns:p14="http://schemas.microsoft.com/office/powerpoint/2010/main" val="2770272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9270F7-F126-340F-A1AF-0DF94DC8E0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57A3CD-1407-19E8-810F-156A1DAF0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6D695-6DE0-4A37-B1EA-A82CB7498AF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648A1-C46E-594B-6484-71EE8B8CBAA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09.11.2012.05.11.13</a:t>
            </a:r>
          </a:p>
        </p:txBody>
      </p:sp>
    </p:spTree>
    <p:extLst>
      <p:ext uri="{BB962C8B-B14F-4D97-AF65-F5344CB8AC3E}">
        <p14:creationId xmlns:p14="http://schemas.microsoft.com/office/powerpoint/2010/main" val="312898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0480E-7236-5703-EF9E-3D6408C9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</a:t>
            </a:r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0388C-2F27-2CAA-7457-253BC8D6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44361-A3F9-48B3-DA15-D64FEBEB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93C5BE-316B-40C8-8844-DE808B00865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9949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C1122-4FB6-BFA7-C1F0-431483DFA7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7D607-4A48-E2B9-C392-9394B45E7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FAB1E6-19CB-48B3-9B32-46F846DDAFF6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D718D8-714B-5A2D-5535-389B18430FA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09.11.2012.05.11.13</a:t>
            </a:r>
          </a:p>
        </p:txBody>
      </p:sp>
    </p:spTree>
    <p:extLst>
      <p:ext uri="{BB962C8B-B14F-4D97-AF65-F5344CB8AC3E}">
        <p14:creationId xmlns:p14="http://schemas.microsoft.com/office/powerpoint/2010/main" val="2505714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E4873-7119-39FF-A2DB-EBA8F5FE05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1704B-65A8-95A2-BD16-73275C301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782CF1-E82B-477C-8677-08E1FC78465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3EA111-0047-27AD-3796-0A6930B4DF7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09.11.2012.05.11.13</a:t>
            </a:r>
          </a:p>
        </p:txBody>
      </p:sp>
    </p:spTree>
    <p:extLst>
      <p:ext uri="{BB962C8B-B14F-4D97-AF65-F5344CB8AC3E}">
        <p14:creationId xmlns:p14="http://schemas.microsoft.com/office/powerpoint/2010/main" val="3957071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C5B6F-0241-ED63-DB1F-AEA83E70CF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0648B-0E89-3105-C962-059EA40E2D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61FB47-3674-4CE2-95F5-7478253BEE7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3E041B-604E-2E53-3A67-B786CC83AA6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09.11.2012.05.11.13</a:t>
            </a:r>
          </a:p>
        </p:txBody>
      </p:sp>
    </p:spTree>
    <p:extLst>
      <p:ext uri="{BB962C8B-B14F-4D97-AF65-F5344CB8AC3E}">
        <p14:creationId xmlns:p14="http://schemas.microsoft.com/office/powerpoint/2010/main" val="2690599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F0B49-7494-033D-5E3B-EEA286174F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81A60-CB9F-E1E8-4120-E6ACBF889B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DC66A3-32ED-48A9-9367-B4E6D0EB792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4D3718F-B453-A101-1AC4-0A6DD7AC9BA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09.11.2012.05.11.13</a:t>
            </a:r>
          </a:p>
        </p:txBody>
      </p:sp>
    </p:spTree>
    <p:extLst>
      <p:ext uri="{BB962C8B-B14F-4D97-AF65-F5344CB8AC3E}">
        <p14:creationId xmlns:p14="http://schemas.microsoft.com/office/powerpoint/2010/main" val="3594591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B6A8C-331E-99B6-67C5-14D6163BEF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6AE42-C4A4-4E08-77C8-44DDB19E00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FF9AD9-A4F7-4C12-90B2-C1BA4C64A7B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33746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7C1D0-3996-D47B-8756-7739828047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FB744-25F5-3B06-ED26-A2242D05D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299D5C-571A-4783-A0D6-F87E1CF2147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45882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7FF8C-1EB3-A7A7-C14C-6500A27A69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8107F-DEDA-639A-5BA1-97FA467D5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FDF38B-136E-47D7-8E2F-A6EA23A6FD0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46575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29617-487A-76DA-30D5-B6ED3E29F8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71408-1B80-C2E9-4463-EA1CFE34E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F63D40-CC03-4F9F-9339-E956A957123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68990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023F6FC-C3EA-D3B3-B7F3-41A3D16735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0697C2-D42C-78FC-E8C3-1E29C1B369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D6715E-E44C-4F1C-98FF-404CCFBCA63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13946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BEC2D-EB5C-F1C4-22A8-286C1116BD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3F2D3-BED7-FBB3-8EDE-F59B0397AC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508AAA-ED1F-499D-AA11-E974A78B30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6753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F62BD-E5EF-2A75-1A90-B921BF2E9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</a:t>
            </a:r>
            <a:endParaRPr lang="de-D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BAD73-01CF-A7F4-6FCC-5CC0B6A3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56183-03F6-F8EE-0B34-BA7029E7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26C65E-945B-45D4-B577-2905B2E50E7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70967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F7D2D1-DBC2-937F-7683-76628052DF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BD588-324B-6595-40CF-C7AF675B2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E56622-74F0-46A1-9164-D685324FDCC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13987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E49B6-AE13-2B66-13BF-DA0CAEBA54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9EEE2-4485-075D-FD64-26BD5599CC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F7718-E93F-4478-818F-8A5DE0D381B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64627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EA025-8B2B-92DC-4FB6-DD8FDD785A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1000C-4A16-0877-CD33-A9EFACDFB2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A1CC8F-724B-4856-BA59-AEA2F6CF5D97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79653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E4DCD-A9B0-AF81-9725-8B68523A72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53066-EA90-14D6-310C-405709DAC1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1BCA3A-07FA-48D3-911A-6D62DDF6B67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67744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5826-2FD9-7F93-DABC-DAFB1F9BE1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24A71-5C77-0045-B528-E83E842F58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CBCB5A-CE0C-4871-A3C7-449D90C86FE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71680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3968EC6-A5C0-4A2E-AEE8-327BEAA47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FE25C-65E7-4C76-8E26-D76F143DA533}" type="datetimeFigureOut">
              <a:rPr lang="hr-HR"/>
              <a:pPr>
                <a:defRPr/>
              </a:pPr>
              <a:t>24.5.2025.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BDEE01D3-2E6B-E90F-6566-F0EB2AD06C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ECC1A93-72AD-4D3D-D275-DEA7B6B36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DBE86-D789-4D4D-B896-9E45575FE05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94604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0411527-8E39-3C15-AA7C-B33B75D86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738D-4D68-4BB9-A0A0-5F961EAF5F42}" type="datetimeFigureOut">
              <a:rPr lang="hr-HR"/>
              <a:pPr>
                <a:defRPr/>
              </a:pPr>
              <a:t>24.5.2025.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ECC2B00-59DA-4281-05FD-F348DA5916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201FFE3-D48B-29D4-7F8D-03F13EA90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2806D-2B2A-4304-8C91-7085CC04447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95835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885D3DB-DB2F-1863-2203-74953B6F9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A90C3-225C-42AD-B9DF-6663D9331938}" type="datetimeFigureOut">
              <a:rPr lang="hr-HR"/>
              <a:pPr>
                <a:defRPr/>
              </a:pPr>
              <a:t>24.5.2025.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A9EB650-5E41-3A61-6DE4-92C9E49B77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74A956A-A4FA-53B3-7F93-6A8D2E189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C01D1-28A8-464E-AFFF-FA0DA63F29F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184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073CCEE-D675-7B33-6C59-E2D694222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E6805-61FB-4730-A535-906826FCAF16}" type="datetimeFigureOut">
              <a:rPr lang="hr-HR"/>
              <a:pPr>
                <a:defRPr/>
              </a:pPr>
              <a:t>24.5.2025.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BE57D49-8B01-7DA4-E04E-C67B0F277A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DAF2D42-52D8-EE67-AD91-C9DD33770E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11B57-7BBC-40D6-B1CC-0DABC3F9A1C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9724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01F4260-0EA6-4100-A002-D335398CD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50B6-CEA6-4793-B235-BF991C823EB8}" type="datetimeFigureOut">
              <a:rPr lang="hr-HR"/>
              <a:pPr>
                <a:defRPr/>
              </a:pPr>
              <a:t>24.5.2025.</a:t>
            </a:fld>
            <a:endParaRPr lang="hr-HR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F878F3B-33B7-162A-4AD0-584E7B33C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1EAC6A29-8282-34DB-5714-49BCEE92B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1FACD-840D-4783-B723-25F9BCE9B99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5742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FD807-42C7-3836-2424-9EC2298D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</a:t>
            </a:r>
            <a:endParaRPr lang="de-DE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48B4C-0D3C-38E5-904C-BA9BFC9B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C8049-C8CE-D662-6D1C-A4140B57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E3070D-46DE-49FC-9538-6CEE234E3C0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748211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5C063293-B996-B7AE-2F0A-1E46A30A7F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DE47-F62A-4A99-97A2-1BE758B5E9EC}" type="datetimeFigureOut">
              <a:rPr lang="hr-HR"/>
              <a:pPr>
                <a:defRPr/>
              </a:pPr>
              <a:t>24.5.2025.</a:t>
            </a:fld>
            <a:endParaRPr lang="hr-HR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B42BA711-E56C-A585-7D17-DF8FC69A5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37AF0275-D4E9-C032-29C4-EE03F3BE7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91780-5819-4AE5-ACAF-176B9256417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96059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F88624A3-DDBB-7E7B-10FA-1C6B54186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6BACF-DCD5-44A2-9495-A184A0E3FA1A}" type="datetimeFigureOut">
              <a:rPr lang="hr-HR"/>
              <a:pPr>
                <a:defRPr/>
              </a:pPr>
              <a:t>24.5.2025.</a:t>
            </a:fld>
            <a:endParaRPr lang="hr-HR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02243D44-0ED8-422C-BDDA-B00ECF52C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8FDB598-845E-6DBC-26B7-7E5F76154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74412-CD97-4F54-B94A-F75E1CEB813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41880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31EC88D-C665-85EE-8341-928BBDC77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8DE65-3771-49A5-A713-991480A34F43}" type="datetimeFigureOut">
              <a:rPr lang="hr-HR"/>
              <a:pPr>
                <a:defRPr/>
              </a:pPr>
              <a:t>24.5.2025.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23A60C-3DB2-5418-661D-73B126AA46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56D97C7-846A-4D00-6334-2B20BEA25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3FD45-163F-4ECA-8360-24386CD157F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66292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A27E502-771D-F953-B7B4-0847BA405F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7139-20D7-4A50-9D6E-263B5D1F200A}" type="datetimeFigureOut">
              <a:rPr lang="hr-HR"/>
              <a:pPr>
                <a:defRPr/>
              </a:pPr>
              <a:t>24.5.2025.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CC73368-0FFE-59F3-028B-5E67158585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5974324-C633-145B-9E21-DF978F1178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02381-431A-4B22-8EFE-EA4D3AB4DCD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28018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2BA1F21-CB61-C567-E175-A30B99461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D7B23-DC7E-4D61-85F1-FBFA2CCEAADA}" type="datetimeFigureOut">
              <a:rPr lang="hr-HR"/>
              <a:pPr>
                <a:defRPr/>
              </a:pPr>
              <a:t>24.5.2025.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016BB415-CEDC-C33B-50A3-AAF13F1DB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4E5FCDA-F9AA-4B92-73AA-8C94D039F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C3B92-55CA-46D9-BA8A-3A2D8C6174A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01011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1EEC6A0-9A4C-3F9F-F3BE-A7584674A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26D94-DF13-4175-B5C4-4E49A4B45DA5}" type="datetimeFigureOut">
              <a:rPr lang="hr-HR"/>
              <a:pPr>
                <a:defRPr/>
              </a:pPr>
              <a:t>24.5.2025.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279D087-7A31-9613-D1F1-AFB94AE10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EB7F6D2-C730-C52E-0E84-B894EAFEE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86252-DC8F-4629-8043-F3BC305C187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95230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1839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77171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2875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493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527AE1-8823-7C8F-9AB6-60E73634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</a:t>
            </a:r>
            <a:endParaRPr lang="de-DE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F3DD88-6391-5DA8-5C70-9A681EFC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F90487-8E64-D31C-5D0F-8608391D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F8B5D5-240C-4500-9E48-C6FEA5792BF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389109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64013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4268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0161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89885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1067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44284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562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CFA2E-F281-833F-F056-4A3B47A6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</a:t>
            </a:r>
            <a:endParaRPr lang="de-DE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55C20-7D45-50F0-AB89-8634D777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D8304-9530-ED9D-BB54-64CDE050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DB93C7-DC57-43AF-B906-93F676D192C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9002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7DE51B-E1EC-9C39-4C7C-A78F6137C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</a:t>
            </a:r>
            <a:endParaRPr lang="de-DE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DFCAA3-F3F4-B37B-69AD-7B455DF3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5A95E-2B00-B89B-FB21-A612D2A5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A3026-8987-4811-BCA6-CE6DFAFBCFD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2651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3DF28-3DE8-FDA5-B8BE-B75D15256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</a:t>
            </a:r>
            <a:endParaRPr lang="de-DE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0030E-6BE6-013E-02AF-F3F6A6748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E0ACF-4A7B-00D2-F506-90509C29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63E03D-5FC0-46E3-96AE-352C414BBEA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6004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9B2E7-8E14-AD69-F7BC-1454F1EC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09.11.2012.</a:t>
            </a:r>
            <a:endParaRPr lang="de-DE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16863-76E9-F55B-28B4-61DF4B38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45F14-FD5F-9979-60B6-2F95019C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936798-AB3B-4F1E-9D9E-9793D41379A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7030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0948D7-87AA-9E87-15A4-E802F9C83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E3BC1EC-1305-0C2D-9CE7-EB8E7D0FE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F542B382-35E6-632B-692C-4941524109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r>
              <a:rPr lang="hr-HR" altLang="en-US"/>
              <a:t>09.11.2012.</a:t>
            </a:r>
            <a:endParaRPr lang="de-DE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88AAC29B-89C9-034A-A1B5-919217FE22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2B10C78B-0BC8-FE3C-113A-F83BCD27C5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609BFCEB-624A-4924-A0DF-6B60AB23050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AA3B68A-B3A2-64DF-55DB-5399681CD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hr-HR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9F81932B-A2AA-24C6-2BC6-C39790935D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9DEFA5B7-39A4-BCEC-C4E7-726591519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hr-HR" altLang="en-US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1804B1A3-5349-21E5-743A-8E4FE7B7A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hr-HR" altLang="en-US" sz="24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19D020F-3EF5-1D84-BAB0-86470D6E9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C7EAF72-3E3A-5075-7A89-738AA953A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FDE9CD95-4F08-71C3-BFB2-5EF9C57AF9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101382" name="Rectangle 6">
            <a:extLst>
              <a:ext uri="{FF2B5EF4-FFF2-40B4-BE49-F238E27FC236}">
                <a16:creationId xmlns:a16="http://schemas.microsoft.com/office/drawing/2014/main" id="{F9C066E9-164B-C3ED-13F4-83C02193B8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fld id="{84261B81-1D08-4CB0-9D0C-863960A71A5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2054" name="Freeform 7">
            <a:extLst>
              <a:ext uri="{FF2B5EF4-FFF2-40B4-BE49-F238E27FC236}">
                <a16:creationId xmlns:a16="http://schemas.microsoft.com/office/drawing/2014/main" id="{BDA8B96F-7476-3676-3120-626914368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5" name="Line 8">
            <a:extLst>
              <a:ext uri="{FF2B5EF4-FFF2-40B4-BE49-F238E27FC236}">
                <a16:creationId xmlns:a16="http://schemas.microsoft.com/office/drawing/2014/main" id="{6035D0CD-E1C4-063F-017A-DE976C4377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90A57D54-2877-F2E5-8475-1B627223AA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hr-HR" altLang="en-US"/>
              <a:t>09.11.2012.05.11.13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7">
            <a:extLst>
              <a:ext uri="{FF2B5EF4-FFF2-40B4-BE49-F238E27FC236}">
                <a16:creationId xmlns:a16="http://schemas.microsoft.com/office/drawing/2014/main" id="{509CC602-D4DE-1757-A85F-67B0E5F9A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5" name="Line 8">
            <a:extLst>
              <a:ext uri="{FF2B5EF4-FFF2-40B4-BE49-F238E27FC236}">
                <a16:creationId xmlns:a16="http://schemas.microsoft.com/office/drawing/2014/main" id="{FAF3F42F-AFFF-9DCC-97AC-63215FA408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822B2E47-7811-0721-5D67-97A715D23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CF2D42F9-F58C-2B91-0FD3-D12518E3D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FDA8713-3F4F-535A-A9BD-320D0F1EC8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de-DE" altLang="en-US"/>
              <a:t>sz09_suci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AC3D4AD-6FEE-7FC6-B9DF-EBD191CE4B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fld id="{4970A9C8-7E73-4FA8-AD9B-719F0523BBB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6135C0C6-EC54-67DD-433D-741C246D25CB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4104" name="Group 3">
              <a:extLst>
                <a:ext uri="{FF2B5EF4-FFF2-40B4-BE49-F238E27FC236}">
                  <a16:creationId xmlns:a16="http://schemas.microsoft.com/office/drawing/2014/main" id="{C32D2201-18AE-46C8-F5F6-95D3AB0314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111" name="Rectangle 4">
                <a:extLst>
                  <a:ext uri="{FF2B5EF4-FFF2-40B4-BE49-F238E27FC236}">
                    <a16:creationId xmlns:a16="http://schemas.microsoft.com/office/drawing/2014/main" id="{91F04A6F-AA1B-B2D5-303C-5380E5B71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2" name="Rectangle 5">
                <a:extLst>
                  <a:ext uri="{FF2B5EF4-FFF2-40B4-BE49-F238E27FC236}">
                    <a16:creationId xmlns:a16="http://schemas.microsoft.com/office/drawing/2014/main" id="{BE8E5E2D-E54C-B05A-C660-7B14366E7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105" name="Group 6">
              <a:extLst>
                <a:ext uri="{FF2B5EF4-FFF2-40B4-BE49-F238E27FC236}">
                  <a16:creationId xmlns:a16="http://schemas.microsoft.com/office/drawing/2014/main" id="{0803AD18-9704-292E-E404-EBC3CF52FF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109" name="Rectangle 7">
                <a:extLst>
                  <a:ext uri="{FF2B5EF4-FFF2-40B4-BE49-F238E27FC236}">
                    <a16:creationId xmlns:a16="http://schemas.microsoft.com/office/drawing/2014/main" id="{52F589B9-9C5C-3053-8412-BE2A5818D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0" name="Rectangle 8">
                <a:extLst>
                  <a:ext uri="{FF2B5EF4-FFF2-40B4-BE49-F238E27FC236}">
                    <a16:creationId xmlns:a16="http://schemas.microsoft.com/office/drawing/2014/main" id="{0834B2B0-4E4B-BFAF-8F71-781C7E93D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106" name="Rectangle 9">
              <a:extLst>
                <a:ext uri="{FF2B5EF4-FFF2-40B4-BE49-F238E27FC236}">
                  <a16:creationId xmlns:a16="http://schemas.microsoft.com/office/drawing/2014/main" id="{F00034F2-5E9A-0281-401E-64604B128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7" name="Rectangle 10">
              <a:extLst>
                <a:ext uri="{FF2B5EF4-FFF2-40B4-BE49-F238E27FC236}">
                  <a16:creationId xmlns:a16="http://schemas.microsoft.com/office/drawing/2014/main" id="{247C6843-57E7-B47C-12CD-86A8EAAF7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8" name="Rectangle 11">
              <a:extLst>
                <a:ext uri="{FF2B5EF4-FFF2-40B4-BE49-F238E27FC236}">
                  <a16:creationId xmlns:a16="http://schemas.microsoft.com/office/drawing/2014/main" id="{955682C7-96D2-97B1-C51C-59DF60B934A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099" name="Rectangle 9">
            <a:extLst>
              <a:ext uri="{FF2B5EF4-FFF2-40B4-BE49-F238E27FC236}">
                <a16:creationId xmlns:a16="http://schemas.microsoft.com/office/drawing/2014/main" id="{01961ABA-D4FA-7CE4-E5B2-382C5A5FA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4100" name="Rectangle 10">
            <a:extLst>
              <a:ext uri="{FF2B5EF4-FFF2-40B4-BE49-F238E27FC236}">
                <a16:creationId xmlns:a16="http://schemas.microsoft.com/office/drawing/2014/main" id="{90CD00CC-FF00-3886-A5E2-FEF5A6D14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C0EE8386-BA79-142A-A348-B4711652C3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DE7CB228-40B8-42D1-B3BF-C03A2703EF64}" type="datetimeFigureOut">
              <a:rPr lang="hr-HR"/>
              <a:pPr>
                <a:defRPr/>
              </a:pPr>
              <a:t>24.5.2025.</a:t>
            </a:fld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1640220C-A4FC-CBA2-4C8F-BA9B4C0218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A1232B99-53CB-1398-608B-706EC1C2E2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1C1356E-4C8A-4B46-893B-03C18BA738C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3918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>
            <a:extLst>
              <a:ext uri="{FF2B5EF4-FFF2-40B4-BE49-F238E27FC236}">
                <a16:creationId xmlns:a16="http://schemas.microsoft.com/office/drawing/2014/main" id="{93C17C8A-59B8-6A4D-0525-B59C268BD26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9" name="Freeform 17" descr="CITTEXT">
              <a:extLst>
                <a:ext uri="{FF2B5EF4-FFF2-40B4-BE49-F238E27FC236}">
                  <a16:creationId xmlns:a16="http://schemas.microsoft.com/office/drawing/2014/main" id="{8A19F0E0-53D4-A640-7571-2A84922AD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72987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72987 h 3840"/>
                <a:gd name="T8" fmla="*/ 0 w 1824"/>
                <a:gd name="T9" fmla="*/ 72987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2622CAC5-31A2-C7D5-7E43-901A23FBDB2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1031" name="Picture 8" descr="CITBANND">
              <a:extLst>
                <a:ext uri="{FF2B5EF4-FFF2-40B4-BE49-F238E27FC236}">
                  <a16:creationId xmlns:a16="http://schemas.microsoft.com/office/drawing/2014/main" id="{7AEE8F70-0B22-DB0D-7558-346086A08F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88E8B095-E4D1-F947-DF25-852D4584D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1033" name="Group 20">
              <a:extLst>
                <a:ext uri="{FF2B5EF4-FFF2-40B4-BE49-F238E27FC236}">
                  <a16:creationId xmlns:a16="http://schemas.microsoft.com/office/drawing/2014/main" id="{8AD41386-F057-3993-052D-0FE4DA82E3A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EC6A3DEB-6CA9-0874-015C-203891DFC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35" name="Group 15">
                <a:extLst>
                  <a:ext uri="{FF2B5EF4-FFF2-40B4-BE49-F238E27FC236}">
                    <a16:creationId xmlns:a16="http://schemas.microsoft.com/office/drawing/2014/main" id="{5FB7C912-DD77-5670-834D-E964E234DB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F7995C03-6D90-3708-0EFB-33537A438D6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1657794B-7274-9D7F-BAAE-CB46622929A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D743265-D24B-912C-C601-6CA97513BC4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223D5BE9-A9D1-5BFF-AA81-ECF8365B2A3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9E7C00AC-A204-C1B2-C097-D86ECBCFC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976278B0-8415-643F-9F0B-BF0AFC5A0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1004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D088868-CAB7-146D-3105-C543590AE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499A29-0C75-4C0E-8EEC-C2EC76110E72}" type="slidenum">
              <a:rPr lang="de-DE" altLang="en-US"/>
              <a:pPr>
                <a:defRPr/>
              </a:pPr>
              <a:t>1</a:t>
            </a:fld>
            <a:endParaRPr lang="de-DE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E924DC7-D595-C94F-A6AE-98A484C320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2116137"/>
          </a:xfrm>
        </p:spPr>
        <p:txBody>
          <a:bodyPr anchor="t"/>
          <a:lstStyle/>
          <a:p>
            <a:pPr algn="l" eaLnBrk="1" hangingPunct="1"/>
            <a:r>
              <a:rPr lang="hr-HR" altLang="en-US" sz="6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Samsonov </a:t>
            </a:r>
            <a:br>
              <a:rPr lang="hr-HR" altLang="en-US" sz="66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duhovni put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D301BB7E-FA0B-71F9-3BF3-621437A5C71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4807" y="4045744"/>
            <a:ext cx="6400800" cy="1752600"/>
          </a:xfrm>
        </p:spPr>
        <p:txBody>
          <a:bodyPr/>
          <a:lstStyle/>
          <a:p>
            <a:pPr eaLnBrk="1" hangingPunct="1"/>
            <a:r>
              <a:rPr lang="hr-H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Suci 13-16</a:t>
            </a:r>
          </a:p>
        </p:txBody>
      </p:sp>
      <p:pic>
        <p:nvPicPr>
          <p:cNvPr id="40965" name="Picture 4">
            <a:extLst>
              <a:ext uri="{FF2B5EF4-FFF2-40B4-BE49-F238E27FC236}">
                <a16:creationId xmlns:a16="http://schemas.microsoft.com/office/drawing/2014/main" id="{7DC18B1F-29B9-0127-D505-903B94077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0"/>
            <a:ext cx="30384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>
            <a:extLst>
              <a:ext uri="{FF2B5EF4-FFF2-40B4-BE49-F238E27FC236}">
                <a16:creationId xmlns:a16="http://schemas.microsoft.com/office/drawing/2014/main" id="{77F0D9A0-EC2D-05C2-661B-B2A2F5BAC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5FE86C6-1513-400E-880B-6296038ACC0D}" type="slidenum">
              <a:rPr lang="de-DE" altLang="en-US"/>
              <a:pPr/>
              <a:t>10</a:t>
            </a:fld>
            <a:endParaRPr lang="de-DE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B04B4319-6AFC-ABF6-FDA4-697BCC99D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Božji uspjeh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931A3EF5-55A3-5369-46DD-1676AD113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2588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Samson na smrtni dan 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Majka: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„do dana svoje smrti” (13,7)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Moli: </a:t>
            </a:r>
            <a:r>
              <a:rPr lang="he-I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Gospodine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Bože (16,28 )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 me ojačaj!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Osveta za </a:t>
            </a: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moje oči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Daje se voditi od mališana (16,26)</a:t>
            </a:r>
            <a:endParaRPr lang="hr-HR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Jednom rukom nadesno drugom nalijevo (16,29)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Smrću veća pobjeda (16,30)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započeo spasenje (usp. 13,5)</a:t>
            </a:r>
            <a:endParaRPr lang="hr-HR" altLang="en-US" dirty="0"/>
          </a:p>
        </p:txBody>
      </p:sp>
      <p:pic>
        <p:nvPicPr>
          <p:cNvPr id="47109" name="Picture 4" descr="samson-21">
            <a:extLst>
              <a:ext uri="{FF2B5EF4-FFF2-40B4-BE49-F238E27FC236}">
                <a16:creationId xmlns:a16="http://schemas.microsoft.com/office/drawing/2014/main" id="{6475188B-AA20-4C8A-AFC2-6A86C03D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4067175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>
            <a:extLst>
              <a:ext uri="{FF2B5EF4-FFF2-40B4-BE49-F238E27FC236}">
                <a16:creationId xmlns:a16="http://schemas.microsoft.com/office/drawing/2014/main" id="{7DF49AC0-2A99-211A-4A0F-0D09A9AAE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FD92C21-4B9F-49E4-AA3D-3602CD67DA91}" type="slidenum">
              <a:rPr lang="de-DE" altLang="en-US"/>
              <a:pPr/>
              <a:t>11</a:t>
            </a:fld>
            <a:endParaRPr lang="de-DE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4266CBF-B791-8DAF-3E23-F6F6AE009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Moj duhovni put</a:t>
            </a:r>
            <a:endParaRPr lang="de-DE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9868B611-D3CA-CFD7-FAB6-86D58195F7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602288" cy="4997450"/>
          </a:xfrm>
        </p:spPr>
        <p:txBody>
          <a:bodyPr/>
          <a:lstStyle/>
          <a:p>
            <a:pPr eaLnBrk="1" hangingPunct="1"/>
            <a:r>
              <a:rPr lang="hr-HR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Što mi Gospodin povjerava kao zadaću na korist svoje Crkve?</a:t>
            </a:r>
          </a:p>
          <a:p>
            <a:pPr eaLnBrk="1" hangingPunct="1"/>
            <a:r>
              <a:rPr lang="hr-HR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Tko mi je bitno pomogao u mojoj duhovnoj formaciji?</a:t>
            </a:r>
          </a:p>
          <a:p>
            <a:pPr eaLnBrk="1" hangingPunct="1"/>
            <a:r>
              <a:rPr lang="hr-HR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Koje su moje najveće slabosti?</a:t>
            </a:r>
            <a:endParaRPr lang="hr-HR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3" name="Content Placeholder 4">
            <a:extLst>
              <a:ext uri="{FF2B5EF4-FFF2-40B4-BE49-F238E27FC236}">
                <a16:creationId xmlns:a16="http://schemas.microsoft.com/office/drawing/2014/main" id="{9C50FF1F-9DEC-A2F7-B198-67187EE0AF5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9488" y="-11113"/>
            <a:ext cx="3082925" cy="45307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6F0EA34-9C63-7513-73A4-C77B42E3FD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Marana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hr-HR" alt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2" descr="Diagram, schematic, box and whisker chart&#10;&#10;Description automatically generated">
            <a:extLst>
              <a:ext uri="{FF2B5EF4-FFF2-40B4-BE49-F238E27FC236}">
                <a16:creationId xmlns:a16="http://schemas.microsoft.com/office/drawing/2014/main" id="{622D8ACD-E584-4DC6-0844-A2750CDC4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017713"/>
            <a:ext cx="8991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C1D38-C5F0-E8BF-C727-B6458613D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C8ABBB4-3333-160B-5144-789A22BEE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499A29-0C75-4C0E-8EEC-C2EC76110E72}" type="slidenum">
              <a:rPr lang="de-DE" altLang="en-US"/>
              <a:pPr>
                <a:defRPr/>
              </a:pPr>
              <a:t>3</a:t>
            </a:fld>
            <a:endParaRPr lang="de-DE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C31559D-A763-7566-A60E-14D66B4047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2116137"/>
          </a:xfrm>
        </p:spPr>
        <p:txBody>
          <a:bodyPr anchor="t"/>
          <a:lstStyle/>
          <a:p>
            <a:pPr algn="l" eaLnBrk="1" hangingPunct="1"/>
            <a:r>
              <a:rPr lang="hr-HR" altLang="en-US" sz="6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Samsonov </a:t>
            </a:r>
            <a:br>
              <a:rPr lang="hr-HR" altLang="en-US" sz="66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duhovni put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196F7EE0-4F90-5E16-A954-319D083B55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4807" y="4045744"/>
            <a:ext cx="6400800" cy="2655094"/>
          </a:xfrm>
        </p:spPr>
        <p:txBody>
          <a:bodyPr/>
          <a:lstStyle/>
          <a:p>
            <a:pPr eaLnBrk="1" hangingPunct="1"/>
            <a:r>
              <a:rPr lang="hr-H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Suci 13-16</a:t>
            </a:r>
            <a:br>
              <a:rPr lang="hr-H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hr-H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dvije zastave: sud mojih očiju </a:t>
            </a:r>
            <a:r>
              <a:rPr lang="hr-H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volja Očeva, poslanje </a:t>
            </a:r>
          </a:p>
          <a:p>
            <a:pPr algn="l" eaLnBrk="1" hangingPunct="1"/>
            <a:r>
              <a:rPr lang="hr-H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b) redovnik i žena</a:t>
            </a:r>
            <a:endParaRPr lang="hr-HR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r-HR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5" name="Picture 4">
            <a:extLst>
              <a:ext uri="{FF2B5EF4-FFF2-40B4-BE49-F238E27FC236}">
                <a16:creationId xmlns:a16="http://schemas.microsoft.com/office/drawing/2014/main" id="{E5D27944-CA88-E629-754C-995DE47D4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0"/>
            <a:ext cx="30384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77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C4EFE6B-620F-7D0F-39B9-9BFE5769FCA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222123"/>
            <a:ext cx="7273925" cy="4503022"/>
          </a:xfrm>
        </p:spPr>
        <p:txBody>
          <a:bodyPr lIns="91440" tIns="45720" rIns="91440" bIns="45720"/>
          <a:lstStyle/>
          <a:p>
            <a:pPr eaLnBrk="1" hangingPunct="1"/>
            <a: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Učite se </a:t>
            </a:r>
            <a:b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od mene!</a:t>
            </a:r>
            <a:br>
              <a:rPr lang="hr-HR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Duhovne vježbe </a:t>
            </a:r>
            <a:b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Svetoj godini</a:t>
            </a:r>
            <a:endParaRPr lang="de-DE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1257F63-5774-1296-2234-45E0FA1C70C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48493" y="5161835"/>
            <a:ext cx="8208963" cy="1508125"/>
          </a:xfrm>
        </p:spPr>
        <p:txBody>
          <a:bodyPr lIns="91440" tIns="45720" rIns="91440" bIns="45720"/>
          <a:lstStyle/>
          <a:p>
            <a:pPr marL="0" indent="0" algn="ctr" eaLnBrk="1" hangingPunct="1">
              <a:buNone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Opatija, 19. – 27. 5. 2025.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amdg.eu</a:t>
            </a:r>
          </a:p>
        </p:txBody>
      </p:sp>
      <p:pic>
        <p:nvPicPr>
          <p:cNvPr id="3" name="Picture 2" descr="A painting of a person in a robe&#10;&#10;AI-generated content may be incorrect.">
            <a:extLst>
              <a:ext uri="{FF2B5EF4-FFF2-40B4-BE49-F238E27FC236}">
                <a16:creationId xmlns:a16="http://schemas.microsoft.com/office/drawing/2014/main" id="{FCED636B-CCF8-9D24-CD87-238196963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32" y="5477"/>
            <a:ext cx="2532950" cy="45030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>
            <a:extLst>
              <a:ext uri="{FF2B5EF4-FFF2-40B4-BE49-F238E27FC236}">
                <a16:creationId xmlns:a16="http://schemas.microsoft.com/office/drawing/2014/main" id="{A432EE79-E4E8-ABD4-B8A6-8D3343AC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15C047A-B258-4F33-8E99-167A80B989A1}" type="slidenum">
              <a:rPr lang="de-DE" altLang="en-US"/>
              <a:pPr/>
              <a:t>5</a:t>
            </a:fld>
            <a:endParaRPr lang="de-DE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69A58A35-EEB5-F880-D6B6-9A3A1E5B5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Moj duhovni put</a:t>
            </a:r>
            <a:endParaRPr lang="de-DE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D0A68D73-1ABF-B5FC-9CC0-F00186A285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602288" cy="4997450"/>
          </a:xfrm>
        </p:spPr>
        <p:txBody>
          <a:bodyPr/>
          <a:lstStyle/>
          <a:p>
            <a:pPr eaLnBrk="1" hangingPunct="1"/>
            <a:r>
              <a:rPr lang="hr-HR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Što mi Gospodin povjerava kao zadaću na korist svoje Crkve?</a:t>
            </a:r>
          </a:p>
          <a:p>
            <a:pPr eaLnBrk="1" hangingPunct="1"/>
            <a:r>
              <a:rPr lang="hr-HR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Tko mi je bitno pomogao u mojoj duhovnoj formaciji?</a:t>
            </a:r>
          </a:p>
          <a:p>
            <a:pPr eaLnBrk="1" hangingPunct="1"/>
            <a:r>
              <a:rPr lang="hr-HR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Koje su moje najveće slabosti?</a:t>
            </a:r>
            <a:endParaRPr lang="hr-HR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9" name="Content Placeholder 4">
            <a:extLst>
              <a:ext uri="{FF2B5EF4-FFF2-40B4-BE49-F238E27FC236}">
                <a16:creationId xmlns:a16="http://schemas.microsoft.com/office/drawing/2014/main" id="{B597BC31-ADB9-F4FF-8AFD-4729AC23EA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9488" y="-11113"/>
            <a:ext cx="3082925" cy="45307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6">
            <a:extLst>
              <a:ext uri="{FF2B5EF4-FFF2-40B4-BE49-F238E27FC236}">
                <a16:creationId xmlns:a16="http://schemas.microsoft.com/office/drawing/2014/main" id="{C72920F7-7B63-4595-C12A-354421EE6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B51E355-8B61-463F-B81C-C0F042266763}" type="slidenum">
              <a:rPr lang="de-DE" altLang="en-US"/>
              <a:pPr/>
              <a:t>6</a:t>
            </a:fld>
            <a:endParaRPr lang="de-DE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D0E68A8-8D43-E321-8637-5C19FC69B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endParaRPr lang="de-DE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EC6630A8-89BF-FFED-8F84-039E3F70E1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562725" cy="4997450"/>
          </a:xfrm>
        </p:spPr>
        <p:txBody>
          <a:bodyPr/>
          <a:lstStyle/>
          <a:p>
            <a:pPr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Božji plan od početka (13,3-5)</a:t>
            </a:r>
          </a:p>
          <a:p>
            <a:pPr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poziv od majčine utrobe </a:t>
            </a:r>
            <a:b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spas cijele zajednicu (13,3-5)</a:t>
            </a:r>
          </a:p>
          <a:p>
            <a:pPr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Anđeo govori o </a:t>
            </a:r>
            <a:r>
              <a:rPr lang="hr-HR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posvećenome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(5)</a:t>
            </a:r>
          </a:p>
          <a:p>
            <a:pPr eaLnBrk="1" hangingPunct="1"/>
            <a:r>
              <a:rPr lang="hr-HR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Nazirej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(13,5.7) – izdvojeni (Br 6)</a:t>
            </a:r>
          </a:p>
          <a:p>
            <a:pPr lvl="1" eaLnBrk="1" hangingPunct="1"/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Posveta se može obnoviti</a:t>
            </a:r>
          </a:p>
          <a:p>
            <a:pPr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Idealni odgojitelji (13,8.20)</a:t>
            </a:r>
          </a:p>
          <a:p>
            <a:pPr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Otac moli (neka nas </a:t>
            </a:r>
            <a:r>
              <a:rPr lang="hr-HR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pouči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Tora 8)</a:t>
            </a:r>
          </a:p>
          <a:p>
            <a:pPr lvl="1" eaLnBrk="1" hangingPunct="1"/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„Koji </a:t>
            </a:r>
            <a:r>
              <a:rPr lang="hr-HR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mišpat</a:t>
            </a:r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(pravo) za dječaka” (13,12)</a:t>
            </a:r>
          </a:p>
          <a:p>
            <a:pPr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Klanjaju se (20)</a:t>
            </a:r>
          </a:p>
          <a:p>
            <a:pPr lvl="1" eaLnBrk="1" hangingPunct="1"/>
            <a:r>
              <a:rPr lang="hr-H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Majka: „Bog nam je objavio” (23)</a:t>
            </a:r>
          </a:p>
        </p:txBody>
      </p:sp>
      <p:pic>
        <p:nvPicPr>
          <p:cNvPr id="43013" name="Picture 4">
            <a:extLst>
              <a:ext uri="{FF2B5EF4-FFF2-40B4-BE49-F238E27FC236}">
                <a16:creationId xmlns:a16="http://schemas.microsoft.com/office/drawing/2014/main" id="{B04E6C9E-660F-763C-0261-BEFFBEB23D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57900" y="1700213"/>
            <a:ext cx="30861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1A8979C9-20D2-3460-87C8-EE1D35A0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9AAC64E-CA79-48A2-AC57-9D376CE1FFFD}" type="slidenum">
              <a:rPr lang="de-DE" altLang="en-US"/>
              <a:pPr/>
              <a:t>7</a:t>
            </a:fld>
            <a:endParaRPr lang="de-DE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B155B27-073A-ED3F-B0D6-3F494A11F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Odrastanje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14D356E2-3207-865B-BFC3-E36786F5D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686800" cy="4752975"/>
          </a:xfrm>
        </p:spPr>
        <p:txBody>
          <a:bodyPr/>
          <a:lstStyle/>
          <a:p>
            <a:pPr lvl="1"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Realan svijet:</a:t>
            </a:r>
          </a:p>
          <a:p>
            <a:pPr eaLnBrk="1" hangingPunct="1"/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Ženi iz </a:t>
            </a:r>
            <a:r>
              <a:rPr lang="hr-HR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Timne</a:t>
            </a: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“zaludi ga” (14,15)</a:t>
            </a:r>
          </a:p>
          <a:p>
            <a:pPr eaLnBrk="1" hangingPunct="1"/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“spalit ćemo te” (14,15 </a:t>
            </a: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15,6)</a:t>
            </a:r>
          </a:p>
          <a:p>
            <a:pPr eaLnBrk="1" hangingPunct="1"/>
            <a:r>
              <a:rPr lang="hr-HR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Delili</a:t>
            </a: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„Dat ćemo ti </a:t>
            </a:r>
            <a:r>
              <a:rPr lang="hr-HR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srebrnike</a:t>
            </a: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b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(16,5 </a:t>
            </a: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18)</a:t>
            </a:r>
          </a:p>
          <a:p>
            <a:pPr lvl="1"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„Povjeri mi se!” (16,6.10.13)</a:t>
            </a:r>
          </a:p>
          <a:p>
            <a:pPr eaLnBrk="1" hangingPunct="1"/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zavođenje, mito, prijetnja, nasilje</a:t>
            </a:r>
          </a:p>
          <a:p>
            <a:pPr lvl="1"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Samson prema roditeljima:</a:t>
            </a:r>
          </a:p>
          <a:p>
            <a:pPr eaLnBrk="1" hangingPunct="1"/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Govori o simpatiji (14,2), daje med (9) </a:t>
            </a:r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endParaRPr lang="hr-HR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Protivi se (14,3), krije snagu (6) i rješenje zagonetke (16)</a:t>
            </a:r>
            <a:endParaRPr lang="hr-HR" altLang="en-US" sz="2600" dirty="0"/>
          </a:p>
        </p:txBody>
      </p:sp>
      <p:pic>
        <p:nvPicPr>
          <p:cNvPr id="44037" name="Picture 4">
            <a:extLst>
              <a:ext uri="{FF2B5EF4-FFF2-40B4-BE49-F238E27FC236}">
                <a16:creationId xmlns:a16="http://schemas.microsoft.com/office/drawing/2014/main" id="{089DB063-52A2-71EF-6B87-02102330E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0"/>
            <a:ext cx="3367087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>
            <a:extLst>
              <a:ext uri="{FF2B5EF4-FFF2-40B4-BE49-F238E27FC236}">
                <a16:creationId xmlns:a16="http://schemas.microsoft.com/office/drawing/2014/main" id="{04492CA6-67B5-9411-0D40-FDBA80EB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5D6AFEF-A04C-4983-A968-9153FDE994B0}" type="slidenum">
              <a:rPr lang="de-DE" altLang="en-US"/>
              <a:pPr/>
              <a:t>8</a:t>
            </a:fld>
            <a:endParaRPr lang="de-DE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F2FA8F4A-F78D-A66C-8395-190F43766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Samsonov rast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611799B-37A2-38E3-D49B-0CAEAF31CE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5338763" cy="537368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hr-H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Prvi kriterij 14,3.7¸: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“Ispravno </a:t>
            </a:r>
            <a:r>
              <a:rPr lang="hr-HR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u mojim očima</a:t>
            </a: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” (14,3.7) KS: “omilje”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Novi stav u 15,17: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“kako oni meni, tako ja njima” (15,17) = osvećivanje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Tajna snage (16,7.11.13):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Svezan žilama luka (7)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Novo uže (11)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Otkana kosa, klin (13)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= trostruka laž bez sustezanja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Umjesto početka spasenja od Filistejaca (13,5) do čega dovodi?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Nov napad (15,9)</a:t>
            </a:r>
          </a:p>
        </p:txBody>
      </p:sp>
      <p:pic>
        <p:nvPicPr>
          <p:cNvPr id="45061" name="Picture 4">
            <a:extLst>
              <a:ext uri="{FF2B5EF4-FFF2-40B4-BE49-F238E27FC236}">
                <a16:creationId xmlns:a16="http://schemas.microsoft.com/office/drawing/2014/main" id="{8EF7B8DF-171D-FDDE-19D6-AC00C96B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1557338"/>
            <a:ext cx="323215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39D19785-5BA5-C1A9-58DB-5B014059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21F9E7E-103C-42D9-B31D-5FA0146B5967}" type="slidenum">
              <a:rPr lang="de-DE" altLang="en-US"/>
              <a:pPr/>
              <a:t>9</a:t>
            </a:fld>
            <a:endParaRPr lang="de-DE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7017808-341A-AECD-C69C-F8CBEED46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Obraćenje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C9AD0E68-4D1E-52A6-2490-E46547ED0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2588" cy="5257800"/>
          </a:xfrm>
        </p:spPr>
        <p:txBody>
          <a:bodyPr/>
          <a:lstStyle/>
          <a:p>
            <a:pPr lvl="1" eaLnBrk="1" hangingPunct="1">
              <a:spcBef>
                <a:spcPts val="5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Daje se svezati (15,13)</a:t>
            </a:r>
          </a:p>
          <a:p>
            <a:pPr lvl="1" eaLnBrk="1" hangingPunct="1">
              <a:spcBef>
                <a:spcPts val="5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žeđi (15,18):</a:t>
            </a:r>
          </a:p>
          <a:p>
            <a:pPr eaLnBrk="1" hangingPunct="1">
              <a:spcBef>
                <a:spcPts val="5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Prva molitva (18)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poznato čudo (19)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usp. </a:t>
            </a:r>
            <a:r>
              <a:rPr lang="hr-HR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17,6; Br 20,11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spcBef>
                <a:spcPts val="5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Otvara srce u 16,17:</a:t>
            </a:r>
          </a:p>
          <a:p>
            <a:pPr eaLnBrk="1" hangingPunct="1">
              <a:spcBef>
                <a:spcPts val="5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“Ja sam 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nazirej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govori istinu: „otvorio joj cijelo svoje srce”, ranjiv (17)</a:t>
            </a:r>
          </a:p>
          <a:p>
            <a:pPr lvl="1" eaLnBrk="1" hangingPunct="1">
              <a:spcBef>
                <a:spcPts val="500"/>
              </a:spcBef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Kosa – </a:t>
            </a: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znak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posvete</a:t>
            </a:r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893AAA7F-6402-FD11-50F7-74A0C6D16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0"/>
            <a:ext cx="2970212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5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4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618</TotalTime>
  <Words>512</Words>
  <Application>Microsoft Office PowerPoint</Application>
  <PresentationFormat>On-screen Show (4:3)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Garamond</vt:lpstr>
      <vt:lpstr>Tahoma</vt:lpstr>
      <vt:lpstr>Times New Roman</vt:lpstr>
      <vt:lpstr>Verdana</vt:lpstr>
      <vt:lpstr>Wingdings</vt:lpstr>
      <vt:lpstr>Level</vt:lpstr>
      <vt:lpstr>Edge</vt:lpstr>
      <vt:lpstr>1_Edge</vt:lpstr>
      <vt:lpstr>5_Blends</vt:lpstr>
      <vt:lpstr>1_TS001069000</vt:lpstr>
      <vt:lpstr>Samsonov  duhovni put</vt:lpstr>
      <vt:lpstr>Marana tha</vt:lpstr>
      <vt:lpstr>Samsonov  duhovni put</vt:lpstr>
      <vt:lpstr>Učite se   od mene!  Duhovne vježbe  u Svetoj godini</vt:lpstr>
      <vt:lpstr>Moj duhovni put</vt:lpstr>
      <vt:lpstr>Obitelj</vt:lpstr>
      <vt:lpstr>Odrastanje</vt:lpstr>
      <vt:lpstr>Samsonov rast</vt:lpstr>
      <vt:lpstr>Obraćenje</vt:lpstr>
      <vt:lpstr>Božji uspjeh</vt:lpstr>
      <vt:lpstr>Moj duhovni put</vt:lpstr>
    </vt:vector>
  </TitlesOfParts>
  <Company>pvt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Niko</dc:creator>
  <cp:lastModifiedBy>Niko Bilić</cp:lastModifiedBy>
  <cp:revision>76</cp:revision>
  <dcterms:created xsi:type="dcterms:W3CDTF">2011-11-07T17:53:21Z</dcterms:created>
  <dcterms:modified xsi:type="dcterms:W3CDTF">2025-05-24T05:54:56Z</dcterms:modified>
</cp:coreProperties>
</file>