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2" r:id="rId1"/>
    <p:sldMasterId id="2147483724" r:id="rId2"/>
    <p:sldMasterId id="2147483904" r:id="rId3"/>
    <p:sldMasterId id="2147483916" r:id="rId4"/>
    <p:sldMasterId id="2147483928" r:id="rId5"/>
  </p:sldMasterIdLst>
  <p:notesMasterIdLst>
    <p:notesMasterId r:id="rId17"/>
  </p:notesMasterIdLst>
  <p:handoutMasterIdLst>
    <p:handoutMasterId r:id="rId18"/>
  </p:handoutMasterIdLst>
  <p:sldIdLst>
    <p:sldId id="324" r:id="rId6"/>
    <p:sldId id="294" r:id="rId7"/>
    <p:sldId id="432" r:id="rId8"/>
    <p:sldId id="371" r:id="rId9"/>
    <p:sldId id="343" r:id="rId10"/>
    <p:sldId id="433" r:id="rId11"/>
    <p:sldId id="367" r:id="rId12"/>
    <p:sldId id="427" r:id="rId13"/>
    <p:sldId id="430" r:id="rId14"/>
    <p:sldId id="369" r:id="rId15"/>
    <p:sldId id="434" r:id="rId16"/>
  </p:sldIdLst>
  <p:sldSz cx="9144000" cy="6858000" type="screen4x3"/>
  <p:notesSz cx="6400800" cy="86868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anose="020B0604030504040204" pitchFamily="34" charset="0"/>
        <a:ea typeface="+mn-ea"/>
        <a:cs typeface="Tahoma" panose="020B060403050404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anose="020B0604030504040204" pitchFamily="34" charset="0"/>
        <a:ea typeface="+mn-ea"/>
        <a:cs typeface="Tahoma" panose="020B060403050404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anose="020B0604030504040204" pitchFamily="34" charset="0"/>
        <a:ea typeface="+mn-ea"/>
        <a:cs typeface="Tahoma" panose="020B060403050404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anose="020B0604030504040204" pitchFamily="34" charset="0"/>
        <a:ea typeface="+mn-ea"/>
        <a:cs typeface="Tahoma" panose="020B060403050404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anose="020B0604030504040204" pitchFamily="34" charset="0"/>
        <a:ea typeface="+mn-ea"/>
        <a:cs typeface="Tahoma" panose="020B0604030504040204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ahoma" panose="020B0604030504040204" pitchFamily="34" charset="0"/>
        <a:ea typeface="+mn-ea"/>
        <a:cs typeface="Tahoma" panose="020B0604030504040204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ahoma" panose="020B0604030504040204" pitchFamily="34" charset="0"/>
        <a:ea typeface="+mn-ea"/>
        <a:cs typeface="Tahoma" panose="020B0604030504040204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ahoma" panose="020B0604030504040204" pitchFamily="34" charset="0"/>
        <a:ea typeface="+mn-ea"/>
        <a:cs typeface="Tahoma" panose="020B0604030504040204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ahoma" panose="020B0604030504040204" pitchFamily="34" charset="0"/>
        <a:ea typeface="+mn-ea"/>
        <a:cs typeface="Tahoma" panose="020B060403050404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82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5" autoAdjust="0"/>
    <p:restoredTop sz="94614" autoAdjust="0"/>
  </p:normalViewPr>
  <p:slideViewPr>
    <p:cSldViewPr>
      <p:cViewPr varScale="1">
        <p:scale>
          <a:sx n="88" d="100"/>
          <a:sy n="88" d="100"/>
        </p:scale>
        <p:origin x="65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07ECB855-4ED2-6147-0EC7-E546F089693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73363" cy="433388"/>
          </a:xfrm>
          <a:prstGeom prst="rect">
            <a:avLst/>
          </a:prstGeom>
          <a:noFill/>
          <a:ln>
            <a:noFill/>
          </a:ln>
        </p:spPr>
        <p:txBody>
          <a:bodyPr vert="horz" wrap="square" lIns="71117" tIns="35558" rIns="71117" bIns="35558" numCol="1" anchor="t" anchorCtr="0" compatLnSpc="1">
            <a:prstTxWarp prst="textNoShape">
              <a:avLst/>
            </a:prstTxWarp>
          </a:bodyPr>
          <a:lstStyle>
            <a:lvl1pPr defTabSz="711200" eaLnBrk="1" hangingPunct="1">
              <a:defRPr sz="900" b="0"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76C66C6C-CB7A-4E2A-B3EA-B84C274ADE5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625850" y="0"/>
            <a:ext cx="2773363" cy="433388"/>
          </a:xfrm>
          <a:prstGeom prst="rect">
            <a:avLst/>
          </a:prstGeom>
          <a:noFill/>
          <a:ln>
            <a:noFill/>
          </a:ln>
        </p:spPr>
        <p:txBody>
          <a:bodyPr vert="horz" wrap="square" lIns="71117" tIns="35558" rIns="71117" bIns="35558" numCol="1" anchor="t" anchorCtr="0" compatLnSpc="1">
            <a:prstTxWarp prst="textNoShape">
              <a:avLst/>
            </a:prstTxWarp>
          </a:bodyPr>
          <a:lstStyle>
            <a:lvl1pPr algn="r" defTabSz="711200" eaLnBrk="1" hangingPunct="1">
              <a:defRPr sz="900" b="0"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115716" name="Rectangle 4">
            <a:extLst>
              <a:ext uri="{FF2B5EF4-FFF2-40B4-BE49-F238E27FC236}">
                <a16:creationId xmlns:a16="http://schemas.microsoft.com/office/drawing/2014/main" id="{0D53281C-5CA3-D8E8-B259-F8DB14C1BC5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773363" cy="433388"/>
          </a:xfrm>
          <a:prstGeom prst="rect">
            <a:avLst/>
          </a:prstGeom>
          <a:noFill/>
          <a:ln>
            <a:noFill/>
          </a:ln>
        </p:spPr>
        <p:txBody>
          <a:bodyPr vert="horz" wrap="square" lIns="71117" tIns="35558" rIns="71117" bIns="35558" numCol="1" anchor="b" anchorCtr="0" compatLnSpc="1">
            <a:prstTxWarp prst="textNoShape">
              <a:avLst/>
            </a:prstTxWarp>
          </a:bodyPr>
          <a:lstStyle>
            <a:lvl1pPr defTabSz="711200" eaLnBrk="1" hangingPunct="1">
              <a:defRPr sz="900" b="0"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115717" name="Rectangle 5">
            <a:extLst>
              <a:ext uri="{FF2B5EF4-FFF2-40B4-BE49-F238E27FC236}">
                <a16:creationId xmlns:a16="http://schemas.microsoft.com/office/drawing/2014/main" id="{066F3909-147A-C4B3-EB42-B94D36E7452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625850" y="8251825"/>
            <a:ext cx="2773363" cy="433388"/>
          </a:xfrm>
          <a:prstGeom prst="rect">
            <a:avLst/>
          </a:prstGeom>
          <a:noFill/>
          <a:ln>
            <a:noFill/>
          </a:ln>
        </p:spPr>
        <p:txBody>
          <a:bodyPr vert="horz" wrap="square" lIns="71117" tIns="35558" rIns="71117" bIns="35558" numCol="1" anchor="b" anchorCtr="0" compatLnSpc="1">
            <a:prstTxWarp prst="textNoShape">
              <a:avLst/>
            </a:prstTxWarp>
          </a:bodyPr>
          <a:lstStyle>
            <a:lvl1pPr algn="r" defTabSz="711200" eaLnBrk="1" hangingPunct="1">
              <a:defRPr sz="900" b="0"/>
            </a:lvl1pPr>
          </a:lstStyle>
          <a:p>
            <a:pPr>
              <a:defRPr/>
            </a:pPr>
            <a:fld id="{41E5749E-D021-4F95-841D-3A35ECD750EC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0F05F9AF-AB31-D61E-03F4-696EE5AF40C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73363" cy="433388"/>
          </a:xfrm>
          <a:prstGeom prst="rect">
            <a:avLst/>
          </a:prstGeom>
          <a:noFill/>
          <a:ln>
            <a:noFill/>
          </a:ln>
        </p:spPr>
        <p:txBody>
          <a:bodyPr vert="horz" wrap="square" lIns="71117" tIns="35558" rIns="71117" bIns="35558" numCol="1" anchor="t" anchorCtr="0" compatLnSpc="1">
            <a:prstTxWarp prst="textNoShape">
              <a:avLst/>
            </a:prstTxWarp>
          </a:bodyPr>
          <a:lstStyle>
            <a:lvl1pPr defTabSz="711200" eaLnBrk="1" hangingPunct="1">
              <a:defRPr sz="900" b="0"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00139A27-D37D-06DA-B987-86A6420567E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625850" y="0"/>
            <a:ext cx="2773363" cy="433388"/>
          </a:xfrm>
          <a:prstGeom prst="rect">
            <a:avLst/>
          </a:prstGeom>
          <a:noFill/>
          <a:ln>
            <a:noFill/>
          </a:ln>
        </p:spPr>
        <p:txBody>
          <a:bodyPr vert="horz" wrap="square" lIns="71117" tIns="35558" rIns="71117" bIns="35558" numCol="1" anchor="t" anchorCtr="0" compatLnSpc="1">
            <a:prstTxWarp prst="textNoShape">
              <a:avLst/>
            </a:prstTxWarp>
          </a:bodyPr>
          <a:lstStyle>
            <a:lvl1pPr algn="r" defTabSz="711200" eaLnBrk="1" hangingPunct="1">
              <a:defRPr sz="900" b="0"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EB4E460B-1EBA-BCFE-6F7C-79EF3E1E472D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028700" y="650875"/>
            <a:ext cx="4344988" cy="3259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7" name="Rectangle 5">
            <a:extLst>
              <a:ext uri="{FF2B5EF4-FFF2-40B4-BE49-F238E27FC236}">
                <a16:creationId xmlns:a16="http://schemas.microsoft.com/office/drawing/2014/main" id="{79A1370B-AEAF-D758-FA5D-92856EACCF1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39763" y="4125913"/>
            <a:ext cx="5121275" cy="3910012"/>
          </a:xfrm>
          <a:prstGeom prst="rect">
            <a:avLst/>
          </a:prstGeom>
          <a:noFill/>
          <a:ln>
            <a:noFill/>
          </a:ln>
        </p:spPr>
        <p:txBody>
          <a:bodyPr vert="horz" wrap="square" lIns="71117" tIns="35558" rIns="71117" bIns="355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noProof="0"/>
              <a:t>Click to edit Master text styles</a:t>
            </a:r>
          </a:p>
          <a:p>
            <a:pPr lvl="1"/>
            <a:r>
              <a:rPr lang="hr-HR" altLang="sr-Latn-RS" noProof="0"/>
              <a:t>Second level</a:t>
            </a:r>
          </a:p>
          <a:p>
            <a:pPr lvl="2"/>
            <a:r>
              <a:rPr lang="hr-HR" altLang="sr-Latn-RS" noProof="0"/>
              <a:t>Third level</a:t>
            </a:r>
          </a:p>
          <a:p>
            <a:pPr lvl="3"/>
            <a:r>
              <a:rPr lang="hr-HR" altLang="sr-Latn-RS" noProof="0"/>
              <a:t>Fourth level</a:t>
            </a:r>
          </a:p>
          <a:p>
            <a:pPr lvl="4"/>
            <a:r>
              <a:rPr lang="hr-HR" altLang="sr-Latn-RS" noProof="0"/>
              <a:t>Fifth level</a:t>
            </a:r>
          </a:p>
        </p:txBody>
      </p:sp>
      <p:sp>
        <p:nvSpPr>
          <p:cNvPr id="136198" name="Rectangle 6">
            <a:extLst>
              <a:ext uri="{FF2B5EF4-FFF2-40B4-BE49-F238E27FC236}">
                <a16:creationId xmlns:a16="http://schemas.microsoft.com/office/drawing/2014/main" id="{A4BCB8B5-C055-4781-D556-5521B5E61A3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773363" cy="433388"/>
          </a:xfrm>
          <a:prstGeom prst="rect">
            <a:avLst/>
          </a:prstGeom>
          <a:noFill/>
          <a:ln>
            <a:noFill/>
          </a:ln>
        </p:spPr>
        <p:txBody>
          <a:bodyPr vert="horz" wrap="square" lIns="71117" tIns="35558" rIns="71117" bIns="35558" numCol="1" anchor="b" anchorCtr="0" compatLnSpc="1">
            <a:prstTxWarp prst="textNoShape">
              <a:avLst/>
            </a:prstTxWarp>
          </a:bodyPr>
          <a:lstStyle>
            <a:lvl1pPr defTabSz="711200" eaLnBrk="1" hangingPunct="1">
              <a:defRPr sz="900" b="0"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136199" name="Rectangle 7">
            <a:extLst>
              <a:ext uri="{FF2B5EF4-FFF2-40B4-BE49-F238E27FC236}">
                <a16:creationId xmlns:a16="http://schemas.microsoft.com/office/drawing/2014/main" id="{21C4A47C-9223-062F-4F2C-0F9204ABF5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25850" y="8251825"/>
            <a:ext cx="2773363" cy="433388"/>
          </a:xfrm>
          <a:prstGeom prst="rect">
            <a:avLst/>
          </a:prstGeom>
          <a:noFill/>
          <a:ln>
            <a:noFill/>
          </a:ln>
        </p:spPr>
        <p:txBody>
          <a:bodyPr vert="horz" wrap="square" lIns="71117" tIns="35558" rIns="71117" bIns="35558" numCol="1" anchor="b" anchorCtr="0" compatLnSpc="1">
            <a:prstTxWarp prst="textNoShape">
              <a:avLst/>
            </a:prstTxWarp>
          </a:bodyPr>
          <a:lstStyle>
            <a:lvl1pPr algn="r" defTabSz="711200" eaLnBrk="1" hangingPunct="1">
              <a:defRPr sz="900" b="0"/>
            </a:lvl1pPr>
          </a:lstStyle>
          <a:p>
            <a:pPr>
              <a:defRPr/>
            </a:pPr>
            <a:fld id="{C57B45A9-1459-47B1-93A5-5FF71AA2930E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1AAA5E1A-6E01-4448-01A3-0997232FFCE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2013">
              <a:defRPr b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862013">
              <a:defRPr b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defTabSz="862013">
              <a:defRPr b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defTabSz="862013">
              <a:defRPr b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defTabSz="862013">
              <a:defRPr b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fld id="{E5E47C38-EB1F-461E-8A02-BC63DB163A2D}" type="datetime1">
              <a:rPr lang="hr-HR" altLang="sr-Latn-RS" sz="11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26.5.2025.</a:t>
            </a:fld>
            <a:r>
              <a:rPr lang="hr-HR" altLang="sr-Latn-RS" sz="11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06.11.12.</a:t>
            </a: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A6415618-2DF5-F324-FC72-F31766A2C8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46375" y="479425"/>
            <a:ext cx="3200400" cy="2400300"/>
          </a:xfrm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F088344F-CC30-EF67-09F0-6A3DC7B174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96" tIns="43098" rIns="86196" bIns="43098"/>
          <a:lstStyle/>
          <a:p>
            <a:pPr eaLnBrk="1" hangingPunct="1"/>
            <a:endParaRPr lang="en-US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D7DDC4-BB49-FF6F-CFF9-0496F21F3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0CDACB6C-CF7C-B1B3-4EC3-7115D15A0C9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2013">
              <a:defRPr b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862013">
              <a:defRPr b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defTabSz="862013">
              <a:defRPr b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defTabSz="862013">
              <a:defRPr b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defTabSz="862013">
              <a:defRPr b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r" defTabSz="862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E47C38-EB1F-461E-8A02-BC63DB163A2D}" type="datetime1">
              <a:rPr kumimoji="0" lang="hr-HR" altLang="sr-Latn-R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862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26.5.2025.</a:t>
            </a:fld>
            <a:r>
              <a:rPr kumimoji="0" lang="hr-HR" altLang="sr-Latn-R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06.11.12.</a:t>
            </a: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544945EF-D5E1-1E44-AA6F-C423C21E13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46375" y="479425"/>
            <a:ext cx="3200400" cy="2400300"/>
          </a:xfrm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72E5FCE3-B041-3C9B-596E-1F203ACF04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96" tIns="43098" rIns="86196" bIns="43098"/>
          <a:lstStyle/>
          <a:p>
            <a:pPr eaLnBrk="1" hangingPunct="1"/>
            <a:endParaRPr lang="en-US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582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CB8352-F7B0-8DC8-415C-837F469D2C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21451-44F9-4F89-9697-7ACBC23BDC71}" type="datetimeFigureOut">
              <a:rPr lang="hr-HR" altLang="sr-Latn-RS"/>
              <a:pPr>
                <a:defRPr/>
              </a:pPr>
              <a:t>26.5.2025.</a:t>
            </a:fld>
            <a:r>
              <a:rPr lang="hr-HR" altLang="sr-Latn-RS"/>
              <a:t>07.01.13.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30BD1C-3512-8EBF-49FD-CB678053B0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7D2E30-1999-C236-6605-20393BB9F3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E1EDF-3B9C-4434-AD7C-7D77C01143A7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079061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A9E718-0942-70AB-7205-69D3354EFF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1CE19-AB7F-49DF-A218-359D35B64A8D}" type="datetimeFigureOut">
              <a:rPr lang="hr-HR" altLang="sr-Latn-RS"/>
              <a:pPr>
                <a:defRPr/>
              </a:pPr>
              <a:t>26.5.2025.</a:t>
            </a:fld>
            <a:r>
              <a:rPr lang="hr-HR" altLang="sr-Latn-RS"/>
              <a:t>07.01.13.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172868-38CF-3497-E482-5BECB9A52C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0A1613-3B97-AA7F-89CE-CB7898180A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898D2-017D-487E-885D-409AE67654ED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693139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EFBB99-0301-E14F-9AD4-1D113B34FF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CCF72-B9C8-4F61-B841-307C807FD86D}" type="datetimeFigureOut">
              <a:rPr lang="hr-HR" altLang="sr-Latn-RS"/>
              <a:pPr>
                <a:defRPr/>
              </a:pPr>
              <a:t>26.5.2025.</a:t>
            </a:fld>
            <a:r>
              <a:rPr lang="hr-HR" altLang="sr-Latn-RS"/>
              <a:t>07.01.13.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D06104-7AA6-5333-15D3-3A62F32377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A94969-B843-3230-7906-B4B7CC16D8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446F9-C5AF-4FD9-A4AA-F3D808269C97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2699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>
            <a:extLst>
              <a:ext uri="{FF2B5EF4-FFF2-40B4-BE49-F238E27FC236}">
                <a16:creationId xmlns:a16="http://schemas.microsoft.com/office/drawing/2014/main" id="{D9DEDA6B-57BC-01C2-8673-26476979E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" name="Line 8">
            <a:extLst>
              <a:ext uri="{FF2B5EF4-FFF2-40B4-BE49-F238E27FC236}">
                <a16:creationId xmlns:a16="http://schemas.microsoft.com/office/drawing/2014/main" id="{8E2D87CD-D311-E0B5-DD5A-244D7E35343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de-DE" altLang="en-US"/>
              <a:t>Titelmasterformat durch Klicken bearbeiten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de-DE" altLang="en-US"/>
              <a:t>Formatvorlage des Untertitelmasters durch Klicken bearbeiten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653744-C33B-FCD0-DDAF-C56DDE86C7E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1ED022-50F0-C76B-5D86-2DC58E6184F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D393C-74D2-4F0D-A5AE-129B2C235834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851118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45C0788-4DFB-242D-E075-4305CE7D94A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231F666-6781-C771-8D01-BB9D61B8A62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DA15F-C285-4DE3-B57E-0EBCC66AEA93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32DD3465-99C1-BCA1-30D2-2FD81C15452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CB581-2F8D-4CC7-816B-B6A6AA81FB69}" type="datetimeFigureOut">
              <a:rPr lang="hr-HR" altLang="sr-Latn-RS"/>
              <a:pPr>
                <a:defRPr/>
              </a:pPr>
              <a:t>26.5.2025.</a:t>
            </a:fld>
            <a:r>
              <a:rPr lang="hr-HR" altLang="sr-Latn-RS"/>
              <a:t>07.01.13.03.11.13</a:t>
            </a:r>
          </a:p>
        </p:txBody>
      </p:sp>
    </p:spTree>
    <p:extLst>
      <p:ext uri="{BB962C8B-B14F-4D97-AF65-F5344CB8AC3E}">
        <p14:creationId xmlns:p14="http://schemas.microsoft.com/office/powerpoint/2010/main" val="3380474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D11D323-08FF-4F6F-CB44-01D09D40632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AEC394B-0752-7E10-0126-A1C92FD376E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4B197-845B-4A39-B51D-330E4E8BDA94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F1CD3EE3-D569-CD3B-BD20-F0C05438A25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B5804-2391-415D-8383-D83F5DEEC469}" type="datetimeFigureOut">
              <a:rPr lang="hr-HR" altLang="sr-Latn-RS"/>
              <a:pPr>
                <a:defRPr/>
              </a:pPr>
              <a:t>26.5.2025.</a:t>
            </a:fld>
            <a:r>
              <a:rPr lang="hr-HR" altLang="sr-Latn-RS"/>
              <a:t>07.01.13.05.11.13</a:t>
            </a:r>
          </a:p>
        </p:txBody>
      </p:sp>
    </p:spTree>
    <p:extLst>
      <p:ext uri="{BB962C8B-B14F-4D97-AF65-F5344CB8AC3E}">
        <p14:creationId xmlns:p14="http://schemas.microsoft.com/office/powerpoint/2010/main" val="1513126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3DF2ED-375F-9DE2-863D-C930D9E2FDE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DF0171-CA2B-846B-BC95-966DC56A06D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FA68C-8637-455D-BD0B-4B558BD92089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997DE336-E5A9-7176-B1D0-393422BD2A1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0AF8E-0B4E-4443-B426-DCED6FF7A636}" type="datetimeFigureOut">
              <a:rPr lang="hr-HR" altLang="sr-Latn-RS"/>
              <a:pPr>
                <a:defRPr/>
              </a:pPr>
              <a:t>26.5.2025.</a:t>
            </a:fld>
            <a:r>
              <a:rPr lang="hr-HR" altLang="sr-Latn-RS"/>
              <a:t>07.01.13.05.11.13</a:t>
            </a:r>
          </a:p>
        </p:txBody>
      </p:sp>
    </p:spTree>
    <p:extLst>
      <p:ext uri="{BB962C8B-B14F-4D97-AF65-F5344CB8AC3E}">
        <p14:creationId xmlns:p14="http://schemas.microsoft.com/office/powerpoint/2010/main" val="3911079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1595F20-33D3-2ED1-5FC9-10B46F42251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7DAC2F8-5E78-A489-FC29-DA5CB065F1E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2851C-9104-4207-91FA-161AB5421549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D10E8B87-75CC-C411-3612-911FB1CF058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E9D22-3AF8-4861-915C-3D92F2D1B1FF}" type="datetimeFigureOut">
              <a:rPr lang="hr-HR" altLang="sr-Latn-RS"/>
              <a:pPr>
                <a:defRPr/>
              </a:pPr>
              <a:t>26.5.2025.</a:t>
            </a:fld>
            <a:r>
              <a:rPr lang="hr-HR" altLang="sr-Latn-RS"/>
              <a:t>07.01.13.05.11.13</a:t>
            </a:r>
          </a:p>
        </p:txBody>
      </p:sp>
    </p:spTree>
    <p:extLst>
      <p:ext uri="{BB962C8B-B14F-4D97-AF65-F5344CB8AC3E}">
        <p14:creationId xmlns:p14="http://schemas.microsoft.com/office/powerpoint/2010/main" val="1655557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AF5E42D-D067-D839-9A9A-DC69225B43B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amdg.eu - ferbt1_006.ppt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2D34896-EC57-7262-49C5-0FB154DF2D4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DF55E-E2AC-4D0E-8BA6-5C0D735E510C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52A33A6-D554-F24C-9224-DC308F2D350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9E37F-8484-4B1F-BA74-08C54072B246}" type="datetimeFigureOut">
              <a:rPr lang="hr-HR" altLang="sr-Latn-RS"/>
              <a:pPr>
                <a:defRPr/>
              </a:pPr>
              <a:t>26.5.2025.</a:t>
            </a:fld>
            <a:r>
              <a:rPr lang="hr-HR" altLang="sr-Latn-RS"/>
              <a:t>07.01.13.05.11.13</a:t>
            </a:r>
          </a:p>
        </p:txBody>
      </p:sp>
    </p:spTree>
    <p:extLst>
      <p:ext uri="{BB962C8B-B14F-4D97-AF65-F5344CB8AC3E}">
        <p14:creationId xmlns:p14="http://schemas.microsoft.com/office/powerpoint/2010/main" val="13186966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9705C379-5683-1F71-336A-A32E59FDE05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amdg.eu - ferbt1_006.ppt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DE0C0D37-7AE9-ECF8-0B5C-10C28EAD6E9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2E579-2B06-456C-874A-2AF98E4B010E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E5932ED5-01ED-7783-E4AC-31675739BB9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09BC5-EDD8-4BBE-9861-86DBBB981E74}" type="datetimeFigureOut">
              <a:rPr lang="hr-HR" altLang="sr-Latn-RS"/>
              <a:pPr>
                <a:defRPr/>
              </a:pPr>
              <a:t>26.5.2025.</a:t>
            </a:fld>
            <a:r>
              <a:rPr lang="hr-HR" altLang="sr-Latn-RS"/>
              <a:t>07.01.13.06.11.12</a:t>
            </a:r>
          </a:p>
        </p:txBody>
      </p:sp>
    </p:spTree>
    <p:extLst>
      <p:ext uri="{BB962C8B-B14F-4D97-AF65-F5344CB8AC3E}">
        <p14:creationId xmlns:p14="http://schemas.microsoft.com/office/powerpoint/2010/main" val="383629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8F5BBF-7A8D-0BC1-A174-EEB031EC601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amdg.eu - ferbt1_006.ppt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E29DD5-244F-EAAC-718A-BD3BB70C08A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32591-D39B-4730-A92D-5E5F63CC0D0C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3BCC5FA2-7FD2-A04D-EBFD-8A8003FA403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61726-13DD-4F45-95CB-C574E4DE3AF8}" type="datetimeFigureOut">
              <a:rPr lang="hr-HR" altLang="sr-Latn-RS"/>
              <a:pPr>
                <a:defRPr/>
              </a:pPr>
              <a:t>26.5.2025.</a:t>
            </a:fld>
            <a:r>
              <a:rPr lang="hr-HR" altLang="sr-Latn-RS"/>
              <a:t>07.01.13.06.11.12</a:t>
            </a:r>
          </a:p>
        </p:txBody>
      </p:sp>
    </p:spTree>
    <p:extLst>
      <p:ext uri="{BB962C8B-B14F-4D97-AF65-F5344CB8AC3E}">
        <p14:creationId xmlns:p14="http://schemas.microsoft.com/office/powerpoint/2010/main" val="2389913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FD5B58-F171-6FA3-F86F-B29526E3CD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9DD45-7C71-4D1B-8FF2-D3A914CC4F1D}" type="datetimeFigureOut">
              <a:rPr lang="hr-HR" altLang="sr-Latn-RS"/>
              <a:pPr>
                <a:defRPr/>
              </a:pPr>
              <a:t>26.5.2025.</a:t>
            </a:fld>
            <a:r>
              <a:rPr lang="hr-HR" altLang="sr-Latn-RS"/>
              <a:t>07.01.13.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F0EA16-C212-D34D-367D-10B74A49E8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FA3D7E-4A36-1ABE-893E-8CD9D46D2E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2FCDB-CECE-4BAE-A204-67A078B46096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0548316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F6D4A3-2022-B4F5-FB07-A0E77B3EF7D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amdg.eu - ferbt1_006.ppt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83FE9F-A9C1-96AA-B7E3-AFD55FDEAA9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72941-1A28-4BF9-8E4E-05931CF23CCB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BB6B2FFC-A9BD-D9BF-EB95-E3AFB5511BC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EDD17-576A-4C6A-9504-5BEDD861AEEB}" type="datetimeFigureOut">
              <a:rPr lang="hr-HR" altLang="sr-Latn-RS"/>
              <a:pPr>
                <a:defRPr/>
              </a:pPr>
              <a:t>26.5.2025.</a:t>
            </a:fld>
            <a:r>
              <a:rPr lang="hr-HR" altLang="sr-Latn-RS"/>
              <a:t>07.01.13.06.11.12</a:t>
            </a:r>
          </a:p>
        </p:txBody>
      </p:sp>
    </p:spTree>
    <p:extLst>
      <p:ext uri="{BB962C8B-B14F-4D97-AF65-F5344CB8AC3E}">
        <p14:creationId xmlns:p14="http://schemas.microsoft.com/office/powerpoint/2010/main" val="9665155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73DE57E-40C1-D30C-1170-2A765F90B28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amdg.eu - ferbt1_006.ppt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EE301A4-F061-82A5-BAF2-EEAA32CE9F9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5B436-6F71-4CBA-8F8F-8B0467023505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944728C-AD17-0F68-6D6C-C3D49BAB03B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567B0-0E01-4FFF-BCEC-F851436EFA78}" type="datetimeFigureOut">
              <a:rPr lang="hr-HR" altLang="sr-Latn-RS"/>
              <a:pPr>
                <a:defRPr/>
              </a:pPr>
              <a:t>26.5.2025.</a:t>
            </a:fld>
            <a:r>
              <a:rPr lang="hr-HR" altLang="sr-Latn-RS"/>
              <a:t>07.01.13.06.11.12</a:t>
            </a:r>
          </a:p>
        </p:txBody>
      </p:sp>
    </p:spTree>
    <p:extLst>
      <p:ext uri="{BB962C8B-B14F-4D97-AF65-F5344CB8AC3E}">
        <p14:creationId xmlns:p14="http://schemas.microsoft.com/office/powerpoint/2010/main" val="1118100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32F0256-4912-6946-43A5-CBF30A94D2B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amdg.eu - ferbt1_006.ppt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8698F12-FDD6-CCDD-22AF-F89C688B1E3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CB678-261E-4E6D-B629-7914C43EE717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A5334D91-CEFA-4F23-65BE-F6FCC649EE8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82AFF-0C8A-4437-B368-D9AB6F2D2957}" type="datetimeFigureOut">
              <a:rPr lang="hr-HR" altLang="sr-Latn-RS"/>
              <a:pPr>
                <a:defRPr/>
              </a:pPr>
              <a:t>26.5.2025.</a:t>
            </a:fld>
            <a:r>
              <a:rPr lang="hr-HR" altLang="sr-Latn-RS"/>
              <a:t>07.01.13.06.11.12</a:t>
            </a:r>
          </a:p>
        </p:txBody>
      </p:sp>
    </p:spTree>
    <p:extLst>
      <p:ext uri="{BB962C8B-B14F-4D97-AF65-F5344CB8AC3E}">
        <p14:creationId xmlns:p14="http://schemas.microsoft.com/office/powerpoint/2010/main" val="32907785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269AC3-0EBB-4839-1EFE-D52F1022811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amdg.eu - ferbt1_006.ppt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F2FD16-D725-C963-8ED9-66F1831AFA8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5444E-13ED-4BCF-AFB1-2D3BAB99F4F3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C166C13F-685B-AA53-6045-7D7442EC8F3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318F0-8DF5-4E0B-851A-966107D8954B}" type="datetimeFigureOut">
              <a:rPr lang="hr-HR" altLang="sr-Latn-RS"/>
              <a:pPr>
                <a:defRPr/>
              </a:pPr>
              <a:t>26.5.2025.</a:t>
            </a:fld>
            <a:r>
              <a:rPr lang="hr-HR" altLang="sr-Latn-RS"/>
              <a:t>07.01.13.06.11.12</a:t>
            </a:r>
          </a:p>
        </p:txBody>
      </p:sp>
    </p:spTree>
    <p:extLst>
      <p:ext uri="{BB962C8B-B14F-4D97-AF65-F5344CB8AC3E}">
        <p14:creationId xmlns:p14="http://schemas.microsoft.com/office/powerpoint/2010/main" val="10821183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12FB6A-8A32-3EF9-27D2-615B10B74D0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amdg.eu - ferbt1_006.ppt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59D8FE-3EDB-4301-0286-A9528E21DE7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2525B-E592-46DD-B75B-CB75027CE5A9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6454E5F0-BFE2-61F7-306A-744564FBEEB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FEFB7-2654-4B11-847E-E92EA3F5E8D1}" type="datetimeFigureOut">
              <a:rPr lang="hr-HR" altLang="sr-Latn-RS"/>
              <a:pPr>
                <a:defRPr/>
              </a:pPr>
              <a:t>26.5.2025.</a:t>
            </a:fld>
            <a:r>
              <a:rPr lang="hr-HR" altLang="sr-Latn-RS"/>
              <a:t>07.01.13.06.11.12</a:t>
            </a:r>
          </a:p>
        </p:txBody>
      </p:sp>
    </p:spTree>
    <p:extLst>
      <p:ext uri="{BB962C8B-B14F-4D97-AF65-F5344CB8AC3E}">
        <p14:creationId xmlns:p14="http://schemas.microsoft.com/office/powerpoint/2010/main" val="28341168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3D6F13-F614-BB86-24FF-9516DA2F47E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D0B136-AF97-3D7D-7466-7305D63FE3C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81AA8-EAE5-4E87-8E5A-BE550DD9661C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18B04620-5F8F-701C-3A6F-C785A8D0DB4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E857C-AD85-4FF9-BFFF-7BBE901CD402}" type="datetimeFigureOut">
              <a:rPr lang="hr-HR" altLang="sr-Latn-RS"/>
              <a:pPr>
                <a:defRPr/>
              </a:pPr>
              <a:t>26.5.2025.</a:t>
            </a:fld>
            <a:r>
              <a:rPr lang="hr-HR" altLang="sr-Latn-RS"/>
              <a:t>07.01.13.05.11.13</a:t>
            </a:r>
          </a:p>
        </p:txBody>
      </p:sp>
    </p:spTree>
    <p:extLst>
      <p:ext uri="{BB962C8B-B14F-4D97-AF65-F5344CB8AC3E}">
        <p14:creationId xmlns:p14="http://schemas.microsoft.com/office/powerpoint/2010/main" val="4971390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1CB0C7-FE01-26D2-6FB8-991C25ED6D1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1A1BBD-F280-F67A-17E5-92B9999C5D5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9F708-51D0-4DDF-ABE8-F9B3FF9ACFD8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1093597A-33F5-6D05-C54D-23CFAF67881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7144C-43B5-428C-82C7-CD0D6E7B41A9}" type="datetimeFigureOut">
              <a:rPr lang="hr-HR" altLang="sr-Latn-RS"/>
              <a:pPr>
                <a:defRPr/>
              </a:pPr>
              <a:t>26.5.2025.</a:t>
            </a:fld>
            <a:r>
              <a:rPr lang="hr-HR" altLang="sr-Latn-RS"/>
              <a:t>07.01.13.05.11.13</a:t>
            </a:r>
          </a:p>
        </p:txBody>
      </p:sp>
    </p:spTree>
    <p:extLst>
      <p:ext uri="{BB962C8B-B14F-4D97-AF65-F5344CB8AC3E}">
        <p14:creationId xmlns:p14="http://schemas.microsoft.com/office/powerpoint/2010/main" val="1436012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A3968EC6-A5C0-4A2E-AEE8-327BEAA479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FE25C-65E7-4C76-8E26-D76F143DA533}" type="datetimeFigureOut">
              <a:rPr lang="hr-HR"/>
              <a:pPr>
                <a:defRPr/>
              </a:pPr>
              <a:t>26.5.2025.</a:t>
            </a:fld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BDEE01D3-2E6B-E90F-6566-F0EB2AD06C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3ECC1A93-72AD-4D3D-D275-DEA7B6B36F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EDBE86-D789-4D4D-B896-9E45575FE057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1739333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30411527-8E39-3C15-AA7C-B33B75D861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5738D-4D68-4BB9-A0A0-5F961EAF5F42}" type="datetimeFigureOut">
              <a:rPr lang="hr-HR"/>
              <a:pPr>
                <a:defRPr/>
              </a:pPr>
              <a:t>26.5.2025.</a:t>
            </a:fld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CECC2B00-59DA-4281-05FD-F348DA5916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F201FFE3-D48B-29D4-7F8D-03F13EA909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E2806D-2B2A-4304-8C91-7085CC04447F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2881382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4885D3DB-DB2F-1863-2203-74953B6F9F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A90C3-225C-42AD-B9DF-6663D9331938}" type="datetimeFigureOut">
              <a:rPr lang="hr-HR"/>
              <a:pPr>
                <a:defRPr/>
              </a:pPr>
              <a:t>26.5.2025.</a:t>
            </a:fld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9A9EB650-5E41-3A61-6DE4-92C9E49B77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374A956A-A4FA-53B3-7F93-6A8D2E189B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AC01D1-28A8-464E-AFFF-FA0DA63F29F4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752408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A76A6B-7E23-BD5D-8FCD-FF66AC8AB6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270A0-1C85-45E1-BFD2-BB3E38577F08}" type="datetimeFigureOut">
              <a:rPr lang="hr-HR" altLang="sr-Latn-RS"/>
              <a:pPr>
                <a:defRPr/>
              </a:pPr>
              <a:t>26.5.2025.</a:t>
            </a:fld>
            <a:r>
              <a:rPr lang="hr-HR" altLang="sr-Latn-RS"/>
              <a:t>07.01.13.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7E4DDB-F295-5E5C-FA6C-93534ACB40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970694-B4F5-ADDA-E4C8-85F0803F9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6D6B1-5A68-4CBA-9EFC-F495041392A6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6912132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2073CCEE-D675-7B33-6C59-E2D6942227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E6805-61FB-4730-A535-906826FCAF16}" type="datetimeFigureOut">
              <a:rPr lang="hr-HR"/>
              <a:pPr>
                <a:defRPr/>
              </a:pPr>
              <a:t>26.5.2025.</a:t>
            </a:fld>
            <a:endParaRPr lang="hr-HR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6BE57D49-8B01-7DA4-E04E-C67B0F277A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0DAF2D42-52D8-EE67-AD91-C9DD33770E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311B57-7BBC-40D6-B1CC-0DABC3F9A1CD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5806626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801F4260-0EA6-4100-A002-D335398CDC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650B6-CEA6-4793-B235-BF991C823EB8}" type="datetimeFigureOut">
              <a:rPr lang="hr-HR"/>
              <a:pPr>
                <a:defRPr/>
              </a:pPr>
              <a:t>26.5.2025.</a:t>
            </a:fld>
            <a:endParaRPr lang="hr-HR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8F878F3B-33B7-162A-4AD0-584E7B33C7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1EAC6A29-8282-34DB-5714-49BCEE92B4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B1FACD-840D-4783-B723-25F9BCE9B991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6400103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5C063293-B996-B7AE-2F0A-1E46A30A7F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0DE47-F62A-4A99-97A2-1BE758B5E9EC}" type="datetimeFigureOut">
              <a:rPr lang="hr-HR"/>
              <a:pPr>
                <a:defRPr/>
              </a:pPr>
              <a:t>26.5.2025.</a:t>
            </a:fld>
            <a:endParaRPr lang="hr-HR"/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B42BA711-E56C-A585-7D17-DF8FC69A5B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37AF0275-D4E9-C032-29C4-EE03F3BE77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D91780-5819-4AE5-ACAF-176B92564172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7634140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F88624A3-DDBB-7E7B-10FA-1C6B541863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6BACF-DCD5-44A2-9495-A184A0E3FA1A}" type="datetimeFigureOut">
              <a:rPr lang="hr-HR"/>
              <a:pPr>
                <a:defRPr/>
              </a:pPr>
              <a:t>26.5.2025.</a:t>
            </a:fld>
            <a:endParaRPr lang="hr-HR"/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id="{02243D44-0ED8-422C-BDDA-B00ECF52C8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A8FDB598-845E-6DBC-26B7-7E5F76154B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574412-CD97-4F54-B94A-F75E1CEB8139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834887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431EC88D-C665-85EE-8341-928BBDC776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8DE65-3771-49A5-A713-991480A34F43}" type="datetimeFigureOut">
              <a:rPr lang="hr-HR"/>
              <a:pPr>
                <a:defRPr/>
              </a:pPr>
              <a:t>26.5.2025.</a:t>
            </a:fld>
            <a:endParaRPr lang="hr-HR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6C23A60C-3DB2-5418-661D-73B126AA46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A56D97C7-846A-4D00-6334-2B20BEA250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93FD45-163F-4ECA-8360-24386CD157FF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05255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5A27E502-771D-F953-B7B4-0847BA405F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37139-20D7-4A50-9D6E-263B5D1F200A}" type="datetimeFigureOut">
              <a:rPr lang="hr-HR"/>
              <a:pPr>
                <a:defRPr/>
              </a:pPr>
              <a:t>26.5.2025.</a:t>
            </a:fld>
            <a:endParaRPr lang="hr-HR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1CC73368-0FFE-59F3-028B-5E67158585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05974324-C633-145B-9E21-DF978F1178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102381-431A-4B22-8EFE-EA4D3AB4DCD1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4953630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A2BA1F21-CB61-C567-E175-A30B994613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D7B23-DC7E-4D61-85F1-FBFA2CCEAADA}" type="datetimeFigureOut">
              <a:rPr lang="hr-HR"/>
              <a:pPr>
                <a:defRPr/>
              </a:pPr>
              <a:t>26.5.2025.</a:t>
            </a:fld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016BB415-CEDC-C33B-50A3-AAF13F1DB0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74E5FCDA-F9AA-4B92-73AA-8C94D039F2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EC3B92-55CA-46D9-BA8A-3A2D8C6174AC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2320312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51EEC6A0-9A4C-3F9F-F3BE-A7584674A2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26D94-DF13-4175-B5C4-4E49A4B45DA5}" type="datetimeFigureOut">
              <a:rPr lang="hr-HR"/>
              <a:pPr>
                <a:defRPr/>
              </a:pPr>
              <a:t>26.5.2025.</a:t>
            </a:fld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9279D087-7A31-9613-D1F1-AFB94AE102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3EB7F6D2-C730-C52E-0E84-B894EAFEE5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086252-DC8F-4629-8043-F3BC305C1877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2130418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92684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8445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2CD794-C5C3-FCA8-8F63-C6C9BC1F12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3C553-50A3-421D-8D06-C49E28124FC2}" type="datetimeFigureOut">
              <a:rPr lang="hr-HR" altLang="sr-Latn-RS"/>
              <a:pPr>
                <a:defRPr/>
              </a:pPr>
              <a:t>26.5.2025.</a:t>
            </a:fld>
            <a:r>
              <a:rPr lang="hr-HR" altLang="sr-Latn-RS"/>
              <a:t>07.01.13.</a:t>
            </a: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795416-9BAF-4745-852F-AF15680F92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571C28-DD41-DF83-F0DE-278C68337B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CB054-8771-4B4D-A2E6-415EE7E933EA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1096589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46911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33939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22122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83424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31623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47494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29677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76295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6096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6096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31418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0BD64AE-76E5-78A0-8120-1C6A56A1BD11}"/>
              </a:ext>
            </a:extLst>
          </p:cNvPr>
          <p:cNvGrpSpPr>
            <a:grpSpLocks/>
          </p:cNvGrpSpPr>
          <p:nvPr/>
        </p:nvGrpSpPr>
        <p:grpSpPr bwMode="auto">
          <a:xfrm>
            <a:off x="1" y="2437766"/>
            <a:ext cx="9009196" cy="1053396"/>
            <a:chOff x="0" y="1536"/>
            <a:chExt cx="5675" cy="663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B4AA3703-2CBA-E5A5-866C-B1600940FB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0" name="Rectangle 4">
                <a:extLst>
                  <a:ext uri="{FF2B5EF4-FFF2-40B4-BE49-F238E27FC236}">
                    <a16:creationId xmlns:a16="http://schemas.microsoft.com/office/drawing/2014/main" id="{6F145AEA-8EDA-9823-F88A-5F5DCC06AF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" name="Rectangle 5">
                <a:extLst>
                  <a:ext uri="{FF2B5EF4-FFF2-40B4-BE49-F238E27FC236}">
                    <a16:creationId xmlns:a16="http://schemas.microsoft.com/office/drawing/2014/main" id="{F32A672C-8383-B1C6-E5E6-B5C4BC9F8C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5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4" name="Group 6">
              <a:extLst>
                <a:ext uri="{FF2B5EF4-FFF2-40B4-BE49-F238E27FC236}">
                  <a16:creationId xmlns:a16="http://schemas.microsoft.com/office/drawing/2014/main" id="{80871B01-EDEE-DBDF-F8DE-1717D3A42A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E0D3B6D-9DA8-0283-46C8-48AB2E2911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C5B33FC-94C9-A39A-563D-5A340A9D88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id="{52173AC8-F254-5FC5-8AB8-D20C7354D8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6" name="Rectangle 10">
              <a:extLst>
                <a:ext uri="{FF2B5EF4-FFF2-40B4-BE49-F238E27FC236}">
                  <a16:creationId xmlns:a16="http://schemas.microsoft.com/office/drawing/2014/main" id="{38B9D082-950C-7D08-684B-92E75C923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9EF042AB-C756-AD5D-B875-D8300CDC30D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sp>
        <p:nvSpPr>
          <p:cNvPr id="17716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786147" y="1774142"/>
            <a:ext cx="6168231" cy="154733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r-HR" noProof="0"/>
              <a:t>Click to edit Master title style</a:t>
            </a:r>
          </a:p>
        </p:txBody>
      </p:sp>
      <p:sp>
        <p:nvSpPr>
          <p:cNvPr id="17716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088511" y="4112784"/>
            <a:ext cx="5079720" cy="1854785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hr-HR" noProof="0"/>
              <a:t>Click to edit Master subtitle style</a:t>
            </a: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840275AD-2048-AA84-AD03-761DBDC66E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90243" y="6248139"/>
            <a:ext cx="1904895" cy="45697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de-DE"/>
              <a:t>12.10.2012</a:t>
            </a:r>
            <a:endParaRPr lang="hr-HR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20399797-4231-C23C-5B8E-512EF655B1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29315" y="6248139"/>
            <a:ext cx="2895138" cy="45697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hr-HR"/>
              <a:t>amdg.eu </a:t>
            </a: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F0B9CACE-5F0C-607A-1E1E-7B28D36DD5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630" y="6248139"/>
            <a:ext cx="1904895" cy="45697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EED327D-6DC5-4784-8C59-0CA587CFF1DB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082159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DA78974-3225-8CF2-5A08-886CC81743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33DE2-E5CB-418D-8EFD-14BB9CE7EB5D}" type="datetimeFigureOut">
              <a:rPr lang="hr-HR" altLang="sr-Latn-RS"/>
              <a:pPr>
                <a:defRPr/>
              </a:pPr>
              <a:t>26.5.2025.</a:t>
            </a:fld>
            <a:r>
              <a:rPr lang="hr-HR" altLang="sr-Latn-RS"/>
              <a:t>07.01.13.</a:t>
            </a:r>
            <a:endParaRPr lang="hr-HR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138D4CB-2A38-A5E0-CC05-9913136FE2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AAE4FF8-92F7-5D5D-A38B-5513D4F8AA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5F5C8-21C4-4EE9-8BC3-77F485AD74B0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0060945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BBF18E8B-66B0-CD63-3ACF-8E3FD613DE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12.10.2012</a:t>
            </a:r>
            <a:endParaRPr lang="hr-HR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5BA109EE-A3B4-F90B-EB88-6EC1AAAF09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amdg.eu 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F8FCB448-119E-9102-4099-B2818DEB88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3B396-4526-43C7-B695-010728BD08BD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1606859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122" y="1809424"/>
            <a:ext cx="6258941" cy="3019065"/>
          </a:xfrm>
        </p:spPr>
        <p:txBody>
          <a:bodyPr/>
          <a:lstStyle>
            <a:lvl1pPr>
              <a:defRPr sz="476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122" y="4857051"/>
            <a:ext cx="6258941" cy="1587655"/>
          </a:xfrm>
        </p:spPr>
        <p:txBody>
          <a:bodyPr/>
          <a:lstStyle>
            <a:lvl1pPr marL="0" indent="0">
              <a:buNone/>
              <a:defRPr sz="1905"/>
            </a:lvl1pPr>
            <a:lvl2pPr marL="362834" indent="0">
              <a:buNone/>
              <a:defRPr sz="1587"/>
            </a:lvl2pPr>
            <a:lvl3pPr marL="725668" indent="0">
              <a:buNone/>
              <a:defRPr sz="1428"/>
            </a:lvl3pPr>
            <a:lvl4pPr marL="1088502" indent="0">
              <a:buNone/>
              <a:defRPr sz="1270"/>
            </a:lvl4pPr>
            <a:lvl5pPr marL="1451336" indent="0">
              <a:buNone/>
              <a:defRPr sz="1270"/>
            </a:lvl5pPr>
            <a:lvl6pPr marL="1814170" indent="0">
              <a:buNone/>
              <a:defRPr sz="1270"/>
            </a:lvl6pPr>
            <a:lvl7pPr marL="2177004" indent="0">
              <a:buNone/>
              <a:defRPr sz="1270"/>
            </a:lvl7pPr>
            <a:lvl8pPr marL="2539837" indent="0">
              <a:buNone/>
              <a:defRPr sz="1270"/>
            </a:lvl8pPr>
            <a:lvl9pPr marL="2902671" indent="0">
              <a:buNone/>
              <a:defRPr sz="127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353E93B2-13EF-D1AC-FCF0-E53A2BDA9A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12.10.2012</a:t>
            </a:r>
            <a:endParaRPr lang="hr-HR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58C11B00-8EB3-8728-D5B2-236A260932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amdg.eu 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A7C756A3-4956-B819-6423-CD37806986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60590-6915-4041-9EF4-519F6BD39EC6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9996271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8589" y="2135355"/>
            <a:ext cx="3023643" cy="4354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83178" y="2135355"/>
            <a:ext cx="3023643" cy="4354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B89F7770-2167-2D4D-2E12-D107F4159E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12.10.2012</a:t>
            </a:r>
            <a:endParaRPr lang="hr-HR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D5CA11CD-C5C3-3D6C-D327-BEFC5823B4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amdg.eu 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0325BAF2-AAB2-09D2-0054-F762E1A51D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5D194-2188-48E6-9B33-33EE9DA279EC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9554455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161" y="386414"/>
            <a:ext cx="6258941" cy="1402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162" y="1779183"/>
            <a:ext cx="3070257" cy="871950"/>
          </a:xfrm>
        </p:spPr>
        <p:txBody>
          <a:bodyPr anchor="b"/>
          <a:lstStyle>
            <a:lvl1pPr marL="0" indent="0">
              <a:buNone/>
              <a:defRPr sz="1905" b="1"/>
            </a:lvl1pPr>
            <a:lvl2pPr marL="362834" indent="0">
              <a:buNone/>
              <a:defRPr sz="1587" b="1"/>
            </a:lvl2pPr>
            <a:lvl3pPr marL="725668" indent="0">
              <a:buNone/>
              <a:defRPr sz="1428" b="1"/>
            </a:lvl3pPr>
            <a:lvl4pPr marL="1088502" indent="0">
              <a:buNone/>
              <a:defRPr sz="1270" b="1"/>
            </a:lvl4pPr>
            <a:lvl5pPr marL="1451336" indent="0">
              <a:buNone/>
              <a:defRPr sz="1270" b="1"/>
            </a:lvl5pPr>
            <a:lvl6pPr marL="1814170" indent="0">
              <a:buNone/>
              <a:defRPr sz="1270" b="1"/>
            </a:lvl6pPr>
            <a:lvl7pPr marL="2177004" indent="0">
              <a:buNone/>
              <a:defRPr sz="1270" b="1"/>
            </a:lvl7pPr>
            <a:lvl8pPr marL="2539837" indent="0">
              <a:buNone/>
              <a:defRPr sz="1270" b="1"/>
            </a:lvl8pPr>
            <a:lvl9pPr marL="2902671" indent="0">
              <a:buNone/>
              <a:defRPr sz="127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162" y="2651133"/>
            <a:ext cx="3070257" cy="38994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73726" y="1779183"/>
            <a:ext cx="3085376" cy="871950"/>
          </a:xfrm>
        </p:spPr>
        <p:txBody>
          <a:bodyPr anchor="b"/>
          <a:lstStyle>
            <a:lvl1pPr marL="0" indent="0">
              <a:buNone/>
              <a:defRPr sz="1905" b="1"/>
            </a:lvl1pPr>
            <a:lvl2pPr marL="362834" indent="0">
              <a:buNone/>
              <a:defRPr sz="1587" b="1"/>
            </a:lvl2pPr>
            <a:lvl3pPr marL="725668" indent="0">
              <a:buNone/>
              <a:defRPr sz="1428" b="1"/>
            </a:lvl3pPr>
            <a:lvl4pPr marL="1088502" indent="0">
              <a:buNone/>
              <a:defRPr sz="1270" b="1"/>
            </a:lvl4pPr>
            <a:lvl5pPr marL="1451336" indent="0">
              <a:buNone/>
              <a:defRPr sz="1270" b="1"/>
            </a:lvl5pPr>
            <a:lvl6pPr marL="1814170" indent="0">
              <a:buNone/>
              <a:defRPr sz="1270" b="1"/>
            </a:lvl6pPr>
            <a:lvl7pPr marL="2177004" indent="0">
              <a:buNone/>
              <a:defRPr sz="1270" b="1"/>
            </a:lvl7pPr>
            <a:lvl8pPr marL="2539837" indent="0">
              <a:buNone/>
              <a:defRPr sz="1270" b="1"/>
            </a:lvl8pPr>
            <a:lvl9pPr marL="2902671" indent="0">
              <a:buNone/>
              <a:defRPr sz="127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73726" y="2651133"/>
            <a:ext cx="3085376" cy="38994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1B60AEEF-8046-B995-ADBB-2A060A79E0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12.10.2012</a:t>
            </a:r>
            <a:endParaRPr lang="hr-HR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1E73752F-CF0C-F0BD-08D8-6882CBFA97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amdg.eu 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0E07E572-DA74-DC8B-B834-C75ECF069C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76E1D-15A3-4B09-BF73-CE9D289D8021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6214328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89C1A06B-83AF-3D32-1745-741DB87487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12.10.2012</a:t>
            </a:r>
            <a:endParaRPr lang="hr-HR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9742ED82-0BC2-B4AE-6417-9E74F0ED55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amdg.eu 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20DCE972-641F-788F-F04D-F53C92BF98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E73AD-039D-4420-AF92-439CFC4DCB4A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5729959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8A6C514E-9B63-565A-12FE-E0C2884D25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12.10.2012</a:t>
            </a:r>
            <a:endParaRPr lang="hr-HR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1F762ADB-E9AA-6EE8-57E3-A46507AC30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amdg.eu 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657A75E5-97DA-68EA-A0BE-43CD961216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721F1-D458-4105-8759-F4EB371F3EB8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2473547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161" y="483857"/>
            <a:ext cx="2340804" cy="1693499"/>
          </a:xfrm>
        </p:spPr>
        <p:txBody>
          <a:bodyPr/>
          <a:lstStyle>
            <a:lvl1pPr>
              <a:defRPr sz="25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5376" y="1044997"/>
            <a:ext cx="3673726" cy="5157780"/>
          </a:xfrm>
        </p:spPr>
        <p:txBody>
          <a:bodyPr/>
          <a:lstStyle>
            <a:lvl1pPr>
              <a:defRPr sz="2540"/>
            </a:lvl1pPr>
            <a:lvl2pPr>
              <a:defRPr sz="2222"/>
            </a:lvl2pPr>
            <a:lvl3pPr>
              <a:defRPr sz="1905"/>
            </a:lvl3pPr>
            <a:lvl4pPr>
              <a:defRPr sz="1587"/>
            </a:lvl4pPr>
            <a:lvl5pPr>
              <a:defRPr sz="1587"/>
            </a:lvl5pPr>
            <a:lvl6pPr>
              <a:defRPr sz="1587"/>
            </a:lvl6pPr>
            <a:lvl7pPr>
              <a:defRPr sz="1587"/>
            </a:lvl7pPr>
            <a:lvl8pPr>
              <a:defRPr sz="1587"/>
            </a:lvl8pPr>
            <a:lvl9pPr>
              <a:defRPr sz="158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0161" y="2177356"/>
            <a:ext cx="2340804" cy="4033822"/>
          </a:xfrm>
        </p:spPr>
        <p:txBody>
          <a:bodyPr/>
          <a:lstStyle>
            <a:lvl1pPr marL="0" indent="0">
              <a:buNone/>
              <a:defRPr sz="1270"/>
            </a:lvl1pPr>
            <a:lvl2pPr marL="362834" indent="0">
              <a:buNone/>
              <a:defRPr sz="1111"/>
            </a:lvl2pPr>
            <a:lvl3pPr marL="725668" indent="0">
              <a:buNone/>
              <a:defRPr sz="952"/>
            </a:lvl3pPr>
            <a:lvl4pPr marL="1088502" indent="0">
              <a:buNone/>
              <a:defRPr sz="794"/>
            </a:lvl4pPr>
            <a:lvl5pPr marL="1451336" indent="0">
              <a:buNone/>
              <a:defRPr sz="794"/>
            </a:lvl5pPr>
            <a:lvl6pPr marL="1814170" indent="0">
              <a:buNone/>
              <a:defRPr sz="794"/>
            </a:lvl6pPr>
            <a:lvl7pPr marL="2177004" indent="0">
              <a:buNone/>
              <a:defRPr sz="794"/>
            </a:lvl7pPr>
            <a:lvl8pPr marL="2539837" indent="0">
              <a:buNone/>
              <a:defRPr sz="794"/>
            </a:lvl8pPr>
            <a:lvl9pPr marL="2902671" indent="0">
              <a:buNone/>
              <a:defRPr sz="79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6C867F5C-5418-B80E-D9CD-F4C66FC226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12.10.2012</a:t>
            </a:r>
            <a:endParaRPr lang="hr-HR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494AD9FB-6B00-B898-2A1B-DF2F4EF064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amdg.eu 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64141F61-B3E0-8F7F-DFBC-790F237D41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A27E0-72E3-4EC9-8FC5-546927A12862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9527854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161" y="483857"/>
            <a:ext cx="2340804" cy="1693499"/>
          </a:xfrm>
        </p:spPr>
        <p:txBody>
          <a:bodyPr/>
          <a:lstStyle>
            <a:lvl1pPr>
              <a:defRPr sz="25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85376" y="1044997"/>
            <a:ext cx="3673726" cy="5157780"/>
          </a:xfrm>
        </p:spPr>
        <p:txBody>
          <a:bodyPr/>
          <a:lstStyle>
            <a:lvl1pPr marL="0" indent="0">
              <a:buNone/>
              <a:defRPr sz="2540"/>
            </a:lvl1pPr>
            <a:lvl2pPr marL="362834" indent="0">
              <a:buNone/>
              <a:defRPr sz="2222"/>
            </a:lvl2pPr>
            <a:lvl3pPr marL="725668" indent="0">
              <a:buNone/>
              <a:defRPr sz="1905"/>
            </a:lvl3pPr>
            <a:lvl4pPr marL="1088502" indent="0">
              <a:buNone/>
              <a:defRPr sz="1587"/>
            </a:lvl4pPr>
            <a:lvl5pPr marL="1451336" indent="0">
              <a:buNone/>
              <a:defRPr sz="1587"/>
            </a:lvl5pPr>
            <a:lvl6pPr marL="1814170" indent="0">
              <a:buNone/>
              <a:defRPr sz="1587"/>
            </a:lvl6pPr>
            <a:lvl7pPr marL="2177004" indent="0">
              <a:buNone/>
              <a:defRPr sz="1587"/>
            </a:lvl7pPr>
            <a:lvl8pPr marL="2539837" indent="0">
              <a:buNone/>
              <a:defRPr sz="1587"/>
            </a:lvl8pPr>
            <a:lvl9pPr marL="2902671" indent="0">
              <a:buNone/>
              <a:defRPr sz="158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0161" y="2177356"/>
            <a:ext cx="2340804" cy="4033822"/>
          </a:xfrm>
        </p:spPr>
        <p:txBody>
          <a:bodyPr/>
          <a:lstStyle>
            <a:lvl1pPr marL="0" indent="0">
              <a:buNone/>
              <a:defRPr sz="1270"/>
            </a:lvl1pPr>
            <a:lvl2pPr marL="362834" indent="0">
              <a:buNone/>
              <a:defRPr sz="1111"/>
            </a:lvl2pPr>
            <a:lvl3pPr marL="725668" indent="0">
              <a:buNone/>
              <a:defRPr sz="952"/>
            </a:lvl3pPr>
            <a:lvl4pPr marL="1088502" indent="0">
              <a:buNone/>
              <a:defRPr sz="794"/>
            </a:lvl4pPr>
            <a:lvl5pPr marL="1451336" indent="0">
              <a:buNone/>
              <a:defRPr sz="794"/>
            </a:lvl5pPr>
            <a:lvl6pPr marL="1814170" indent="0">
              <a:buNone/>
              <a:defRPr sz="794"/>
            </a:lvl6pPr>
            <a:lvl7pPr marL="2177004" indent="0">
              <a:buNone/>
              <a:defRPr sz="794"/>
            </a:lvl7pPr>
            <a:lvl8pPr marL="2539837" indent="0">
              <a:buNone/>
              <a:defRPr sz="794"/>
            </a:lvl8pPr>
            <a:lvl9pPr marL="2902671" indent="0">
              <a:buNone/>
              <a:defRPr sz="79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65D129E3-7BB7-74A1-CDFD-E0E301EE4A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12.10.2012</a:t>
            </a:r>
            <a:endParaRPr lang="hr-HR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B310178D-B7C7-C308-5E95-51DB7C3362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amdg.eu 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41F84E85-ED78-EE1C-05B2-C2631A8A53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4E66E-F613-4A80-8825-B4713FF3C297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8329598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8CCB6A4-2099-8A4C-3029-2C16A4ADB2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12.10.2012</a:t>
            </a:r>
            <a:endParaRPr lang="hr-HR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9866DD11-2C5C-0DBA-7FB6-376A01D189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amdg.eu 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6DC5371F-3E33-9D00-F3D2-FF4538E32D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6796F-DA65-4DB6-8676-5697F0568980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2120121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58463" y="226809"/>
            <a:ext cx="1548358" cy="626325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393" y="226809"/>
            <a:ext cx="4524125" cy="62632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AEAEC1A3-5E47-8091-805D-5693357AC3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12.10.2012</a:t>
            </a:r>
            <a:endParaRPr lang="hr-HR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1B7DE398-DA14-4C97-CD11-3AECF88B92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amdg.eu 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3599BE3D-FDB4-63FE-1028-91A34B0E71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F2F79-E3CD-4662-8A00-F53F6B127DE6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605209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74E25BB-DE8E-80A4-B7C8-342FEBFE2D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30086-3B2D-4836-BAE6-6D88BAA7C0CC}" type="datetimeFigureOut">
              <a:rPr lang="hr-HR" altLang="sr-Latn-RS"/>
              <a:pPr>
                <a:defRPr/>
              </a:pPr>
              <a:t>26.5.2025.</a:t>
            </a:fld>
            <a:r>
              <a:rPr lang="hr-HR" altLang="sr-Latn-RS"/>
              <a:t>07.01.13.</a:t>
            </a:r>
            <a:endParaRPr lang="hr-HR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F3A6C86-E612-525F-57AE-900D23B6E0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022DFAC-B9AF-3BB1-D199-715750E983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7574C-71E4-497E-8669-1DAE9D030972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029547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205CBD1-6D49-D203-FA94-B72FE19D99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BCB7D-C594-46EA-BA69-A1BAD3082962}" type="datetimeFigureOut">
              <a:rPr lang="hr-HR" altLang="sr-Latn-RS"/>
              <a:pPr>
                <a:defRPr/>
              </a:pPr>
              <a:t>26.5.2025.</a:t>
            </a:fld>
            <a:r>
              <a:rPr lang="hr-HR" altLang="sr-Latn-RS"/>
              <a:t>07.01.13.</a:t>
            </a:r>
            <a:endParaRPr lang="hr-HR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1992B5-12E6-7206-569B-CB85357E3F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A9CE49D-68CB-EE81-7D13-DBA5B5E534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962C0-65F9-4161-9A5B-9CEC84483808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015452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DA8B7C-435D-F22F-1577-18A6DB1A10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C3934-C49F-4A3F-BB6E-BA550B0E440F}" type="datetimeFigureOut">
              <a:rPr lang="hr-HR" altLang="sr-Latn-RS"/>
              <a:pPr>
                <a:defRPr/>
              </a:pPr>
              <a:t>26.5.2025.</a:t>
            </a:fld>
            <a:r>
              <a:rPr lang="hr-HR" altLang="sr-Latn-RS"/>
              <a:t>07.01.13.</a:t>
            </a: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F97D14-486D-B424-D52A-F18B971B4A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C872F9-6D58-A273-475F-6DA1D9C955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7819C-4753-40E2-BA4D-0384C7B5F873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945902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A4D07E-BB16-6102-7FF4-1687EF84EA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7A5B3-2E39-4013-846E-0DB2A3D25BC3}" type="datetimeFigureOut">
              <a:rPr lang="hr-HR" altLang="sr-Latn-RS"/>
              <a:pPr>
                <a:defRPr/>
              </a:pPr>
              <a:t>26.5.2025.</a:t>
            </a:fld>
            <a:r>
              <a:rPr lang="hr-HR" altLang="sr-Latn-RS"/>
              <a:t>07.01.13.</a:t>
            </a: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350467-A489-0224-4C2C-12FC9B4DD0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188559-3531-0C61-4193-7DC1566FAA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F169B-CD43-4891-BF16-C65F7E1C9FF0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990273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7">
            <a:extLst>
              <a:ext uri="{FF2B5EF4-FFF2-40B4-BE49-F238E27FC236}">
                <a16:creationId xmlns:a16="http://schemas.microsoft.com/office/drawing/2014/main" id="{C7258F13-4A98-867D-C723-3C9C61558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7" name="Line 8">
            <a:extLst>
              <a:ext uri="{FF2B5EF4-FFF2-40B4-BE49-F238E27FC236}">
                <a16:creationId xmlns:a16="http://schemas.microsoft.com/office/drawing/2014/main" id="{9AA7024F-0B98-5745-3E49-2B7BC339B2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8" name="Rectangle 2">
            <a:extLst>
              <a:ext uri="{FF2B5EF4-FFF2-40B4-BE49-F238E27FC236}">
                <a16:creationId xmlns:a16="http://schemas.microsoft.com/office/drawing/2014/main" id="{FFDB4679-C3BA-A8E1-DDD1-DFFC1C739B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title style</a:t>
            </a:r>
          </a:p>
        </p:txBody>
      </p:sp>
      <p:sp>
        <p:nvSpPr>
          <p:cNvPr id="1029" name="Rectangle 3">
            <a:extLst>
              <a:ext uri="{FF2B5EF4-FFF2-40B4-BE49-F238E27FC236}">
                <a16:creationId xmlns:a16="http://schemas.microsoft.com/office/drawing/2014/main" id="{08E18749-41EA-54EB-85EB-C660B6CAB5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text styles</a:t>
            </a:r>
          </a:p>
          <a:p>
            <a:pPr lvl="1"/>
            <a:r>
              <a:rPr lang="hr-HR" altLang="en-US"/>
              <a:t>Second level</a:t>
            </a:r>
          </a:p>
          <a:p>
            <a:pPr lvl="2"/>
            <a:r>
              <a:rPr lang="hr-HR" altLang="en-US"/>
              <a:t>Third level</a:t>
            </a:r>
          </a:p>
          <a:p>
            <a:pPr lvl="3"/>
            <a:r>
              <a:rPr lang="hr-HR" altLang="en-US"/>
              <a:t>Fourth level</a:t>
            </a:r>
          </a:p>
          <a:p>
            <a:pPr lvl="4"/>
            <a:r>
              <a:rPr lang="hr-HR" altLang="en-US"/>
              <a:t>Fifth level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2E7ACE10-404A-E854-EB1F-582C32FEB4E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i="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6D3F289-04C4-4062-98CC-334D903A34E0}" type="datetimeFigureOut">
              <a:rPr lang="hr-HR" altLang="sr-Latn-RS"/>
              <a:pPr>
                <a:defRPr/>
              </a:pPr>
              <a:t>26.5.2025.</a:t>
            </a:fld>
            <a:r>
              <a:rPr lang="hr-HR" altLang="sr-Latn-RS"/>
              <a:t>07.01.13.</a:t>
            </a:r>
            <a:endParaRPr lang="hr-HR" altLang="en-US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B67A3C9A-5BD0-0255-B32D-461D7A3E302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 i="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6189AB80-D415-F2C3-6325-B3DAD66BB5F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2DFBB4-FED5-4DE2-9F64-66A56F56AA6B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8CBE8D5-04C3-6D6F-A76B-E7A5426C50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Titelmasterformat durch Klicken bearbeiten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F196A59-CDBE-C7EA-55C1-496AFA14C3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Textmasterformate durch Klicken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  <p:sp>
        <p:nvSpPr>
          <p:cNvPr id="101381" name="Rectangle 5">
            <a:extLst>
              <a:ext uri="{FF2B5EF4-FFF2-40B4-BE49-F238E27FC236}">
                <a16:creationId xmlns:a16="http://schemas.microsoft.com/office/drawing/2014/main" id="{32D2D1D1-AE27-2A9F-736F-36E33F3C02D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 i="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101382" name="Rectangle 6">
            <a:extLst>
              <a:ext uri="{FF2B5EF4-FFF2-40B4-BE49-F238E27FC236}">
                <a16:creationId xmlns:a16="http://schemas.microsoft.com/office/drawing/2014/main" id="{1B55CAB2-4EA0-9CE6-9628-B5DFC9210AB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FD907EC-AC8F-42A1-8255-8FD937C0ACF4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2054" name="Freeform 7">
            <a:extLst>
              <a:ext uri="{FF2B5EF4-FFF2-40B4-BE49-F238E27FC236}">
                <a16:creationId xmlns:a16="http://schemas.microsoft.com/office/drawing/2014/main" id="{ADA189F1-B404-93A5-78F5-7CBB9DDC5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371612160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5" name="Line 8">
            <a:extLst>
              <a:ext uri="{FF2B5EF4-FFF2-40B4-BE49-F238E27FC236}">
                <a16:creationId xmlns:a16="http://schemas.microsoft.com/office/drawing/2014/main" id="{29986D2C-F065-C6E5-DFDF-19C89C92489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B24FA6DF-280D-7DF5-B13E-C70FC3162B4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7848CF3-1B47-4520-A5DB-48B788FCBF27}" type="datetimeFigureOut">
              <a:rPr lang="hr-HR" altLang="sr-Latn-RS"/>
              <a:pPr>
                <a:defRPr/>
              </a:pPr>
              <a:t>26.5.2025.</a:t>
            </a:fld>
            <a:r>
              <a:rPr lang="hr-HR" altLang="sr-Latn-RS"/>
              <a:t>07.01.13.05.11.13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78" r:id="rId3"/>
    <p:sldLayoutId id="2147483879" r:id="rId4"/>
    <p:sldLayoutId id="2147483880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881" r:id="rId14"/>
    <p:sldLayoutId id="2147483882" r:id="rId15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>
            <a:extLst>
              <a:ext uri="{FF2B5EF4-FFF2-40B4-BE49-F238E27FC236}">
                <a16:creationId xmlns:a16="http://schemas.microsoft.com/office/drawing/2014/main" id="{6135C0C6-EC54-67DD-433D-741C246D25CB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4104" name="Group 3">
              <a:extLst>
                <a:ext uri="{FF2B5EF4-FFF2-40B4-BE49-F238E27FC236}">
                  <a16:creationId xmlns:a16="http://schemas.microsoft.com/office/drawing/2014/main" id="{C32D2201-18AE-46C8-F5F6-95D3AB0314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4111" name="Rectangle 4">
                <a:extLst>
                  <a:ext uri="{FF2B5EF4-FFF2-40B4-BE49-F238E27FC236}">
                    <a16:creationId xmlns:a16="http://schemas.microsoft.com/office/drawing/2014/main" id="{91F04A6F-AA1B-B2D5-303C-5380E5B719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0" tIns="45715" rIns="91430" bIns="4571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b="1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12" name="Rectangle 5">
                <a:extLst>
                  <a:ext uri="{FF2B5EF4-FFF2-40B4-BE49-F238E27FC236}">
                    <a16:creationId xmlns:a16="http://schemas.microsoft.com/office/drawing/2014/main" id="{BE8E5E2D-E54C-B05A-C660-7B14366E7A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0" tIns="45715" rIns="91430" bIns="4571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b="1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4105" name="Group 6">
              <a:extLst>
                <a:ext uri="{FF2B5EF4-FFF2-40B4-BE49-F238E27FC236}">
                  <a16:creationId xmlns:a16="http://schemas.microsoft.com/office/drawing/2014/main" id="{0803AD18-9704-292E-E404-EBC3CF52FF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4109" name="Rectangle 7">
                <a:extLst>
                  <a:ext uri="{FF2B5EF4-FFF2-40B4-BE49-F238E27FC236}">
                    <a16:creationId xmlns:a16="http://schemas.microsoft.com/office/drawing/2014/main" id="{52F589B9-9C5C-3053-8412-BE2A5818D9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0" tIns="45715" rIns="91430" bIns="4571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b="1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10" name="Rectangle 8">
                <a:extLst>
                  <a:ext uri="{FF2B5EF4-FFF2-40B4-BE49-F238E27FC236}">
                    <a16:creationId xmlns:a16="http://schemas.microsoft.com/office/drawing/2014/main" id="{0834B2B0-4E4B-BFAF-8F71-781C7E93DB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0" tIns="45715" rIns="91430" bIns="4571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b="1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4106" name="Rectangle 9">
              <a:extLst>
                <a:ext uri="{FF2B5EF4-FFF2-40B4-BE49-F238E27FC236}">
                  <a16:creationId xmlns:a16="http://schemas.microsoft.com/office/drawing/2014/main" id="{F00034F2-5E9A-0281-401E-64604B1283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5" rIns="91430" bIns="45715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07" name="Rectangle 10">
              <a:extLst>
                <a:ext uri="{FF2B5EF4-FFF2-40B4-BE49-F238E27FC236}">
                  <a16:creationId xmlns:a16="http://schemas.microsoft.com/office/drawing/2014/main" id="{247C6843-57E7-B47C-12CD-86A8EAAF7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5" rIns="91430" bIns="45715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08" name="Rectangle 11">
              <a:extLst>
                <a:ext uri="{FF2B5EF4-FFF2-40B4-BE49-F238E27FC236}">
                  <a16:creationId xmlns:a16="http://schemas.microsoft.com/office/drawing/2014/main" id="{955682C7-96D2-97B1-C51C-59DF60B934A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30" tIns="45715" rIns="91430" bIns="45715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099" name="Rectangle 9">
            <a:extLst>
              <a:ext uri="{FF2B5EF4-FFF2-40B4-BE49-F238E27FC236}">
                <a16:creationId xmlns:a16="http://schemas.microsoft.com/office/drawing/2014/main" id="{01961ABA-D4FA-7CE4-E5B2-382C5A5FA3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Click to edit Master title style</a:t>
            </a:r>
          </a:p>
        </p:txBody>
      </p:sp>
      <p:sp>
        <p:nvSpPr>
          <p:cNvPr id="4100" name="Rectangle 10">
            <a:extLst>
              <a:ext uri="{FF2B5EF4-FFF2-40B4-BE49-F238E27FC236}">
                <a16:creationId xmlns:a16="http://schemas.microsoft.com/office/drawing/2014/main" id="{90CD00CC-FF00-3886-A5E2-FEF5A6D14F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Click to edit Master text styles</a:t>
            </a:r>
          </a:p>
          <a:p>
            <a:pPr lvl="1"/>
            <a:r>
              <a:rPr lang="hr-HR" altLang="sr-Latn-RS"/>
              <a:t>Second level</a:t>
            </a:r>
          </a:p>
          <a:p>
            <a:pPr lvl="2"/>
            <a:r>
              <a:rPr lang="hr-HR" altLang="sr-Latn-RS"/>
              <a:t>Third level</a:t>
            </a:r>
          </a:p>
          <a:p>
            <a:pPr lvl="3"/>
            <a:r>
              <a:rPr lang="hr-HR" altLang="sr-Latn-RS"/>
              <a:t>Fourth level</a:t>
            </a:r>
          </a:p>
          <a:p>
            <a:pPr lvl="4"/>
            <a:r>
              <a:rPr lang="hr-HR" altLang="sr-Latn-RS"/>
              <a:t>Fifth level</a:t>
            </a: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C0EE8386-BA79-142A-A348-B4711652C33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2"/>
                </a:solidFill>
                <a:latin typeface="+mn-lt"/>
                <a:cs typeface="Tahoma" pitchFamily="34" charset="0"/>
              </a:defRPr>
            </a:lvl1pPr>
          </a:lstStyle>
          <a:p>
            <a:pPr>
              <a:defRPr/>
            </a:pPr>
            <a:fld id="{DE7CB228-40B8-42D1-B3BF-C03A2703EF64}" type="datetimeFigureOut">
              <a:rPr lang="hr-HR"/>
              <a:pPr>
                <a:defRPr/>
              </a:pPr>
              <a:t>26.5.2025.</a:t>
            </a:fld>
            <a:endParaRPr lang="hr-HR"/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1640220C-A4FC-CBA2-4C8F-BA9B4C0218B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2"/>
                </a:solidFill>
                <a:latin typeface="+mn-lt"/>
                <a:cs typeface="Tahoma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A1232B99-53CB-1398-608B-706EC1C2E23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2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1C1356E-4C8A-4B46-893B-03C18BA738C1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96638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1">
            <a:extLst>
              <a:ext uri="{FF2B5EF4-FFF2-40B4-BE49-F238E27FC236}">
                <a16:creationId xmlns:a16="http://schemas.microsoft.com/office/drawing/2014/main" id="{F566DAA1-7279-C83A-AE9B-983339C5003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29" name="Freeform 17" descr="CITTEXT">
              <a:extLst>
                <a:ext uri="{FF2B5EF4-FFF2-40B4-BE49-F238E27FC236}">
                  <a16:creationId xmlns:a16="http://schemas.microsoft.com/office/drawing/2014/main" id="{3D49EFAF-DA03-E018-B142-CA733659B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824" cy="4320"/>
            </a:xfrm>
            <a:custGeom>
              <a:avLst/>
              <a:gdLst>
                <a:gd name="T0" fmla="*/ 0 w 1824"/>
                <a:gd name="T1" fmla="*/ 72987 h 3840"/>
                <a:gd name="T2" fmla="*/ 0 w 1824"/>
                <a:gd name="T3" fmla="*/ 0 h 3840"/>
                <a:gd name="T4" fmla="*/ 1824 w 1824"/>
                <a:gd name="T5" fmla="*/ 0 h 3840"/>
                <a:gd name="T6" fmla="*/ 583 w 1824"/>
                <a:gd name="T7" fmla="*/ 72987 h 3840"/>
                <a:gd name="T8" fmla="*/ 0 w 1824"/>
                <a:gd name="T9" fmla="*/ 72987 h 38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dpi="0" rotWithShape="0">
              <a:blip r:embed="rId1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0" name="Rectangle 7">
              <a:extLst>
                <a:ext uri="{FF2B5EF4-FFF2-40B4-BE49-F238E27FC236}">
                  <a16:creationId xmlns:a16="http://schemas.microsoft.com/office/drawing/2014/main" id="{C755AAEF-BD2C-25C8-FDA6-6F6E9B52AE93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008" y="0"/>
              <a:ext cx="4752" cy="2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sr-Latn-RS" altLang="sr-Latn-RS" b="1">
                <a:latin typeface="Tahoma" panose="020B0604030504040204" pitchFamily="34" charset="0"/>
              </a:endParaRPr>
            </a:p>
          </p:txBody>
        </p:sp>
        <p:pic>
          <p:nvPicPr>
            <p:cNvPr id="1031" name="Picture 8" descr="CITBANND">
              <a:extLst>
                <a:ext uri="{FF2B5EF4-FFF2-40B4-BE49-F238E27FC236}">
                  <a16:creationId xmlns:a16="http://schemas.microsoft.com/office/drawing/2014/main" id="{3EB3FF78-70EA-6C4B-1768-D730CEFFA7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66" r="5334" b="86667"/>
            <a:stretch>
              <a:fillRect/>
            </a:stretch>
          </p:blipFill>
          <p:spPr bwMode="auto">
            <a:xfrm>
              <a:off x="1584" y="0"/>
              <a:ext cx="417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2" name="Rectangle 9">
              <a:extLst>
                <a:ext uri="{FF2B5EF4-FFF2-40B4-BE49-F238E27FC236}">
                  <a16:creationId xmlns:a16="http://schemas.microsoft.com/office/drawing/2014/main" id="{89A66D0F-C0D6-1DEC-FC5A-FEA40B9EB0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40"/>
              <a:ext cx="4752" cy="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sr-Latn-RS" altLang="sr-Latn-RS" b="1">
                <a:latin typeface="Tahoma" panose="020B0604030504040204" pitchFamily="34" charset="0"/>
              </a:endParaRPr>
            </a:p>
          </p:txBody>
        </p:sp>
        <p:grpSp>
          <p:nvGrpSpPr>
            <p:cNvPr id="1033" name="Group 20">
              <a:extLst>
                <a:ext uri="{FF2B5EF4-FFF2-40B4-BE49-F238E27FC236}">
                  <a16:creationId xmlns:a16="http://schemas.microsoft.com/office/drawing/2014/main" id="{436D71B7-ACE1-839E-967A-FC8A6F2725D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56"/>
              <a:ext cx="3642" cy="94"/>
              <a:chOff x="0" y="2256"/>
              <a:chExt cx="3642" cy="94"/>
            </a:xfrm>
          </p:grpSpPr>
          <p:sp>
            <p:nvSpPr>
              <p:cNvPr id="1034" name="Freeform 10">
                <a:extLst>
                  <a:ext uri="{FF2B5EF4-FFF2-40B4-BE49-F238E27FC236}">
                    <a16:creationId xmlns:a16="http://schemas.microsoft.com/office/drawing/2014/main" id="{C5205CE3-3500-C7D0-F1FB-1F3C87295E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310"/>
                <a:ext cx="3642" cy="1"/>
              </a:xfrm>
              <a:custGeom>
                <a:avLst/>
                <a:gdLst>
                  <a:gd name="T0" fmla="*/ 0 w 3642"/>
                  <a:gd name="T1" fmla="*/ 0 h 1"/>
                  <a:gd name="T2" fmla="*/ 3642 w 3642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1035" name="Group 15">
                <a:extLst>
                  <a:ext uri="{FF2B5EF4-FFF2-40B4-BE49-F238E27FC236}">
                    <a16:creationId xmlns:a16="http://schemas.microsoft.com/office/drawing/2014/main" id="{6CDF9720-E399-3AE4-D82E-EA68E84734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2256"/>
                <a:ext cx="1678" cy="94"/>
                <a:chOff x="419" y="1193"/>
                <a:chExt cx="1678" cy="94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47F76E76-3F52-8394-867D-D2423B2C1F5F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419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8613B44D-9E43-8A66-DFEE-C9BCEA7C6B94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947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BE215073-6290-EBF2-EDB1-0B3C62C43242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1475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C29B2F9D-357E-A858-E304-09279B0E5869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2003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</p:grpSp>
        </p:grpSp>
      </p:grpSp>
      <p:sp>
        <p:nvSpPr>
          <p:cNvPr id="1027" name="Rectangle 2">
            <a:extLst>
              <a:ext uri="{FF2B5EF4-FFF2-40B4-BE49-F238E27FC236}">
                <a16:creationId xmlns:a16="http://schemas.microsoft.com/office/drawing/2014/main" id="{46E1B460-5E61-4D9C-9A1E-ECBB0F0052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sr-Latn-RS"/>
              <a:t>Titelmasterformat durch Klicken bearbeiten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DB70B3B9-8C06-F780-9ED8-292CCC21CF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133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sr-Latn-RS"/>
              <a:t>Textmasterformate durch Klicken bearbeiten</a:t>
            </a:r>
          </a:p>
          <a:p>
            <a:pPr lvl="1"/>
            <a:r>
              <a:rPr lang="de-DE" altLang="sr-Latn-RS"/>
              <a:t>Zweite Ebene</a:t>
            </a:r>
          </a:p>
          <a:p>
            <a:pPr lvl="2"/>
            <a:r>
              <a:rPr lang="de-DE" altLang="sr-Latn-RS"/>
              <a:t>Dritte Ebene</a:t>
            </a:r>
          </a:p>
          <a:p>
            <a:pPr lvl="3"/>
            <a:r>
              <a:rPr lang="de-DE" altLang="sr-Latn-RS"/>
              <a:t>Vierte Ebene</a:t>
            </a:r>
          </a:p>
          <a:p>
            <a:pPr lvl="4"/>
            <a:r>
              <a:rPr lang="de-DE" altLang="sr-Latn-RS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30563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6127913-796B-7C5B-8476-A0DD0A99CC2D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17011" y="1098759"/>
            <a:ext cx="438428" cy="4737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1905"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2A545FF-D28D-1D22-19DB-45C92C62C41D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00006" y="1098759"/>
            <a:ext cx="328821" cy="473777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1905"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360711B6-AA64-1B8A-F2EE-B989C4A29D29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41736" y="1520454"/>
            <a:ext cx="422051" cy="475456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1905"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C025AB54-E42B-1055-9ADF-35DF213BCAB4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0873" y="1520454"/>
            <a:ext cx="369136" cy="475456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1905"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2738BD28-1ECE-BAD7-9C1C-B2C9633EE7F4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7246" y="1448211"/>
            <a:ext cx="560633" cy="42169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1905"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1EDE9FF7-6D2E-E838-2814-BC0DAE69E94E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2211" y="991235"/>
            <a:ext cx="31496" cy="105171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1905"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57E6E8AF-14A7-76DC-EACC-5DCBE3CBABB8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3468" y="1780863"/>
            <a:ext cx="8225569" cy="31922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1905"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29" name="Rectangle 9">
            <a:extLst>
              <a:ext uri="{FF2B5EF4-FFF2-40B4-BE49-F238E27FC236}">
                <a16:creationId xmlns:a16="http://schemas.microsoft.com/office/drawing/2014/main" id="{A53DAAC0-3E87-1D5B-9506-08819BA1C1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1504" y="215048"/>
            <a:ext cx="7792180" cy="146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title style</a:t>
            </a:r>
          </a:p>
        </p:txBody>
      </p:sp>
      <p:sp>
        <p:nvSpPr>
          <p:cNvPr id="5130" name="Rectangle 10">
            <a:extLst>
              <a:ext uri="{FF2B5EF4-FFF2-40B4-BE49-F238E27FC236}">
                <a16:creationId xmlns:a16="http://schemas.microsoft.com/office/drawing/2014/main" id="{DADF749F-F5C2-F73F-110B-9F6A2BD6AA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3001" y="2017752"/>
            <a:ext cx="7772022" cy="41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text styles</a:t>
            </a:r>
          </a:p>
          <a:p>
            <a:pPr lvl="1"/>
            <a:r>
              <a:rPr lang="hr-HR" altLang="en-US"/>
              <a:t>Second level</a:t>
            </a:r>
          </a:p>
          <a:p>
            <a:pPr lvl="2"/>
            <a:r>
              <a:rPr lang="hr-HR" altLang="en-US"/>
              <a:t>Third level</a:t>
            </a:r>
          </a:p>
          <a:p>
            <a:pPr lvl="3"/>
            <a:r>
              <a:rPr lang="hr-HR" altLang="en-US"/>
              <a:t>Fourth level</a:t>
            </a:r>
          </a:p>
          <a:p>
            <a:pPr lvl="4"/>
            <a:r>
              <a:rPr lang="hr-HR" altLang="en-US"/>
              <a:t>Fifth level</a:t>
            </a:r>
          </a:p>
        </p:txBody>
      </p:sp>
      <p:sp>
        <p:nvSpPr>
          <p:cNvPr id="176139" name="Rectangle 11">
            <a:extLst>
              <a:ext uri="{FF2B5EF4-FFF2-40B4-BE49-F238E27FC236}">
                <a16:creationId xmlns:a16="http://schemas.microsoft.com/office/drawing/2014/main" id="{F5094FF0-87FE-3EFF-F53E-CBE5751A693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1583" y="6243098"/>
            <a:ext cx="1904895" cy="4569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11">
                <a:latin typeface="+mn-lt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de-DE"/>
              <a:t>12.10.2012</a:t>
            </a:r>
            <a:endParaRPr lang="hr-HR"/>
          </a:p>
        </p:txBody>
      </p:sp>
      <p:sp>
        <p:nvSpPr>
          <p:cNvPr id="176140" name="Rectangle 12">
            <a:extLst>
              <a:ext uri="{FF2B5EF4-FFF2-40B4-BE49-F238E27FC236}">
                <a16:creationId xmlns:a16="http://schemas.microsoft.com/office/drawing/2014/main" id="{C084848E-CC1D-CB1D-9DE4-E57DE375FF2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348" y="6243098"/>
            <a:ext cx="2896398" cy="4569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111">
                <a:latin typeface="+mn-lt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hr-HR"/>
              <a:t>amdg.eu </a:t>
            </a:r>
          </a:p>
        </p:txBody>
      </p:sp>
      <p:sp>
        <p:nvSpPr>
          <p:cNvPr id="176141" name="Rectangle 13">
            <a:extLst>
              <a:ext uri="{FF2B5EF4-FFF2-40B4-BE49-F238E27FC236}">
                <a16:creationId xmlns:a16="http://schemas.microsoft.com/office/drawing/2014/main" id="{EF970C46-825C-1A4B-2E98-3C8A187D6C0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568" y="6243098"/>
            <a:ext cx="1904895" cy="4569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11">
                <a:latin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00AE8F40-AF54-44F3-8E86-A636BDBAB78D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928976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92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92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92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92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92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5pPr>
      <a:lvl6pPr marL="362834" algn="l" rtl="0" fontAlgn="base">
        <a:spcBef>
          <a:spcPct val="0"/>
        </a:spcBef>
        <a:spcAft>
          <a:spcPct val="0"/>
        </a:spcAft>
        <a:defRPr sz="3492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6pPr>
      <a:lvl7pPr marL="725668" algn="l" rtl="0" fontAlgn="base">
        <a:spcBef>
          <a:spcPct val="0"/>
        </a:spcBef>
        <a:spcAft>
          <a:spcPct val="0"/>
        </a:spcAft>
        <a:defRPr sz="3492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7pPr>
      <a:lvl8pPr marL="1088502" algn="l" rtl="0" fontAlgn="base">
        <a:spcBef>
          <a:spcPct val="0"/>
        </a:spcBef>
        <a:spcAft>
          <a:spcPct val="0"/>
        </a:spcAft>
        <a:defRPr sz="3492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8pPr>
      <a:lvl9pPr marL="1451336" algn="l" rtl="0" fontAlgn="base">
        <a:spcBef>
          <a:spcPct val="0"/>
        </a:spcBef>
        <a:spcAft>
          <a:spcPct val="0"/>
        </a:spcAft>
        <a:defRPr sz="3492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272125" indent="-27212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540" kern="1200">
          <a:solidFill>
            <a:schemeClr val="tx1"/>
          </a:solidFill>
          <a:latin typeface="+mn-lt"/>
          <a:ea typeface="+mn-ea"/>
          <a:cs typeface="+mn-cs"/>
        </a:defRPr>
      </a:lvl1pPr>
      <a:lvl2pPr marL="589605" indent="-22677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222" kern="1200">
          <a:solidFill>
            <a:schemeClr val="tx1"/>
          </a:solidFill>
          <a:latin typeface="+mn-lt"/>
          <a:ea typeface="+mn-ea"/>
          <a:cs typeface="+mn-cs"/>
        </a:defRPr>
      </a:lvl2pPr>
      <a:lvl3pPr marL="907085" indent="-181417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269919" indent="-181417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32753" indent="-18141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1995587" indent="-181417" algn="l" defTabSz="725668" rtl="0" eaLnBrk="1" latinLnBrk="0" hangingPunct="1">
        <a:lnSpc>
          <a:spcPct val="90000"/>
        </a:lnSpc>
        <a:spcBef>
          <a:spcPts val="397"/>
        </a:spcBef>
        <a:buFont typeface="Arial" panose="020B0604020202020204" pitchFamily="34" charset="0"/>
        <a:buChar char="•"/>
        <a:defRPr sz="1428" kern="1200">
          <a:solidFill>
            <a:schemeClr val="tx1"/>
          </a:solidFill>
          <a:latin typeface="+mn-lt"/>
          <a:ea typeface="+mn-ea"/>
          <a:cs typeface="+mn-cs"/>
        </a:defRPr>
      </a:lvl6pPr>
      <a:lvl7pPr marL="2358420" indent="-181417" algn="l" defTabSz="725668" rtl="0" eaLnBrk="1" latinLnBrk="0" hangingPunct="1">
        <a:lnSpc>
          <a:spcPct val="90000"/>
        </a:lnSpc>
        <a:spcBef>
          <a:spcPts val="397"/>
        </a:spcBef>
        <a:buFont typeface="Arial" panose="020B0604020202020204" pitchFamily="34" charset="0"/>
        <a:buChar char="•"/>
        <a:defRPr sz="1428" kern="1200">
          <a:solidFill>
            <a:schemeClr val="tx1"/>
          </a:solidFill>
          <a:latin typeface="+mn-lt"/>
          <a:ea typeface="+mn-ea"/>
          <a:cs typeface="+mn-cs"/>
        </a:defRPr>
      </a:lvl7pPr>
      <a:lvl8pPr marL="2721254" indent="-181417" algn="l" defTabSz="725668" rtl="0" eaLnBrk="1" latinLnBrk="0" hangingPunct="1">
        <a:lnSpc>
          <a:spcPct val="90000"/>
        </a:lnSpc>
        <a:spcBef>
          <a:spcPts val="397"/>
        </a:spcBef>
        <a:buFont typeface="Arial" panose="020B0604020202020204" pitchFamily="34" charset="0"/>
        <a:buChar char="•"/>
        <a:defRPr sz="1428" kern="1200">
          <a:solidFill>
            <a:schemeClr val="tx1"/>
          </a:solidFill>
          <a:latin typeface="+mn-lt"/>
          <a:ea typeface="+mn-ea"/>
          <a:cs typeface="+mn-cs"/>
        </a:defRPr>
      </a:lvl8pPr>
      <a:lvl9pPr marL="3084088" indent="-181417" algn="l" defTabSz="725668" rtl="0" eaLnBrk="1" latinLnBrk="0" hangingPunct="1">
        <a:lnSpc>
          <a:spcPct val="90000"/>
        </a:lnSpc>
        <a:spcBef>
          <a:spcPts val="397"/>
        </a:spcBef>
        <a:buFont typeface="Arial" panose="020B0604020202020204" pitchFamily="34" charset="0"/>
        <a:buChar char="•"/>
        <a:defRPr sz="14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566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1pPr>
      <a:lvl2pPr marL="362834" algn="l" defTabSz="72566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2pPr>
      <a:lvl3pPr marL="725668" algn="l" defTabSz="72566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3pPr>
      <a:lvl4pPr marL="1088502" algn="l" defTabSz="72566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4pPr>
      <a:lvl5pPr marL="1451336" algn="l" defTabSz="72566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5pPr>
      <a:lvl6pPr marL="1814170" algn="l" defTabSz="72566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6pPr>
      <a:lvl7pPr marL="2177004" algn="l" defTabSz="72566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7pPr>
      <a:lvl8pPr marL="2539837" algn="l" defTabSz="72566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8pPr>
      <a:lvl9pPr marL="2902671" algn="l" defTabSz="72566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3B3D3D7E-799D-1D46-92F5-A0CB84A50DC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1268413"/>
            <a:ext cx="7920037" cy="2335212"/>
          </a:xfrm>
        </p:spPr>
        <p:txBody>
          <a:bodyPr/>
          <a:lstStyle/>
          <a:p>
            <a:pPr eaLnBrk="1" hangingPunct="1"/>
            <a:r>
              <a:rPr lang="hr-HR" altLang="sr-Latn-R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Martin put do </a:t>
            </a:r>
            <a:br>
              <a:rPr lang="hr-HR" altLang="sr-Latn-R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uskrsne vjere</a:t>
            </a:r>
            <a:endParaRPr lang="de-DE" altLang="sr-Latn-R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5602B1B0-6B00-79C4-0EC4-036B4115A64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51050" y="4149725"/>
            <a:ext cx="6761163" cy="2519363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Clr>
                <a:schemeClr val="bg1"/>
              </a:buClr>
              <a:buFont typeface="Times New Roman" panose="02020603050405020304" pitchFamily="18" charset="0"/>
              <a:buNone/>
            </a:pPr>
            <a:r>
              <a:rPr lang="hr-HR" altLang="sr-Latn-R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Krist i njegova učenica </a:t>
            </a:r>
            <a:br>
              <a:rPr lang="hr-HR" altLang="sr-Latn-R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Lk 10,38–42 i</a:t>
            </a:r>
          </a:p>
          <a:p>
            <a:pPr eaLnBrk="1" hangingPunct="1">
              <a:spcBef>
                <a:spcPts val="600"/>
              </a:spcBef>
              <a:buClr>
                <a:schemeClr val="bg1"/>
              </a:buClr>
              <a:buFont typeface="Times New Roman" panose="02020603050405020304" pitchFamily="18" charset="0"/>
              <a:buNone/>
            </a:pPr>
            <a:r>
              <a:rPr lang="hr-HR" altLang="sr-Latn-RS" sz="3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hr-HR" altLang="sr-Latn-RS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11,20-28</a:t>
            </a:r>
          </a:p>
        </p:txBody>
      </p:sp>
      <p:pic>
        <p:nvPicPr>
          <p:cNvPr id="16388" name="Picture 4" descr="en07jun42a_young">
            <a:extLst>
              <a:ext uri="{FF2B5EF4-FFF2-40B4-BE49-F238E27FC236}">
                <a16:creationId xmlns:a16="http://schemas.microsoft.com/office/drawing/2014/main" id="{EE5365DD-0D78-8907-6C0C-61267FE27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0"/>
            <a:ext cx="3086100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A logo with a group of people and a cross&#10;&#10;AI-generated content may be incorrect.">
            <a:extLst>
              <a:ext uri="{FF2B5EF4-FFF2-40B4-BE49-F238E27FC236}">
                <a16:creationId xmlns:a16="http://schemas.microsoft.com/office/drawing/2014/main" id="{1E3D8BEB-FD4A-A58B-F620-C5DEDF0E9F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01" y="-30388"/>
            <a:ext cx="1135531" cy="11448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7595F3EB-CEE8-EA5B-7A3B-EE9AA51383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01613"/>
            <a:ext cx="8229600" cy="1139825"/>
          </a:xfrm>
        </p:spPr>
        <p:txBody>
          <a:bodyPr/>
          <a:lstStyle/>
          <a:p>
            <a:r>
              <a:rPr lang="hr-HR" altLang="sr-Latn-RS" sz="5000" b="1">
                <a:latin typeface="Times New Roman" panose="02020603050405020304" pitchFamily="18" charset="0"/>
                <a:cs typeface="Times New Roman" panose="02020603050405020304" pitchFamily="18" charset="0"/>
              </a:rPr>
              <a:t>Plodovi</a:t>
            </a:r>
          </a:p>
        </p:txBody>
      </p:sp>
      <p:sp>
        <p:nvSpPr>
          <p:cNvPr id="247812" name="Rectangle 4">
            <a:extLst>
              <a:ext uri="{FF2B5EF4-FFF2-40B4-BE49-F238E27FC236}">
                <a16:creationId xmlns:a16="http://schemas.microsoft.com/office/drawing/2014/main" id="{D0E449ED-0E9A-9043-62AE-1DBABC5DE35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43050"/>
            <a:ext cx="8362950" cy="4587875"/>
          </a:xfrm>
        </p:spPr>
        <p:txBody>
          <a:bodyPr/>
          <a:lstStyle/>
          <a:p>
            <a:pPr eaLnBrk="1" hangingPunct="1"/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Martina apostolska </a:t>
            </a:r>
            <a:b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vjera (Iv 11,27.28):</a:t>
            </a:r>
          </a:p>
          <a:p>
            <a:pPr eaLnBrk="1" hangingPunct="1"/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1. “</a:t>
            </a:r>
            <a:r>
              <a:rPr lang="hr-HR" altLang="sr-Latn-R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Vjerujem</a:t>
            </a:r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Ti si Krist!” (11,27) </a:t>
            </a:r>
            <a:b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usp. Mt 16,16 (Petar)</a:t>
            </a:r>
          </a:p>
          <a:p>
            <a:pPr eaLnBrk="1" hangingPunct="1"/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2. “Učitelj je ovdje </a:t>
            </a:r>
            <a:b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i zove te” (Iv 11,28)</a:t>
            </a:r>
          </a:p>
          <a:p>
            <a:pPr eaLnBrk="1" hangingPunct="1"/>
            <a:r>
              <a:rPr lang="hr-HR" altLang="sr-Latn-R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Poslužuje</a:t>
            </a:r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 na večeri s bratom, kojega je Isus uskrisio (12,2)</a:t>
            </a:r>
            <a:endParaRPr lang="hr-HR" altLang="sr-Latn-RS"/>
          </a:p>
        </p:txBody>
      </p:sp>
      <p:pic>
        <p:nvPicPr>
          <p:cNvPr id="25604" name="Content Placeholder 4" descr="Vidi izvornu sliku">
            <a:extLst>
              <a:ext uri="{FF2B5EF4-FFF2-40B4-BE49-F238E27FC236}">
                <a16:creationId xmlns:a16="http://schemas.microsoft.com/office/drawing/2014/main" id="{D29AE32F-37D5-8E21-1799-E9E963AA59D9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89450" y="-4763"/>
            <a:ext cx="4654550" cy="43703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7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78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7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23DAF7-A596-B13C-CB65-208EF2EC0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0253B23B-38AB-E39A-1EE4-0052AF43388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7304087" cy="1081088"/>
          </a:xfrm>
        </p:spPr>
        <p:txBody>
          <a:bodyPr/>
          <a:lstStyle/>
          <a:p>
            <a:r>
              <a:rPr lang="hr-HR" altLang="sr-Latn-R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Moja poučljivost</a:t>
            </a:r>
            <a:endParaRPr lang="de-DE" altLang="sr-Latn-RS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43" name="Rectangle 8">
            <a:extLst>
              <a:ext uri="{FF2B5EF4-FFF2-40B4-BE49-F238E27FC236}">
                <a16:creationId xmlns:a16="http://schemas.microsoft.com/office/drawing/2014/main" id="{D926AD1C-657F-403E-CD3E-E45343AAAF96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1470025"/>
            <a:ext cx="5473700" cy="4724400"/>
          </a:xfrm>
        </p:spPr>
        <p:txBody>
          <a:bodyPr/>
          <a:lstStyle/>
          <a:p>
            <a:pPr eaLnBrk="1" hangingPunct="1"/>
            <a:r>
              <a:rPr lang="hr-HR" altLang="sr-Latn-R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Koliko sam otvoren </a:t>
            </a:r>
            <a:br>
              <a:rPr lang="hr-HR" altLang="sr-Latn-R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Gospodinom?</a:t>
            </a:r>
          </a:p>
          <a:p>
            <a:pPr eaLnBrk="1" hangingPunct="1"/>
            <a:r>
              <a:rPr lang="hr-HR" altLang="sr-Latn-R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Kakva je moja vjera </a:t>
            </a:r>
            <a:br>
              <a:rPr lang="hr-HR" altLang="sr-Latn-R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uskrsnuće?</a:t>
            </a:r>
          </a:p>
          <a:p>
            <a:pPr eaLnBrk="1" hangingPunct="1"/>
            <a:r>
              <a:rPr lang="hr-HR" altLang="sr-Latn-R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Kome ja prenosim Učiteljev poziv?</a:t>
            </a:r>
          </a:p>
        </p:txBody>
      </p:sp>
      <p:pic>
        <p:nvPicPr>
          <p:cNvPr id="26628" name="Picture 4">
            <a:extLst>
              <a:ext uri="{FF2B5EF4-FFF2-40B4-BE49-F238E27FC236}">
                <a16:creationId xmlns:a16="http://schemas.microsoft.com/office/drawing/2014/main" id="{83B915E7-6536-BA94-3911-D70AD975F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0"/>
            <a:ext cx="3351212" cy="497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354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>
            <a:extLst>
              <a:ext uri="{FF2B5EF4-FFF2-40B4-BE49-F238E27FC236}">
                <a16:creationId xmlns:a16="http://schemas.microsoft.com/office/drawing/2014/main" id="{75B9118B-36A2-54C8-C879-C76D105D1A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351837" cy="1143000"/>
          </a:xfrm>
        </p:spPr>
        <p:txBody>
          <a:bodyPr anchor="b"/>
          <a:lstStyle/>
          <a:p>
            <a:pPr eaLnBrk="1" hangingPunct="1"/>
            <a:r>
              <a:rPr lang="hr-HR" altLang="sr-Latn-R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Služite Gospodinu u veselju (</a:t>
            </a:r>
            <a:r>
              <a:rPr lang="hr-HR" altLang="sr-Latn-R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hr-HR" altLang="sr-Latn-R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100)</a:t>
            </a:r>
          </a:p>
        </p:txBody>
      </p:sp>
      <p:pic>
        <p:nvPicPr>
          <p:cNvPr id="45059" name="Picture 6">
            <a:extLst>
              <a:ext uri="{FF2B5EF4-FFF2-40B4-BE49-F238E27FC236}">
                <a16:creationId xmlns:a16="http://schemas.microsoft.com/office/drawing/2014/main" id="{7F0D1F68-FD33-D4B4-27F1-104B19B35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575"/>
            <a:ext cx="9144000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0F6BC7-5FBA-1CF5-6E08-02E599DA2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CCCD1667-BCFD-A209-447F-BA0C6685ED1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1268413"/>
            <a:ext cx="7920037" cy="2335212"/>
          </a:xfrm>
        </p:spPr>
        <p:txBody>
          <a:bodyPr/>
          <a:lstStyle/>
          <a:p>
            <a:pPr eaLnBrk="1" hangingPunct="1"/>
            <a:r>
              <a:rPr lang="hr-HR" altLang="sr-Latn-R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Martin put do </a:t>
            </a:r>
            <a:br>
              <a:rPr lang="hr-HR" altLang="sr-Latn-R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uskrsne vjere</a:t>
            </a:r>
            <a:endParaRPr lang="de-DE" altLang="sr-Latn-R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535B2367-9084-1DD5-F100-C3D325C0E41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51050" y="4149725"/>
            <a:ext cx="6761163" cy="2519363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Clr>
                <a:schemeClr val="bg1"/>
              </a:buClr>
              <a:buFont typeface="Times New Roman" panose="02020603050405020304" pitchFamily="18" charset="0"/>
              <a:buNone/>
            </a:pPr>
            <a:r>
              <a:rPr lang="hr-HR" altLang="sr-Latn-R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Krist i njegova učenica </a:t>
            </a:r>
            <a:br>
              <a:rPr lang="hr-HR" altLang="sr-Latn-R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Lk 10,38–42 i</a:t>
            </a:r>
          </a:p>
          <a:p>
            <a:pPr eaLnBrk="1" hangingPunct="1">
              <a:spcBef>
                <a:spcPts val="600"/>
              </a:spcBef>
              <a:buClr>
                <a:schemeClr val="bg1"/>
              </a:buClr>
              <a:buFont typeface="Times New Roman" panose="02020603050405020304" pitchFamily="18" charset="0"/>
              <a:buNone/>
            </a:pPr>
            <a:r>
              <a:rPr lang="hr-HR" altLang="sr-Latn-RS" sz="3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hr-HR" altLang="sr-Latn-RS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11,20-28</a:t>
            </a:r>
          </a:p>
        </p:txBody>
      </p:sp>
      <p:pic>
        <p:nvPicPr>
          <p:cNvPr id="16388" name="Picture 4" descr="en07jun42a_young">
            <a:extLst>
              <a:ext uri="{FF2B5EF4-FFF2-40B4-BE49-F238E27FC236}">
                <a16:creationId xmlns:a16="http://schemas.microsoft.com/office/drawing/2014/main" id="{4CA8848B-ED13-AA71-E7C5-2FBAFB3E7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0"/>
            <a:ext cx="3086100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A logo with a group of people and a cross&#10;&#10;AI-generated content may be incorrect.">
            <a:extLst>
              <a:ext uri="{FF2B5EF4-FFF2-40B4-BE49-F238E27FC236}">
                <a16:creationId xmlns:a16="http://schemas.microsoft.com/office/drawing/2014/main" id="{C281D067-51BD-D61F-ECBA-3FEEB47783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01" y="-30388"/>
            <a:ext cx="1135531" cy="114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43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083EBC-C57A-A0DD-3C57-417F09BED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7A59747-13A7-5808-CBF8-452217A4B915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116013" y="222123"/>
            <a:ext cx="7273925" cy="4503022"/>
          </a:xfrm>
        </p:spPr>
        <p:txBody>
          <a:bodyPr lIns="91440" tIns="45720" rIns="91440" bIns="45720"/>
          <a:lstStyle/>
          <a:p>
            <a:pPr eaLnBrk="1" hangingPunct="1"/>
            <a:r>
              <a:rPr lang="hr-HR" altLang="en-US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Učite se </a:t>
            </a:r>
            <a:br>
              <a:rPr lang="hr-HR" altLang="en-US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od mene!</a:t>
            </a:r>
            <a:br>
              <a:rPr lang="hr-HR" alt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alt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Duhovne vježbe </a:t>
            </a:r>
            <a:br>
              <a:rPr lang="hr-HR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Svetoj godini</a:t>
            </a:r>
            <a:endParaRPr lang="de-DE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E4E71CF1-836E-B5F7-FC68-671DF600133D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043607" y="5161835"/>
            <a:ext cx="8100393" cy="1508125"/>
          </a:xfrm>
        </p:spPr>
        <p:txBody>
          <a:bodyPr lIns="91440" tIns="45720" rIns="91440" bIns="45720"/>
          <a:lstStyle/>
          <a:p>
            <a:pPr marL="0" indent="0" eaLnBrk="1" hangingPunct="1">
              <a:buNone/>
            </a:pP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Aktivni u kontemplaciji. </a:t>
            </a:r>
            <a:b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Ljubav se sastoji u tome da ljubitelj ljubljenome daje od onoga što ima i što može, i obratno.</a:t>
            </a:r>
          </a:p>
        </p:txBody>
      </p:sp>
      <p:pic>
        <p:nvPicPr>
          <p:cNvPr id="3" name="Picture 2" descr="A painting of a person in a robe&#10;&#10;AI-generated content may be incorrect.">
            <a:extLst>
              <a:ext uri="{FF2B5EF4-FFF2-40B4-BE49-F238E27FC236}">
                <a16:creationId xmlns:a16="http://schemas.microsoft.com/office/drawing/2014/main" id="{D610014B-ECEB-56D7-0779-EA1F037EA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532" y="5477"/>
            <a:ext cx="2532950" cy="4503023"/>
          </a:xfrm>
          <a:prstGeom prst="rect">
            <a:avLst/>
          </a:prstGeom>
        </p:spPr>
      </p:pic>
      <p:pic>
        <p:nvPicPr>
          <p:cNvPr id="4" name="Picture 3" descr="A logo with a group of people and a cross&#10;&#10;AI-generated content may be incorrect.">
            <a:extLst>
              <a:ext uri="{FF2B5EF4-FFF2-40B4-BE49-F238E27FC236}">
                <a16:creationId xmlns:a16="http://schemas.microsoft.com/office/drawing/2014/main" id="{7953699B-E969-5EA6-7765-762A0D1D09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12976"/>
            <a:ext cx="1999832" cy="2016223"/>
          </a:xfrm>
          <a:prstGeom prst="rect">
            <a:avLst/>
          </a:prstGeom>
        </p:spPr>
      </p:pic>
      <p:pic>
        <p:nvPicPr>
          <p:cNvPr id="6" name="Picture 5" descr="A logo with a cross and a red square&#10;&#10;AI-generated content may be incorrect.">
            <a:extLst>
              <a:ext uri="{FF2B5EF4-FFF2-40B4-BE49-F238E27FC236}">
                <a16:creationId xmlns:a16="http://schemas.microsoft.com/office/drawing/2014/main" id="{47B1A0A0-7C71-FEA6-40F4-20C1D07832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99392"/>
            <a:ext cx="1152525" cy="10894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AC8808-EB38-8A6D-9B28-0DBA882E2B11}"/>
              </a:ext>
            </a:extLst>
          </p:cNvPr>
          <p:cNvSpPr txBox="1"/>
          <p:nvPr/>
        </p:nvSpPr>
        <p:spPr>
          <a:xfrm>
            <a:off x="3563888" y="2613678"/>
            <a:ext cx="45894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amdg.eu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964124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D2588-1AFB-AA27-C957-3F1681215809}"/>
              </a:ext>
            </a:extLst>
          </p:cNvPr>
          <p:cNvSpPr txBox="1">
            <a:spLocks noGrp="1"/>
          </p:cNvSpPr>
          <p:nvPr/>
        </p:nvSpPr>
        <p:spPr bwMode="auto">
          <a:xfrm>
            <a:off x="6423983" y="5539251"/>
            <a:ext cx="1428671" cy="342680"/>
          </a:xfrm>
          <a:prstGeom prst="rect">
            <a:avLst/>
          </a:prstGeom>
          <a:noFill/>
        </p:spPr>
        <p:txBody>
          <a:bodyPr anchor="b"/>
          <a:lstStyle>
            <a:lvl1pPr eaLnBrk="0" hangingPunct="0">
              <a:defRPr b="1">
                <a:solidFill>
                  <a:schemeClr val="tx1"/>
                </a:solidFill>
                <a:latin typeface="Shruti" panose="020B0502040204020203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Shruti" panose="020B0502040204020203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Shruti" panose="020B0502040204020203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Shruti" panose="020B0502040204020203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Shruti" panose="020B0502040204020203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hruti" panose="020B0502040204020203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hruti" panose="020B0502040204020203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hruti" panose="020B0502040204020203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hruti" panose="020B0502040204020203" pitchFamily="34" charset="0"/>
                <a:cs typeface="Times New Roman" panose="02020603050405020304" pitchFamily="18" charset="0"/>
              </a:defRPr>
            </a:lvl9pPr>
          </a:lstStyle>
          <a:p>
            <a:pPr algn="r" defTabSz="725668" eaLnBrk="1" hangingPunct="1">
              <a:defRPr/>
            </a:pPr>
            <a:fld id="{5E816D68-677A-44C7-AD12-E72CB10B00A7}" type="slidenum">
              <a:rPr lang="hr-HR" altLang="en-US" sz="1050" b="0">
                <a:solidFill>
                  <a:srgbClr val="000000"/>
                </a:solidFill>
                <a:latin typeface="Tahoma" panose="020B0604030504040204" pitchFamily="34" charset="0"/>
              </a:rPr>
              <a:pPr algn="r" defTabSz="725668" eaLnBrk="1" hangingPunct="1">
                <a:defRPr/>
              </a:pPr>
              <a:t>5</a:t>
            </a:fld>
            <a:endParaRPr lang="hr-HR" altLang="en-US" sz="1050" b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3AD354CE-63B9-70C9-4B9D-8788426603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576" y="320999"/>
            <a:ext cx="6000671" cy="857958"/>
          </a:xfrm>
        </p:spPr>
        <p:txBody>
          <a:bodyPr/>
          <a:lstStyle/>
          <a:p>
            <a:pPr>
              <a:defRPr/>
            </a:pPr>
            <a:r>
              <a:rPr lang="hr-HR" altLang="en-US" sz="6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Duhovna vježba</a:t>
            </a:r>
          </a:p>
        </p:txBody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3A829393-FBA6-A0CB-E03A-F49C827D55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551" y="1988840"/>
            <a:ext cx="8280921" cy="4536504"/>
          </a:xfrm>
        </p:spPr>
        <p:txBody>
          <a:bodyPr/>
          <a:lstStyle/>
          <a:p>
            <a:pPr>
              <a:defRPr/>
            </a:pPr>
            <a:r>
              <a:rPr lang="hr-HR" alt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Molitvena ura – blažena </a:t>
            </a:r>
            <a:br>
              <a:rPr lang="hr-HR" alt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milost molitve</a:t>
            </a:r>
          </a:p>
          <a:p>
            <a:pPr lvl="1">
              <a:defRPr/>
            </a:pPr>
            <a:r>
              <a:rPr lang="hr-HR" altLang="en-US" sz="298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Molba: što tražim </a:t>
            </a:r>
            <a:br>
              <a:rPr lang="hr-HR" altLang="en-US" sz="2982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298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Gospodina</a:t>
            </a:r>
          </a:p>
          <a:p>
            <a:pPr lvl="1">
              <a:defRPr/>
            </a:pPr>
            <a:r>
              <a:rPr lang="hr-HR" altLang="en-US" sz="298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Proučavanje, predočivanje</a:t>
            </a:r>
          </a:p>
          <a:p>
            <a:pPr lvl="1">
              <a:defRPr/>
            </a:pPr>
            <a:r>
              <a:rPr lang="hr-HR" altLang="en-US" sz="298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Promatranje, zašutjeti i biti tu</a:t>
            </a:r>
          </a:p>
          <a:p>
            <a:pPr lvl="2">
              <a:buFontTx/>
              <a:buNone/>
              <a:defRPr/>
            </a:pPr>
            <a:r>
              <a:rPr lang="hr-HR" altLang="en-US" sz="260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otvorena komunikacija s Bogom</a:t>
            </a:r>
          </a:p>
          <a:p>
            <a:pPr lvl="1">
              <a:defRPr/>
            </a:pPr>
            <a:r>
              <a:rPr lang="hr-HR" altLang="en-US" sz="298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Osvrt, plodovi</a:t>
            </a:r>
          </a:p>
        </p:txBody>
      </p:sp>
      <p:pic>
        <p:nvPicPr>
          <p:cNvPr id="15365" name="Picture 7">
            <a:extLst>
              <a:ext uri="{FF2B5EF4-FFF2-40B4-BE49-F238E27FC236}">
                <a16:creationId xmlns:a16="http://schemas.microsoft.com/office/drawing/2014/main" id="{4D449474-8088-E2DA-8C41-3FFA25A17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0"/>
            <a:ext cx="3131209" cy="401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83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9690A-8D87-B30D-F113-F476CEDD0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52FCAA04-E6B7-D6ED-C817-0452997525C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7304087" cy="1081088"/>
          </a:xfrm>
        </p:spPr>
        <p:txBody>
          <a:bodyPr/>
          <a:lstStyle/>
          <a:p>
            <a:r>
              <a:rPr lang="hr-HR" altLang="sr-Latn-R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Moja poučljivost</a:t>
            </a:r>
            <a:endParaRPr lang="de-DE" altLang="sr-Latn-RS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43" name="Rectangle 8">
            <a:extLst>
              <a:ext uri="{FF2B5EF4-FFF2-40B4-BE49-F238E27FC236}">
                <a16:creationId xmlns:a16="http://schemas.microsoft.com/office/drawing/2014/main" id="{C12FF6F2-6E52-6374-2F23-385A429B6148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1470025"/>
            <a:ext cx="5473700" cy="4724400"/>
          </a:xfrm>
        </p:spPr>
        <p:txBody>
          <a:bodyPr/>
          <a:lstStyle/>
          <a:p>
            <a:pPr eaLnBrk="1" hangingPunct="1"/>
            <a:r>
              <a:rPr lang="hr-HR" altLang="sr-Latn-R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Koliko sam otvoren </a:t>
            </a:r>
            <a:br>
              <a:rPr lang="hr-HR" altLang="sr-Latn-R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Gospodinom?</a:t>
            </a:r>
          </a:p>
          <a:p>
            <a:pPr eaLnBrk="1" hangingPunct="1"/>
            <a:r>
              <a:rPr lang="hr-HR" altLang="sr-Latn-R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Kakva je moja vjera </a:t>
            </a:r>
            <a:br>
              <a:rPr lang="hr-HR" altLang="sr-Latn-R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uskrsnuće?</a:t>
            </a:r>
          </a:p>
          <a:p>
            <a:pPr eaLnBrk="1" hangingPunct="1"/>
            <a:r>
              <a:rPr lang="hr-HR" altLang="sr-Latn-R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Kome ja prenosim Učiteljev poziv?</a:t>
            </a:r>
          </a:p>
        </p:txBody>
      </p:sp>
      <p:pic>
        <p:nvPicPr>
          <p:cNvPr id="26628" name="Picture 4">
            <a:extLst>
              <a:ext uri="{FF2B5EF4-FFF2-40B4-BE49-F238E27FC236}">
                <a16:creationId xmlns:a16="http://schemas.microsoft.com/office/drawing/2014/main" id="{DE65EBC1-9833-336C-1E92-30560FB38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0"/>
            <a:ext cx="3351212" cy="497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21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51F7F205-9E52-7A3D-0822-72C44E1D18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229600" cy="1139825"/>
          </a:xfrm>
        </p:spPr>
        <p:txBody>
          <a:bodyPr/>
          <a:lstStyle/>
          <a:p>
            <a:pPr eaLnBrk="1" hangingPunct="1"/>
            <a:r>
              <a:rPr lang="hr-HR" altLang="sr-Latn-RS" sz="5000" b="1">
                <a:latin typeface="Times New Roman" panose="02020603050405020304" pitchFamily="18" charset="0"/>
                <a:cs typeface="Times New Roman" panose="02020603050405020304" pitchFamily="18" charset="0"/>
              </a:rPr>
              <a:t>Sestra Marta</a:t>
            </a:r>
            <a:endParaRPr lang="de-DE" altLang="sr-Latn-RS" sz="5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563" name="Rectangle 11">
            <a:extLst>
              <a:ext uri="{FF2B5EF4-FFF2-40B4-BE49-F238E27FC236}">
                <a16:creationId xmlns:a16="http://schemas.microsoft.com/office/drawing/2014/main" id="{8426D4FA-24AD-7879-D0D7-670DE1059A3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6613"/>
            <a:ext cx="8686800" cy="5294312"/>
          </a:xfrm>
        </p:spPr>
        <p:txBody>
          <a:bodyPr/>
          <a:lstStyle/>
          <a:p>
            <a:pPr lvl="1" eaLnBrk="1" hangingPunct="1">
              <a:spcBef>
                <a:spcPts val="600"/>
              </a:spcBef>
            </a:pP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Nalik Ivanu: </a:t>
            </a:r>
            <a:r>
              <a:rPr lang="hr-HR" altLang="sr-Latn-R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11,5</a:t>
            </a:r>
          </a:p>
          <a:p>
            <a:pPr eaLnBrk="1" hangingPunct="1">
              <a:spcBef>
                <a:spcPts val="6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Isus ljubljaše Martu…</a:t>
            </a:r>
          </a:p>
          <a:p>
            <a:pPr lvl="1" eaLnBrk="1" hangingPunct="1">
              <a:spcBef>
                <a:spcPts val="600"/>
              </a:spcBef>
            </a:pP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Dvije životne situacije:</a:t>
            </a:r>
          </a:p>
          <a:p>
            <a:pPr eaLnBrk="1" hangingPunct="1">
              <a:spcBef>
                <a:spcPts val="600"/>
              </a:spcBef>
            </a:pP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Gost, smrt u obitelji </a:t>
            </a:r>
          </a:p>
          <a:p>
            <a:pPr eaLnBrk="1" hangingPunct="1">
              <a:spcBef>
                <a:spcPts val="6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“Ja sam uskrsnuće i </a:t>
            </a:r>
            <a:b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život” (</a:t>
            </a:r>
            <a:r>
              <a:rPr lang="hr-HR" altLang="sr-Latn-R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11,25)</a:t>
            </a:r>
          </a:p>
          <a:p>
            <a:pPr lvl="1" eaLnBrk="1" hangingPunct="1">
              <a:spcBef>
                <a:spcPts val="600"/>
              </a:spcBef>
            </a:pP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Martina aktivnost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</a:t>
            </a:r>
            <a:endParaRPr lang="hr-HR" altLang="sr-Latn-R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Ugošćuje Isusa (Lk 10,38), </a:t>
            </a:r>
            <a:b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poslužuje nakon </a:t>
            </a:r>
            <a:r>
              <a:rPr lang="hr-HR" altLang="sr-Latn-R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uskrišenja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r-HR" altLang="sr-Latn-R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12,2)</a:t>
            </a:r>
          </a:p>
          <a:p>
            <a:pPr eaLnBrk="1" hangingPunct="1">
              <a:spcBef>
                <a:spcPts val="6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Šalju obavijest o bratu (</a:t>
            </a:r>
            <a:r>
              <a:rPr lang="hr-HR" altLang="sr-Latn-R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11,3)</a:t>
            </a:r>
          </a:p>
          <a:p>
            <a:pPr eaLnBrk="1" hangingPunct="1">
              <a:spcBef>
                <a:spcPts val="6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Upozorava na mrtvo tijelo (39)</a:t>
            </a:r>
          </a:p>
        </p:txBody>
      </p:sp>
      <p:pic>
        <p:nvPicPr>
          <p:cNvPr id="22532" name="Picture 7">
            <a:extLst>
              <a:ext uri="{FF2B5EF4-FFF2-40B4-BE49-F238E27FC236}">
                <a16:creationId xmlns:a16="http://schemas.microsoft.com/office/drawing/2014/main" id="{D2631B01-0D44-5248-65E9-60C6F5BE77E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0"/>
            <a:ext cx="4356100" cy="2940050"/>
          </a:xfrm>
        </p:spPr>
      </p:pic>
      <p:sp>
        <p:nvSpPr>
          <p:cNvPr id="22533" name="Text Box 5">
            <a:extLst>
              <a:ext uri="{FF2B5EF4-FFF2-40B4-BE49-F238E27FC236}">
                <a16:creationId xmlns:a16="http://schemas.microsoft.com/office/drawing/2014/main" id="{217BAD98-75F7-05E8-BB37-1559620B0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2924175"/>
            <a:ext cx="19081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r-HR" altLang="sr-Latn-RS" sz="1000" b="0">
                <a:solidFill>
                  <a:srgbClr val="000000"/>
                </a:solidFill>
              </a:rPr>
              <a:t>Vincenzo Campti, Krist u Marijinoj i Martinoj kući, Galleria Esense, Modena</a:t>
            </a:r>
          </a:p>
        </p:txBody>
      </p:sp>
      <p:pic>
        <p:nvPicPr>
          <p:cNvPr id="22534" name="Picture 4" descr="GREENE_Nathan_Martha_and_Mary">
            <a:extLst>
              <a:ext uri="{FF2B5EF4-FFF2-40B4-BE49-F238E27FC236}">
                <a16:creationId xmlns:a16="http://schemas.microsoft.com/office/drawing/2014/main" id="{BB90AC0B-3071-A278-7DEE-8E5E93078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467100"/>
            <a:ext cx="25654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43C02A1-7E1D-D73D-32BF-0E19184F8A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39825"/>
          </a:xfrm>
        </p:spPr>
        <p:txBody>
          <a:bodyPr/>
          <a:lstStyle/>
          <a:p>
            <a:r>
              <a:rPr lang="hr-HR" altLang="sr-Latn-RS" sz="5000" b="1">
                <a:latin typeface="Times New Roman" panose="02020603050405020304" pitchFamily="18" charset="0"/>
                <a:cs typeface="Times New Roman" panose="02020603050405020304" pitchFamily="18" charset="0"/>
              </a:rPr>
              <a:t>Marta učenica</a:t>
            </a:r>
          </a:p>
        </p:txBody>
      </p:sp>
      <p:sp>
        <p:nvSpPr>
          <p:cNvPr id="245764" name="Rectangle 4">
            <a:extLst>
              <a:ext uri="{FF2B5EF4-FFF2-40B4-BE49-F238E27FC236}">
                <a16:creationId xmlns:a16="http://schemas.microsoft.com/office/drawing/2014/main" id="{035214D5-8F29-9CFC-5C13-30EE73C34B8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08050"/>
            <a:ext cx="8686800" cy="5222875"/>
          </a:xfrm>
        </p:spPr>
        <p:txBody>
          <a:bodyPr/>
          <a:lstStyle/>
          <a:p>
            <a:pPr lvl="1" eaLnBrk="1" hangingPunct="1">
              <a:spcBef>
                <a:spcPts val="600"/>
              </a:spcBef>
            </a:pP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Martina inicijativa u Lk 10,40?</a:t>
            </a:r>
          </a:p>
          <a:p>
            <a:pPr eaLnBrk="1" hangingPunct="1">
              <a:spcBef>
                <a:spcPts val="6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“Gospodine, reci joj…” </a:t>
            </a:r>
          </a:p>
          <a:p>
            <a:pPr lvl="1" eaLnBrk="1" hangingPunct="1">
              <a:spcBef>
                <a:spcPts val="600"/>
              </a:spcBef>
            </a:pP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prigovor (usp. </a:t>
            </a:r>
            <a:r>
              <a:rPr lang="hr-HR" altLang="sr-Latn-R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Mk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4,38), </a:t>
            </a:r>
            <a:b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diplomacija, molitva</a:t>
            </a:r>
          </a:p>
          <a:p>
            <a:pPr eaLnBrk="1" hangingPunct="1">
              <a:spcBef>
                <a:spcPts val="6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Božanski poziv </a:t>
            </a:r>
            <a:b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2x Marta (Lk 10,41)</a:t>
            </a:r>
          </a:p>
          <a:p>
            <a:pPr lvl="1" eaLnBrk="1" hangingPunct="1">
              <a:spcBef>
                <a:spcPts val="600"/>
              </a:spcBef>
            </a:pP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Abraham, Mojsije, Samuel… Pavao</a:t>
            </a:r>
          </a:p>
          <a:p>
            <a:pPr lvl="1" eaLnBrk="1" hangingPunct="1">
              <a:spcBef>
                <a:spcPts val="600"/>
              </a:spcBef>
            </a:pP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Kome Isus daje pouku: Jedno je potrebno (Lk 10,42)?</a:t>
            </a:r>
          </a:p>
          <a:p>
            <a:pPr lvl="1" eaLnBrk="1" hangingPunct="1">
              <a:spcBef>
                <a:spcPts val="600"/>
              </a:spcBef>
            </a:pP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Sestrin dio je dobar</a:t>
            </a:r>
            <a:r>
              <a:rPr lang="el-G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trajan? </a:t>
            </a:r>
          </a:p>
          <a:p>
            <a:pPr eaLnBrk="1" hangingPunct="1">
              <a:spcBef>
                <a:spcPts val="6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Marti – </a:t>
            </a:r>
            <a:r>
              <a:rPr lang="hr-HR" altLang="sr-Latn-R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poučena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r-HR" altLang="sr-Latn-R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11,20)? 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hr-HR" altLang="sr-Latn-R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“kad Marta </a:t>
            </a:r>
            <a:r>
              <a:rPr lang="hr-HR" altLang="sr-Latn-R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doču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Isus dolazi…” </a:t>
            </a:r>
          </a:p>
        </p:txBody>
      </p:sp>
      <p:pic>
        <p:nvPicPr>
          <p:cNvPr id="23556" name="Picture 4" descr="christ_in_the_house_of_martha_and_mary">
            <a:extLst>
              <a:ext uri="{FF2B5EF4-FFF2-40B4-BE49-F238E27FC236}">
                <a16:creationId xmlns:a16="http://schemas.microsoft.com/office/drawing/2014/main" id="{2F49466B-46A4-336B-C163-2EB1A3A9F83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0"/>
            <a:ext cx="3347863" cy="37777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457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57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57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7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457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457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613673AB-C813-C13E-4CAC-E3183477B2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39825"/>
          </a:xfrm>
        </p:spPr>
        <p:txBody>
          <a:bodyPr/>
          <a:lstStyle/>
          <a:p>
            <a:r>
              <a:rPr lang="hr-HR" altLang="sr-Latn-RS" sz="5000" b="1">
                <a:latin typeface="Times New Roman" panose="02020603050405020304" pitchFamily="18" charset="0"/>
                <a:cs typeface="Times New Roman" panose="02020603050405020304" pitchFamily="18" charset="0"/>
              </a:rPr>
              <a:t>Nove pouke</a:t>
            </a:r>
          </a:p>
        </p:txBody>
      </p:sp>
      <p:sp>
        <p:nvSpPr>
          <p:cNvPr id="245764" name="Rectangle 4">
            <a:extLst>
              <a:ext uri="{FF2B5EF4-FFF2-40B4-BE49-F238E27FC236}">
                <a16:creationId xmlns:a16="http://schemas.microsoft.com/office/drawing/2014/main" id="{4BD586E1-22F4-7D0B-DBA7-F778B238CF8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08050"/>
            <a:ext cx="8686800" cy="5222875"/>
          </a:xfrm>
        </p:spPr>
        <p:txBody>
          <a:bodyPr/>
          <a:lstStyle/>
          <a:p>
            <a:pPr lvl="1" eaLnBrk="1" hangingPunct="1">
              <a:spcBef>
                <a:spcPct val="0"/>
              </a:spcBef>
            </a:pP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Narav i milost u </a:t>
            </a:r>
            <a:r>
              <a:rPr lang="hr-HR" altLang="sr-Latn-R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11,21.22? </a:t>
            </a:r>
          </a:p>
          <a:p>
            <a:pPr eaLnBrk="1" hangingPunct="1">
              <a:spcBef>
                <a:spcPct val="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“Gospodine, da si bio…” </a:t>
            </a:r>
            <a:b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(usp. prigovor u Lk 10,40)</a:t>
            </a:r>
          </a:p>
          <a:p>
            <a:pPr eaLnBrk="1" hangingPunct="1">
              <a:spcBef>
                <a:spcPct val="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“ne bi umro” – jači od smrti (21)</a:t>
            </a:r>
          </a:p>
          <a:p>
            <a:pPr eaLnBrk="1" hangingPunct="1">
              <a:spcBef>
                <a:spcPct val="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“što god zatražiš od Boga” </a:t>
            </a:r>
            <a:b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svemoćan zagovor (22)</a:t>
            </a:r>
          </a:p>
          <a:p>
            <a:pPr lvl="1" eaLnBrk="1" hangingPunct="1">
              <a:spcBef>
                <a:spcPct val="0"/>
              </a:spcBef>
            </a:pP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“Uskrsnut će brat </a:t>
            </a:r>
            <a:b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tvoj…” (</a:t>
            </a:r>
            <a:r>
              <a:rPr lang="hr-HR" altLang="sr-Latn-R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11,23)</a:t>
            </a:r>
          </a:p>
          <a:p>
            <a:pPr eaLnBrk="1" hangingPunct="1">
              <a:spcBef>
                <a:spcPct val="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Marta: u posljednji dan (24)</a:t>
            </a:r>
          </a:p>
          <a:p>
            <a:pPr eaLnBrk="1" hangingPunct="1">
              <a:spcBef>
                <a:spcPct val="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Isus: ovdje i sada (11,25.44)</a:t>
            </a:r>
          </a:p>
          <a:p>
            <a:pPr lvl="1" eaLnBrk="1" hangingPunct="1">
              <a:spcBef>
                <a:spcPct val="0"/>
              </a:spcBef>
            </a:pP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Riječ: “Ja sam uskrsnuće…” (25) </a:t>
            </a:r>
            <a:b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djelo: “iziđe” (44 usp. “Izlazi!” 43)</a:t>
            </a:r>
          </a:p>
        </p:txBody>
      </p:sp>
      <p:pic>
        <p:nvPicPr>
          <p:cNvPr id="24580" name="Content Placeholder 2">
            <a:extLst>
              <a:ext uri="{FF2B5EF4-FFF2-40B4-BE49-F238E27FC236}">
                <a16:creationId xmlns:a16="http://schemas.microsoft.com/office/drawing/2014/main" id="{D5E565E0-2C98-1864-1604-49EEC15602E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10263" y="-19050"/>
            <a:ext cx="3233737" cy="43116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57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57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57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457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1_Edge">
  <a:themeElements>
    <a:clrScheme name="1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1_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Blends">
  <a:themeElements>
    <a:clrScheme name="4_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4_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S001069000">
  <a:themeElements>
    <a:clrScheme name="1_TS001069000 2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00"/>
      </a:accent1>
      <a:accent2>
        <a:srgbClr val="FF822D"/>
      </a:accent2>
      <a:accent3>
        <a:srgbClr val="FFFFFF"/>
      </a:accent3>
      <a:accent4>
        <a:srgbClr val="000000"/>
      </a:accent4>
      <a:accent5>
        <a:srgbClr val="AAE2AA"/>
      </a:accent5>
      <a:accent6>
        <a:srgbClr val="E77528"/>
      </a:accent6>
      <a:hlink>
        <a:srgbClr val="FF63B1"/>
      </a:hlink>
      <a:folHlink>
        <a:srgbClr val="B2B2B2"/>
      </a:folHlink>
    </a:clrScheme>
    <a:fontScheme name="1_TS001069000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S001069000 1">
        <a:dk1>
          <a:srgbClr val="FC6600"/>
        </a:dk1>
        <a:lt1>
          <a:srgbClr val="C6FE82"/>
        </a:lt1>
        <a:dk2>
          <a:srgbClr val="FFFFFF"/>
        </a:dk2>
        <a:lt2>
          <a:srgbClr val="000000"/>
        </a:lt2>
        <a:accent1>
          <a:srgbClr val="00CC00"/>
        </a:accent1>
        <a:accent2>
          <a:srgbClr val="FF822D"/>
        </a:accent2>
        <a:accent3>
          <a:srgbClr val="DFFEC1"/>
        </a:accent3>
        <a:accent4>
          <a:srgbClr val="D756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2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CC00"/>
        </a:accent1>
        <a:accent2>
          <a:srgbClr val="FF822D"/>
        </a:accent2>
        <a:accent3>
          <a:srgbClr val="FFFFFF"/>
        </a:accent3>
        <a:accent4>
          <a:srgbClr val="0000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3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4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72CE86"/>
        </a:accent1>
        <a:accent2>
          <a:srgbClr val="F6B070"/>
        </a:accent2>
        <a:accent3>
          <a:srgbClr val="FFFFFF"/>
        </a:accent3>
        <a:accent4>
          <a:srgbClr val="000000"/>
        </a:accent4>
        <a:accent5>
          <a:srgbClr val="BCE3C3"/>
        </a:accent5>
        <a:accent6>
          <a:srgbClr val="DF9F65"/>
        </a:accent6>
        <a:hlink>
          <a:srgbClr val="EB9DC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5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58F91"/>
        </a:accent1>
        <a:accent2>
          <a:srgbClr val="CE7162"/>
        </a:accent2>
        <a:accent3>
          <a:srgbClr val="FFFFFF"/>
        </a:accent3>
        <a:accent4>
          <a:srgbClr val="000000"/>
        </a:accent4>
        <a:accent5>
          <a:srgbClr val="F9C6C7"/>
        </a:accent5>
        <a:accent6>
          <a:srgbClr val="BA6658"/>
        </a:accent6>
        <a:hlink>
          <a:srgbClr val="F6CA7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6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AB774"/>
        </a:accent1>
        <a:accent2>
          <a:srgbClr val="CBACD4"/>
        </a:accent2>
        <a:accent3>
          <a:srgbClr val="FFFFFF"/>
        </a:accent3>
        <a:accent4>
          <a:srgbClr val="000000"/>
        </a:accent4>
        <a:accent5>
          <a:srgbClr val="FCD8BC"/>
        </a:accent5>
        <a:accent6>
          <a:srgbClr val="B89BC0"/>
        </a:accent6>
        <a:hlink>
          <a:srgbClr val="C2EB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7">
        <a:dk1>
          <a:srgbClr val="3B6147"/>
        </a:dk1>
        <a:lt1>
          <a:srgbClr val="CED5E8"/>
        </a:lt1>
        <a:dk2>
          <a:srgbClr val="FFFFFF"/>
        </a:dk2>
        <a:lt2>
          <a:srgbClr val="777777"/>
        </a:lt2>
        <a:accent1>
          <a:srgbClr val="FEA868"/>
        </a:accent1>
        <a:accent2>
          <a:srgbClr val="9AA8D0"/>
        </a:accent2>
        <a:accent3>
          <a:srgbClr val="E3E7F2"/>
        </a:accent3>
        <a:accent4>
          <a:srgbClr val="31523B"/>
        </a:accent4>
        <a:accent5>
          <a:srgbClr val="FED1B9"/>
        </a:accent5>
        <a:accent6>
          <a:srgbClr val="8B98BC"/>
        </a:accent6>
        <a:hlink>
          <a:srgbClr val="9CE15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8">
        <a:dk1>
          <a:srgbClr val="2C395E"/>
        </a:dk1>
        <a:lt1>
          <a:srgbClr val="8798C7"/>
        </a:lt1>
        <a:dk2>
          <a:srgbClr val="FFFFFF"/>
        </a:dk2>
        <a:lt2>
          <a:srgbClr val="000000"/>
        </a:lt2>
        <a:accent1>
          <a:srgbClr val="FEE168"/>
        </a:accent1>
        <a:accent2>
          <a:srgbClr val="BAE482"/>
        </a:accent2>
        <a:accent3>
          <a:srgbClr val="C3CAE0"/>
        </a:accent3>
        <a:accent4>
          <a:srgbClr val="242F4F"/>
        </a:accent4>
        <a:accent5>
          <a:srgbClr val="FEEEB9"/>
        </a:accent5>
        <a:accent6>
          <a:srgbClr val="A8CF75"/>
        </a:accent6>
        <a:hlink>
          <a:srgbClr val="EFAD6B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TS001069000</Template>
  <TotalTime>2171</TotalTime>
  <Words>494</Words>
  <Application>Microsoft Office PowerPoint</Application>
  <PresentationFormat>On-screen Show (4:3)</PresentationFormat>
  <Paragraphs>63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Tahoma</vt:lpstr>
      <vt:lpstr>Arial</vt:lpstr>
      <vt:lpstr>Garamond</vt:lpstr>
      <vt:lpstr>Wingdings</vt:lpstr>
      <vt:lpstr>Times New Roman</vt:lpstr>
      <vt:lpstr>11_Edge</vt:lpstr>
      <vt:lpstr>Edge</vt:lpstr>
      <vt:lpstr>6_Blends</vt:lpstr>
      <vt:lpstr>1_TS001069000</vt:lpstr>
      <vt:lpstr>1_Blends</vt:lpstr>
      <vt:lpstr>Martin put do  uskrsne vjere</vt:lpstr>
      <vt:lpstr>Služite Gospodinu u veselju (Ps 100)</vt:lpstr>
      <vt:lpstr>Martin put do  uskrsne vjere</vt:lpstr>
      <vt:lpstr>Učite se   od mene!  Duhovne vježbe  u Svetoj godini</vt:lpstr>
      <vt:lpstr>Duhovna vježba</vt:lpstr>
      <vt:lpstr>Moja poučljivost</vt:lpstr>
      <vt:lpstr>Sestra Marta</vt:lpstr>
      <vt:lpstr>Marta učenica</vt:lpstr>
      <vt:lpstr>Nove pouke</vt:lpstr>
      <vt:lpstr>Plodovi</vt:lpstr>
      <vt:lpstr>Moja poučljivost</vt:lpstr>
    </vt:vector>
  </TitlesOfParts>
  <Company>pvt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Euharistija i Srce Isusovo</dc:title>
  <dc:creator>Niko</dc:creator>
  <cp:lastModifiedBy>Niko Bilić</cp:lastModifiedBy>
  <cp:revision>162</cp:revision>
  <dcterms:created xsi:type="dcterms:W3CDTF">2010-06-24T07:43:38Z</dcterms:created>
  <dcterms:modified xsi:type="dcterms:W3CDTF">2025-05-26T05:25:13Z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lpwstr>1031</vt:lpwstr>
  </property>
  <property fmtid="{D5CDD505-2E9C-101B-9397-08002B2CF9AE}" pid="4" name="DirectSourceMarket">
    <vt:lpwstr>english</vt:lpwstr>
  </property>
  <property fmtid="{D5CDD505-2E9C-101B-9397-08002B2CF9AE}" pid="5" name="OriginalSourceMarket">
    <vt:lpwstr>english</vt:lpwstr>
  </property>
  <property fmtid="{D5CDD505-2E9C-101B-9397-08002B2CF9AE}" pid="6" name="Markets">
    <vt:lpwstr/>
  </property>
  <property fmtid="{D5CDD505-2E9C-101B-9397-08002B2CF9AE}" pid="7" name="AssetType">
    <vt:lpwstr>TP</vt:lpwstr>
  </property>
  <property fmtid="{D5CDD505-2E9C-101B-9397-08002B2CF9AE}" pid="8" name="TPInstallLocation">
    <vt:lpwstr>{Document Themes}</vt:lpwstr>
  </property>
  <property fmtid="{D5CDD505-2E9C-101B-9397-08002B2CF9AE}" pid="9" name="PrimaryImageGen">
    <vt:lpwstr>1</vt:lpwstr>
  </property>
  <property fmtid="{D5CDD505-2E9C-101B-9397-08002B2CF9AE}" pid="10" name="display_urn:schemas-microsoft-com:office:office#APAuthor">
    <vt:lpwstr>REDMOND\cynvey</vt:lpwstr>
  </property>
  <property fmtid="{D5CDD505-2E9C-101B-9397-08002B2CF9AE}" pid="11" name="APAuthor">
    <vt:lpwstr>305</vt:lpwstr>
  </property>
  <property fmtid="{D5CDD505-2E9C-101B-9397-08002B2CF9AE}" pid="12" name="CHMName">
    <vt:lpwstr/>
  </property>
  <property fmtid="{D5CDD505-2E9C-101B-9397-08002B2CF9AE}" pid="13" name="Milestone">
    <vt:lpwstr>Continuous</vt:lpwstr>
  </property>
  <property fmtid="{D5CDD505-2E9C-101B-9397-08002B2CF9AE}" pid="14" name="TPAppVersion">
    <vt:lpwstr>11</vt:lpwstr>
  </property>
  <property fmtid="{D5CDD505-2E9C-101B-9397-08002B2CF9AE}" pid="15" name="TPCommandLine">
    <vt:lpwstr>{PP} {FilePath}</vt:lpwstr>
  </property>
  <property fmtid="{D5CDD505-2E9C-101B-9397-08002B2CF9AE}" pid="16" name="TPComponent">
    <vt:lpwstr>PPTFiles</vt:lpwstr>
  </property>
  <property fmtid="{D5CDD505-2E9C-101B-9397-08002B2CF9AE}" pid="17" name="AssetId">
    <vt:lpwstr>TS001069000</vt:lpwstr>
  </property>
  <property fmtid="{D5CDD505-2E9C-101B-9397-08002B2CF9AE}" pid="18" name="EditorialStatus">
    <vt:lpwstr/>
  </property>
  <property fmtid="{D5CDD505-2E9C-101B-9397-08002B2CF9AE}" pid="19" name="NumericId">
    <vt:lpwstr>-1.00000000000000</vt:lpwstr>
  </property>
  <property fmtid="{D5CDD505-2E9C-101B-9397-08002B2CF9AE}" pid="20" name="PublishTargets">
    <vt:lpwstr>OfficeOnline</vt:lpwstr>
  </property>
  <property fmtid="{D5CDD505-2E9C-101B-9397-08002B2CF9AE}" pid="21" name="TPLaunchHelpLinkType">
    <vt:lpwstr/>
  </property>
  <property fmtid="{D5CDD505-2E9C-101B-9397-08002B2CF9AE}" pid="22" name="TPFriendlyName">
    <vt:lpwstr>Citrus design template</vt:lpwstr>
  </property>
  <property fmtid="{D5CDD505-2E9C-101B-9397-08002B2CF9AE}" pid="23" name="display_urn:schemas-microsoft-com:office:office#APEditor">
    <vt:lpwstr>REDMOND\v-luannv</vt:lpwstr>
  </property>
  <property fmtid="{D5CDD505-2E9C-101B-9397-08002B2CF9AE}" pid="24" name="APEditor">
    <vt:lpwstr>179</vt:lpwstr>
  </property>
  <property fmtid="{D5CDD505-2E9C-101B-9397-08002B2CF9AE}" pid="25" name="SourceTitle">
    <vt:lpwstr>Citrus design template</vt:lpwstr>
  </property>
  <property fmtid="{D5CDD505-2E9C-101B-9397-08002B2CF9AE}" pid="26" name="TPApplication">
    <vt:lpwstr>PowerPoint</vt:lpwstr>
  </property>
  <property fmtid="{D5CDD505-2E9C-101B-9397-08002B2CF9AE}" pid="27" name="TPLaunchHelpLink">
    <vt:lpwstr/>
  </property>
  <property fmtid="{D5CDD505-2E9C-101B-9397-08002B2CF9AE}" pid="28" name="OpenTemplate">
    <vt:lpwstr>1</vt:lpwstr>
  </property>
  <property fmtid="{D5CDD505-2E9C-101B-9397-08002B2CF9AE}" pid="29" name="UACurrentWords">
    <vt:lpwstr>0</vt:lpwstr>
  </property>
  <property fmtid="{D5CDD505-2E9C-101B-9397-08002B2CF9AE}" pid="30" name="UALocRecommendation">
    <vt:lpwstr>Localize</vt:lpwstr>
  </property>
  <property fmtid="{D5CDD505-2E9C-101B-9397-08002B2CF9AE}" pid="31" name="UALocComments">
    <vt:lpwstr/>
  </property>
  <property fmtid="{D5CDD505-2E9C-101B-9397-08002B2CF9AE}" pid="32" name="Applications">
    <vt:lpwstr>172;#Office 2000;#-1;#TBD;#-1;#TBD;#-1;#TBD;#-1;#TBD;#-1;#TBD;#-1;#TBD;#-1;#TBD</vt:lpwstr>
  </property>
  <property fmtid="{D5CDD505-2E9C-101B-9397-08002B2CF9AE}" pid="33" name="UANotes">
    <vt:lpwstr>LEGACY PPTDT. 421488L. June 2003 retrofit</vt:lpwstr>
  </property>
  <property fmtid="{D5CDD505-2E9C-101B-9397-08002B2CF9AE}" pid="34" name="ContentTypeId">
    <vt:lpwstr>0x0101006025706CF4CD034688BEBAE97A2E701D0202003379454669468A40BB5CD7D31D7B84F6</vt:lpwstr>
  </property>
  <property fmtid="{D5CDD505-2E9C-101B-9397-08002B2CF9AE}" pid="35" name="IsDeleted">
    <vt:lpwstr>0</vt:lpwstr>
  </property>
  <property fmtid="{D5CDD505-2E9C-101B-9397-08002B2CF9AE}" pid="36" name="ParentAssetId">
    <vt:lpwstr/>
  </property>
  <property fmtid="{D5CDD505-2E9C-101B-9397-08002B2CF9AE}" pid="37" name="ShowIn">
    <vt:lpwstr>Show everywhere</vt:lpwstr>
  </property>
  <property fmtid="{D5CDD505-2E9C-101B-9397-08002B2CF9AE}" pid="38" name="IsSearchable">
    <vt:lpwstr>0</vt:lpwstr>
  </property>
  <property fmtid="{D5CDD505-2E9C-101B-9397-08002B2CF9AE}" pid="39" name="Content Type">
    <vt:lpwstr>OOFile</vt:lpwstr>
  </property>
  <property fmtid="{D5CDD505-2E9C-101B-9397-08002B2CF9AE}" pid="40" name="AuthoringAssetId">
    <vt:lpwstr>TP001069000</vt:lpwstr>
  </property>
</Properties>
</file>