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54" r:id="rId2"/>
    <p:sldMasterId id="2147483766" r:id="rId3"/>
  </p:sldMasterIdLst>
  <p:notesMasterIdLst>
    <p:notesMasterId r:id="rId14"/>
  </p:notesMasterIdLst>
  <p:sldIdLst>
    <p:sldId id="257" r:id="rId4"/>
    <p:sldId id="345" r:id="rId5"/>
    <p:sldId id="267" r:id="rId6"/>
    <p:sldId id="347" r:id="rId7"/>
    <p:sldId id="260" r:id="rId8"/>
    <p:sldId id="259" r:id="rId9"/>
    <p:sldId id="261" r:id="rId10"/>
    <p:sldId id="262" r:id="rId11"/>
    <p:sldId id="263" r:id="rId12"/>
    <p:sldId id="346" r:id="rId13"/>
  </p:sldIdLst>
  <p:sldSz cx="9144000" cy="6858000" type="screen4x3"/>
  <p:notesSz cx="6400800" cy="86868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850" y="0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EAD55-8EA8-4E10-82BE-A2032C2043CC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850" y="8251825"/>
            <a:ext cx="2773363" cy="434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18BA9-35DB-4788-81F2-79B900EB04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3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18BA9-35DB-4788-81F2-79B900EB04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87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057F83D4-0AE6-836E-6D04-BE4F0C18F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8361273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78130884-23F1-5FDC-6C67-B86BDA4937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0813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hr-HR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0813"/>
            <a:ext cx="6553200" cy="1754187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hr-HR" alt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E71B2E-7296-9C8E-A251-0D9B1D1F6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949AF8-7C86-94C6-F2D3-B91800E3C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8D8F1E-BD9F-C29D-96B6-B208F42A4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E5FE9-4F18-4600-8456-F5A539737185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04616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FC95C-F57B-CD5F-5291-107D4C278C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94DA24-01F6-E1F5-D439-F78F6B9E1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ACDF368-E231-47E6-30A8-7785AEE42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F1424-D16B-4DD9-8818-2CB5889494A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569511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E35AD-14E6-337B-DBBA-0AFF46974D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CDC002-4646-5941-5031-010286E54D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7E47B0-C42C-7556-9DCE-B3B54DE853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C3217-955B-4328-9237-C5ADC7DF36E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6700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3968EC6-A5C0-4A2E-AEE8-327BEAA47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E25C-65E7-4C76-8E26-D76F143DA533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DEE01D3-2E6B-E90F-6566-F0EB2AD06C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CC1A93-72AD-4D3D-D275-DEA7B6B36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EDBE86-D789-4D4D-B896-9E45575FE05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771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30411527-8E39-3C15-AA7C-B33B75D861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738D-4D68-4BB9-A0A0-5F961EAF5F42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ECC2B00-59DA-4281-05FD-F348DA5916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201FFE3-D48B-29D4-7F8D-03F13EA9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2806D-2B2A-4304-8C91-7085CC04447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443506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885D3DB-DB2F-1863-2203-74953B6F9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90C3-225C-42AD-B9DF-6663D9331938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A9EB650-5E41-3A61-6DE4-92C9E49B7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74A956A-A4FA-53B3-7F93-6A8D2E189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AC01D1-28A8-464E-AFFF-FA0DA63F29F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480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2073CCEE-D675-7B33-6C59-E2D6942227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E6805-61FB-4730-A535-906826FCAF16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BE57D49-8B01-7DA4-E04E-C67B0F277A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DAF2D42-52D8-EE67-AD91-C9DD33770E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11B57-7BBC-40D6-B1CC-0DABC3F9A1CD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65965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01F4260-0EA6-4100-A002-D335398CD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650B6-CEA6-4793-B235-BF991C823EB8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8F878F3B-33B7-162A-4AD0-584E7B33C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1EAC6A29-8282-34DB-5714-49BCEE92B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B1FACD-840D-4783-B723-25F9BCE9B9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33443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5C063293-B996-B7AE-2F0A-1E46A30A7F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0DE47-F62A-4A99-97A2-1BE758B5E9EC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B42BA711-E56C-A585-7D17-DF8FC69A5B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7AF0275-D4E9-C032-29C4-EE03F3BE77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91780-5819-4AE5-ACAF-176B9256417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7448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F88624A3-DDBB-7E7B-10FA-1C6B54186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6BACF-DCD5-44A2-9495-A184A0E3FA1A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02243D44-0ED8-422C-BDDA-B00ECF52C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A8FDB598-845E-6DBC-26B7-7E5F76154B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574412-CD97-4F54-B94A-F75E1CEB813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57411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431EC88D-C665-85EE-8341-928BBDC77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8DE65-3771-49A5-A713-991480A34F43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6C23A60C-3DB2-5418-661D-73B126AA4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A56D97C7-846A-4D00-6334-2B20BEA2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93FD45-163F-4ECA-8360-24386CD157F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0244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9CB31B-CCBF-1963-8F62-92001B25D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0F8030-37D9-1DED-3085-2127C1800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A29087-E450-D937-5698-1FD121C7B7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B092F-634A-4FE8-9CF7-5DF2D28FF6D2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88792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5A27E502-771D-F953-B7B4-0847BA405F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37139-20D7-4A50-9D6E-263B5D1F200A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1CC73368-0FFE-59F3-028B-5E67158585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05974324-C633-145B-9E21-DF978F1178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102381-431A-4B22-8EFE-EA4D3AB4DCD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39987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2BA1F21-CB61-C567-E175-A30B994613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7B23-DC7E-4D61-85F1-FBFA2CCEAADA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016BB415-CEDC-C33B-50A3-AAF13F1DB0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74E5FCDA-F9AA-4B92-73AA-8C94D039F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C3B92-55CA-46D9-BA8A-3A2D8C6174A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01682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51EEC6A0-9A4C-3F9F-F3BE-A7584674A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6D94-DF13-4175-B5C4-4E49A4B45DA5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9279D087-7A31-9613-D1F1-AFB94AE10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3EB7F6D2-C730-C52E-0E84-B894EAFEE5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086252-DC8F-4629-8043-F3BC305C187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78692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8935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5091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33193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429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3989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898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57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78951-AC73-C8AB-F687-EC77BE1679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68336B-3F41-9C36-F989-9CC76DF56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E8C4-89C2-70EB-379E-E659C802A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A212E-DFE2-48EA-8DF7-299458E98EA4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88850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5797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3851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18472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5447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33E12-5F26-881C-3741-3D572EF6B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DA6EF-14D9-8881-E26C-B82E5BF5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68D0A-402F-0BD8-E2C8-DE0248DA3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22251-A3D4-4C8D-A8CD-BD1509BB27B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56630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AE34A4-C3BC-F0FE-FEB7-9437A559A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48EA66-F041-974F-D34C-3480CC9FE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CD032E6-0B5D-B1EF-AEE7-8B4A46CE50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F755E-7BB9-480F-B161-F30A1580C77A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23425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D9AC5A-2F95-DF43-6091-1F5DA2712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98819E2-EDE0-DEA2-2A6D-4883771756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2D7AB0-7AE4-CEB2-52AD-BD0AE6DFBE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37C59-A409-40F5-B507-52D9B44F779F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69868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2B746A8-C675-375C-76CF-DE3BD4BA72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AAC645-2CAF-A45B-2BC4-B86199F91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958E313-FB1D-9784-A3CB-7CD820C8BC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5257-4F92-412C-9FE1-751BEDB448C3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99954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B90A1-686D-E92B-4B58-19148C32E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BDA73D-71C8-CD4A-FE80-A0C6DB630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F03825-C3B1-E101-17CF-E5F8CF410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5AC5F-36F6-45CE-8E1D-15D0DF1F6FC0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162738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27F23C-AC24-E519-BE1D-BE1F3DD192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563959-A6BC-8B32-910B-80EF3EFC69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727A62-1C78-B143-4890-409478E385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39DC0-336F-4170-B413-ABB8126C4F86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38693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1C443E-B937-9C4E-1585-8E2552947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613A70-16FB-398F-E60B-2F8BBE87E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/>
              <a:t>Click to edit Master text styles</a:t>
            </a:r>
          </a:p>
          <a:p>
            <a:pPr lvl="1"/>
            <a:r>
              <a:rPr lang="hr-HR" altLang="en-US"/>
              <a:t>Second level</a:t>
            </a:r>
          </a:p>
          <a:p>
            <a:pPr lvl="2"/>
            <a:r>
              <a:rPr lang="hr-HR" altLang="en-US"/>
              <a:t>Third level</a:t>
            </a:r>
          </a:p>
          <a:p>
            <a:pPr lvl="3"/>
            <a:r>
              <a:rPr lang="hr-HR" altLang="en-US"/>
              <a:t>Fourth level</a:t>
            </a:r>
          </a:p>
          <a:p>
            <a:pPr lvl="4"/>
            <a:r>
              <a:rPr lang="hr-HR" altLang="en-US"/>
              <a:t>Fifth level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B03A31A7-EBC8-C045-5214-CCF5479E625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8560394-CD45-894F-0983-5D79A2D55A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4ECA860-E0F8-1CDB-4DFC-0DCAE16551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fld id="{534ECAF1-1FB2-4F14-8BEB-AD31CF52B5A9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5FF76A97-90F1-AB38-6D7E-A79B5678D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371612160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5467838C-F105-7AF5-0618-B9DB46A3D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135C0C6-EC54-67DD-433D-741C246D25CB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04" name="Group 3">
              <a:extLst>
                <a:ext uri="{FF2B5EF4-FFF2-40B4-BE49-F238E27FC236}">
                  <a16:creationId xmlns:a16="http://schemas.microsoft.com/office/drawing/2014/main" id="{C32D2201-18AE-46C8-F5F6-95D3AB0314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11" name="Rectangle 4">
                <a:extLst>
                  <a:ext uri="{FF2B5EF4-FFF2-40B4-BE49-F238E27FC236}">
                    <a16:creationId xmlns:a16="http://schemas.microsoft.com/office/drawing/2014/main" id="{91F04A6F-AA1B-B2D5-303C-5380E5B71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2" name="Rectangle 5">
                <a:extLst>
                  <a:ext uri="{FF2B5EF4-FFF2-40B4-BE49-F238E27FC236}">
                    <a16:creationId xmlns:a16="http://schemas.microsoft.com/office/drawing/2014/main" id="{BE8E5E2D-E54C-B05A-C660-7B14366E7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4105" name="Group 6">
              <a:extLst>
                <a:ext uri="{FF2B5EF4-FFF2-40B4-BE49-F238E27FC236}">
                  <a16:creationId xmlns:a16="http://schemas.microsoft.com/office/drawing/2014/main" id="{0803AD18-9704-292E-E404-EBC3CF52FF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09" name="Rectangle 7">
                <a:extLst>
                  <a:ext uri="{FF2B5EF4-FFF2-40B4-BE49-F238E27FC236}">
                    <a16:creationId xmlns:a16="http://schemas.microsoft.com/office/drawing/2014/main" id="{52F589B9-9C5C-3053-8412-BE2A5818D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110" name="Rectangle 8">
                <a:extLst>
                  <a:ext uri="{FF2B5EF4-FFF2-40B4-BE49-F238E27FC236}">
                    <a16:creationId xmlns:a16="http://schemas.microsoft.com/office/drawing/2014/main" id="{0834B2B0-4E4B-BFAF-8F71-781C7E93D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30" tIns="45715" rIns="91430" bIns="45715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 b="1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106" name="Rectangle 9">
              <a:extLst>
                <a:ext uri="{FF2B5EF4-FFF2-40B4-BE49-F238E27FC236}">
                  <a16:creationId xmlns:a16="http://schemas.microsoft.com/office/drawing/2014/main" id="{F00034F2-5E9A-0281-401E-64604B1283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7" name="Rectangle 10">
              <a:extLst>
                <a:ext uri="{FF2B5EF4-FFF2-40B4-BE49-F238E27FC236}">
                  <a16:creationId xmlns:a16="http://schemas.microsoft.com/office/drawing/2014/main" id="{247C6843-57E7-B47C-12CD-86A8EAAF7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08" name="Rectangle 11">
              <a:extLst>
                <a:ext uri="{FF2B5EF4-FFF2-40B4-BE49-F238E27FC236}">
                  <a16:creationId xmlns:a16="http://schemas.microsoft.com/office/drawing/2014/main" id="{955682C7-96D2-97B1-C51C-59DF60B934A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30" tIns="45715" rIns="91430" bIns="45715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099" name="Rectangle 9">
            <a:extLst>
              <a:ext uri="{FF2B5EF4-FFF2-40B4-BE49-F238E27FC236}">
                <a16:creationId xmlns:a16="http://schemas.microsoft.com/office/drawing/2014/main" id="{01961ABA-D4FA-7CE4-E5B2-382C5A5FA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4100" name="Rectangle 10">
            <a:extLst>
              <a:ext uri="{FF2B5EF4-FFF2-40B4-BE49-F238E27FC236}">
                <a16:creationId xmlns:a16="http://schemas.microsoft.com/office/drawing/2014/main" id="{90CD00CC-FF00-3886-A5E2-FEF5A6D14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C0EE8386-BA79-142A-A348-B4711652C3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fld id="{DE7CB228-40B8-42D1-B3BF-C03A2703EF64}" type="datetimeFigureOut">
              <a:rPr lang="hr-HR"/>
              <a:pPr>
                <a:defRPr/>
              </a:pPr>
              <a:t>22.5.2025.</a:t>
            </a:fld>
            <a:endParaRPr lang="hr-HR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1640220C-A4FC-CBA2-4C8F-BA9B4C0218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2"/>
                </a:solidFill>
                <a:latin typeface="+mn-lt"/>
                <a:cs typeface="Tahoma" pitchFamily="34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26" name="Rectangle 16">
            <a:extLst>
              <a:ext uri="{FF2B5EF4-FFF2-40B4-BE49-F238E27FC236}">
                <a16:creationId xmlns:a16="http://schemas.microsoft.com/office/drawing/2014/main" id="{A1232B99-53CB-1398-608B-706EC1C2E2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B1C1356E-4C8A-4B46-893B-03C18BA738C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65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1">
            <a:extLst>
              <a:ext uri="{FF2B5EF4-FFF2-40B4-BE49-F238E27FC236}">
                <a16:creationId xmlns:a16="http://schemas.microsoft.com/office/drawing/2014/main" id="{EE268A17-641C-E526-E9CA-0AC160E13A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29" name="Freeform 17" descr="CITTEXT">
              <a:extLst>
                <a:ext uri="{FF2B5EF4-FFF2-40B4-BE49-F238E27FC236}">
                  <a16:creationId xmlns:a16="http://schemas.microsoft.com/office/drawing/2014/main" id="{59A0DD1A-412B-FD96-72DD-A0C6D5DA8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45564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45564 h 3840"/>
                <a:gd name="T8" fmla="*/ 0 w 1824"/>
                <a:gd name="T9" fmla="*/ 45564 h 38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1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0" name="Rectangle 7">
              <a:extLst>
                <a:ext uri="{FF2B5EF4-FFF2-40B4-BE49-F238E27FC236}">
                  <a16:creationId xmlns:a16="http://schemas.microsoft.com/office/drawing/2014/main" id="{12A15AEB-8615-E021-DE31-D1F6DD10AB3D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pic>
          <p:nvPicPr>
            <p:cNvPr id="1031" name="Picture 8" descr="CITBANND">
              <a:extLst>
                <a:ext uri="{FF2B5EF4-FFF2-40B4-BE49-F238E27FC236}">
                  <a16:creationId xmlns:a16="http://schemas.microsoft.com/office/drawing/2014/main" id="{056B7F08-FC56-0544-D1EF-292EA0EAE1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2" name="Rectangle 9">
              <a:extLst>
                <a:ext uri="{FF2B5EF4-FFF2-40B4-BE49-F238E27FC236}">
                  <a16:creationId xmlns:a16="http://schemas.microsoft.com/office/drawing/2014/main" id="{7B6E7CA3-F42A-F69C-EBEB-F4DA53FE7D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sr-Latn-RS" altLang="sr-Latn-RS" b="1">
                <a:latin typeface="Tahoma" panose="020B0604030504040204" pitchFamily="34" charset="0"/>
              </a:endParaRPr>
            </a:p>
          </p:txBody>
        </p:sp>
        <p:grpSp>
          <p:nvGrpSpPr>
            <p:cNvPr id="1033" name="Group 20">
              <a:extLst>
                <a:ext uri="{FF2B5EF4-FFF2-40B4-BE49-F238E27FC236}">
                  <a16:creationId xmlns:a16="http://schemas.microsoft.com/office/drawing/2014/main" id="{35769A18-5E09-F444-E0D8-B9CEFA94CE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1034" name="Freeform 10">
                <a:extLst>
                  <a:ext uri="{FF2B5EF4-FFF2-40B4-BE49-F238E27FC236}">
                    <a16:creationId xmlns:a16="http://schemas.microsoft.com/office/drawing/2014/main" id="{CEF2B5A6-DD36-AF40-C0AD-868BED313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35" name="Group 15">
                <a:extLst>
                  <a:ext uri="{FF2B5EF4-FFF2-40B4-BE49-F238E27FC236}">
                    <a16:creationId xmlns:a16="http://schemas.microsoft.com/office/drawing/2014/main" id="{136D8299-A0DB-B810-E001-620CEC8725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270454EC-E29F-80EF-C7C8-369CDCB61F0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5470021A-C16B-342C-2E2D-E17CDF9BA725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2CB6B4C6-20EC-5556-A2D9-D3FAAA2A5FC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BFEFCD2-0301-BD83-609E-9DF8AE11E6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hr-HR" b="1">
                    <a:latin typeface="Tahoma" pitchFamily="34" charset="0"/>
                    <a:cs typeface="+mn-cs"/>
                  </a:endParaRPr>
                </a:p>
              </p:txBody>
            </p:sp>
          </p:grpSp>
        </p:grpSp>
      </p:grpSp>
      <p:sp>
        <p:nvSpPr>
          <p:cNvPr id="1027" name="Rectangle 2">
            <a:extLst>
              <a:ext uri="{FF2B5EF4-FFF2-40B4-BE49-F238E27FC236}">
                <a16:creationId xmlns:a16="http://schemas.microsoft.com/office/drawing/2014/main" id="{0F139E63-61DE-9294-3374-CC2074420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Titelmasterformat durch Klicken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D0F8EA1-C870-1D2E-0C3A-27434ADC7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sr-Latn-RS"/>
              <a:t>Textmasterformate durch Klicken bearbeiten</a:t>
            </a:r>
          </a:p>
          <a:p>
            <a:pPr lvl="1"/>
            <a:r>
              <a:rPr lang="de-DE" altLang="sr-Latn-RS"/>
              <a:t>Zweite Ebene</a:t>
            </a:r>
          </a:p>
          <a:p>
            <a:pPr lvl="2"/>
            <a:r>
              <a:rPr lang="de-DE" altLang="sr-Latn-RS"/>
              <a:t>Dritte Ebene</a:t>
            </a:r>
          </a:p>
          <a:p>
            <a:pPr lvl="3"/>
            <a:r>
              <a:rPr lang="de-DE" altLang="sr-Latn-RS"/>
              <a:t>Vierte Ebene</a:t>
            </a:r>
          </a:p>
          <a:p>
            <a:pPr lvl="4"/>
            <a:r>
              <a:rPr lang="de-DE" altLang="sr-Latn-RS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069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EB3C76C-E073-0492-C8B6-F378D65FE13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1295400"/>
            <a:ext cx="7908925" cy="2668588"/>
          </a:xfrm>
        </p:spPr>
        <p:txBody>
          <a:bodyPr/>
          <a:lstStyle/>
          <a:p>
            <a:pPr eaLnBrk="1" hangingPunct="1"/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Pomirna 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žrtva 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praoca Jakova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5600" b="1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FF42D34-06EC-4249-1AF7-EF0B918DDB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ts val="975"/>
              </a:spcBef>
              <a:buClrTx/>
              <a:buFontTx/>
              <a:buNone/>
            </a:pPr>
            <a:r>
              <a:rPr lang="hr-HR" altLang="sr-Latn-R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46,1-7</a:t>
            </a:r>
          </a:p>
          <a:p>
            <a:pPr eaLnBrk="1" hangingPunct="1"/>
            <a:endParaRPr lang="hr-HR" altLang="sr-Latn-R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ACDC661D-B1BD-54EA-0B6A-5CB33A405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1B44D-5AE7-B4CF-9A8C-4F386FC7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802FB33-3799-B136-1670-D865698A8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Moja pomirna žrtva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C3BF4FD-B2C1-A914-2EFF-7C0378A412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267325" cy="4789487"/>
          </a:xfrm>
        </p:spPr>
        <p:txBody>
          <a:bodyPr/>
          <a:lstStyle/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Gdje se meni Bog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objavljuje?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sam usvojio isusovačku karizmu?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ja moram “sići”?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CA2382C4-E908-AF98-4F62-5DF23EE43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196975"/>
            <a:ext cx="340836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0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18D8E74-48E7-389C-98D1-3ED5DB4DD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Uzdam se (Ps 52)</a:t>
            </a:r>
            <a:endParaRPr lang="en-GB" altLang="sr-Latn-R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9" name="Picture 6" descr="A sheet of music&#10;&#10;Description automatically generated with low confidence">
            <a:extLst>
              <a:ext uri="{FF2B5EF4-FFF2-40B4-BE49-F238E27FC236}">
                <a16:creationId xmlns:a16="http://schemas.microsoft.com/office/drawing/2014/main" id="{55C9D427-2336-891E-3206-061BEC457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DB6693C-F2E0-3069-382E-B9C2CA475A4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8650" y="1295400"/>
            <a:ext cx="7908925" cy="2668588"/>
          </a:xfrm>
        </p:spPr>
        <p:txBody>
          <a:bodyPr/>
          <a:lstStyle/>
          <a:p>
            <a:pPr eaLnBrk="1" hangingPunct="1"/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Pomirna 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žrtva 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praoca Jakova</a:t>
            </a:r>
            <a:br>
              <a:rPr lang="hr-HR" altLang="sr-Latn-RS" sz="5600" b="1">
                <a:solidFill>
                  <a:srgbClr val="0066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altLang="sr-Latn-RS" sz="5600" b="1">
              <a:solidFill>
                <a:srgbClr val="0066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D00CEB6-F9F9-2E41-6DCD-88172C6E505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ts val="975"/>
              </a:spcBef>
              <a:buClrTx/>
              <a:buFontTx/>
              <a:buNone/>
            </a:pPr>
            <a:r>
              <a:rPr lang="hr-HR" altLang="sr-Latn-R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 46,1-7</a:t>
            </a:r>
          </a:p>
          <a:p>
            <a:pPr eaLnBrk="1" hangingPunct="1"/>
            <a:endParaRPr lang="hr-HR" altLang="sr-Latn-R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31FE912B-BE1A-735D-B42A-713AEFE7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C4EFE6B-620F-7D0F-39B9-9BFE5769FCA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222123"/>
            <a:ext cx="7273925" cy="4503022"/>
          </a:xfrm>
        </p:spPr>
        <p:txBody>
          <a:bodyPr lIns="91440" tIns="45720" rIns="91440" bIns="45720"/>
          <a:lstStyle/>
          <a:p>
            <a:pPr eaLnBrk="1" hangingPunct="1"/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Učite se </a:t>
            </a:r>
            <a:b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8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od mene!</a:t>
            </a:r>
            <a:br>
              <a:rPr lang="hr-HR" alt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alt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Duhovne vježbe </a:t>
            </a:r>
            <a:b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Svetoj godini</a:t>
            </a:r>
            <a:endParaRPr lang="de-DE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1257F63-5774-1296-2234-45E0FA1C70C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48493" y="5161835"/>
            <a:ext cx="8208963" cy="1508125"/>
          </a:xfrm>
        </p:spPr>
        <p:txBody>
          <a:bodyPr lIns="91440" tIns="45720" rIns="91440" bIns="45720"/>
          <a:lstStyle/>
          <a:p>
            <a:pPr marL="0" indent="0" algn="ctr" eaLnBrk="1" hangingPunct="1">
              <a:buNone/>
            </a:pPr>
            <a:r>
              <a:rPr lang="hr-HR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Opatija, 19. – 27. 5. 2025.</a:t>
            </a:r>
          </a:p>
        </p:txBody>
      </p:sp>
      <p:pic>
        <p:nvPicPr>
          <p:cNvPr id="3" name="Picture 2" descr="A painting of a person in a robe&#10;&#10;AI-generated content may be incorrect.">
            <a:extLst>
              <a:ext uri="{FF2B5EF4-FFF2-40B4-BE49-F238E27FC236}">
                <a16:creationId xmlns:a16="http://schemas.microsoft.com/office/drawing/2014/main" id="{FCED636B-CCF8-9D24-CD87-238196963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32" y="5477"/>
            <a:ext cx="2532950" cy="450302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2753D31-4A66-A26F-000A-F781457AE9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Moja pomirna žrtva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280496C-3516-5C39-C6A5-C10734292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5267325" cy="4789487"/>
          </a:xfrm>
        </p:spPr>
        <p:txBody>
          <a:bodyPr/>
          <a:lstStyle/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Gdje se meni Bog </a:t>
            </a:r>
            <a:b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objavljuje?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Koliko sam usvojio isusovačku karizmu?</a:t>
            </a:r>
          </a:p>
          <a:p>
            <a:pPr eaLnBrk="1" hangingPunct="1"/>
            <a:r>
              <a:rPr lang="hr-HR" altLang="sr-Latn-R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Kamo ja moram “sići”?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9B612EA7-CD7A-C81A-6EFC-6A1C85DA9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8" y="1196975"/>
            <a:ext cx="3408362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3B26D7-C683-9CE7-82A0-8ED5959EC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Povratak na izvore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8E3A207-3290-5CE1-874E-0E8FB5B889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987925"/>
          </a:xfrm>
        </p:spPr>
        <p:txBody>
          <a:bodyPr/>
          <a:lstStyle/>
          <a:p>
            <a:pPr eaLnBrk="1" hangingPunct="1"/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Beer Šeba – granica (46,1)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Kao Abraham, kao apostoli</a:t>
            </a:r>
          </a:p>
          <a:p>
            <a:pPr eaLnBrk="1" hangingPunct="1"/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Žrtva Bogu Izakovu (46,1.3)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Ja sam Bog tvoga oca (46,3)</a:t>
            </a:r>
          </a:p>
          <a:p>
            <a:pPr eaLnBrk="1" hangingPunct="1"/>
            <a:r>
              <a:rPr lang="hr-HR" altLang="sr-Latn-R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Sin Jakov i otac Izak: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Krađa blagoslova (Post 27)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Susret prije smrti u Hebronu</a:t>
            </a:r>
          </a:p>
          <a:p>
            <a:pPr lvl="1" eaLnBrk="1" hangingPunct="1"/>
            <a:r>
              <a:rPr lang="hr-HR" altLang="sr-Latn-RS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Jakov i Ezav pokapaju Izaka (35,27)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1336C319-634A-C61D-A206-05E802E1E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0"/>
            <a:ext cx="2730500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318AF75-670F-351B-560F-918AE1A919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Jakov i njegov Bog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0A536B8-4FC8-D1D2-0706-2C48029471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San: ljestve do neba (Post 28) 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Borba s Bogom (Post 32) </a:t>
            </a:r>
          </a:p>
          <a:p>
            <a:pPr lvl="1" eaLnBrk="1" hangingPunct="1"/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Hula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Bog mi je pomogao (27,20)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domovini: Bog potvrđuje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blagoslov i ime (Post 35,9.10)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Otkriva se: 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hr-HR" altLang="sr-Latn-R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Šadaj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(35,11 usp. 28,3)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Sada: “Evo me!”, prvi put</a:t>
            </a:r>
          </a:p>
          <a:p>
            <a:pPr lvl="1"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“ako”, bez bitke,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 straha i zahtjeva za blagoslovom</a:t>
            </a:r>
          </a:p>
          <a:p>
            <a:pPr eaLnBrk="1" hangingPunct="1"/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noćnim viđenjima – usp. Daniel</a:t>
            </a:r>
          </a:p>
        </p:txBody>
      </p:sp>
      <p:pic>
        <p:nvPicPr>
          <p:cNvPr id="9220" name="Picture 5">
            <a:extLst>
              <a:ext uri="{FF2B5EF4-FFF2-40B4-BE49-F238E27FC236}">
                <a16:creationId xmlns:a16="http://schemas.microsoft.com/office/drawing/2014/main" id="{3B03B6AA-073A-91E3-26B3-CB4855A84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0"/>
            <a:ext cx="2890837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47E3EF07-C41A-A240-DF32-5F42B71E91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152400"/>
            <a:ext cx="8229600" cy="1141413"/>
          </a:xfrm>
        </p:spPr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Jakovljevo zvanje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3A2B36F-7E52-DC50-358B-8660F9B133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ime = obraćenje, zvanje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Život u Egiptu, do smrti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Bijeg, prijevare, velika obitelj,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povratak i pomirenje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Jakove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Izrael (46,1.2)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Šimune, sine Ivanov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“Ne boj se!” – ne općenito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Sići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teološka riječ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Sišao sam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Izl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3), siđe (34), Jona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silazi (4x), Isus sama sebe 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ponizio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Ići u </a:t>
            </a: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Egipat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poslanje od Boga, blagoslov Faraonu</a:t>
            </a:r>
          </a:p>
        </p:txBody>
      </p:sp>
      <p:pic>
        <p:nvPicPr>
          <p:cNvPr id="10244" name="Picture 5">
            <a:extLst>
              <a:ext uri="{FF2B5EF4-FFF2-40B4-BE49-F238E27FC236}">
                <a16:creationId xmlns:a16="http://schemas.microsoft.com/office/drawing/2014/main" id="{1D76769F-E963-6219-E483-D0959971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>
            <a:extLst>
              <a:ext uri="{FF2B5EF4-FFF2-40B4-BE49-F238E27FC236}">
                <a16:creationId xmlns:a16="http://schemas.microsoft.com/office/drawing/2014/main" id="{391338F6-CCB2-D8C8-79D4-50CBA6544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420938"/>
            <a:ext cx="2184400" cy="29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3B004A4-868B-9EAF-6141-82B95F300A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5000" b="1">
                <a:latin typeface="Times New Roman" panose="02020603050405020304" pitchFamily="18" charset="0"/>
                <a:cs typeface="Times New Roman" panose="02020603050405020304" pitchFamily="18" charset="0"/>
              </a:rPr>
              <a:t>Dva razloga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D3CB9BB-993F-2BDD-FBF6-46A90322A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8412"/>
          </a:xfrm>
        </p:spPr>
        <p:txBody>
          <a:bodyPr/>
          <a:lstStyle/>
          <a:p>
            <a:pPr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Svrha: “velik narod” (46,3) 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Božje djelo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Ispunjenje </a:t>
            </a:r>
            <a:r>
              <a:rPr lang="hr-HR" altLang="sr-Latn-R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-zapovijedi (1,28)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Jakovu: “budi rodan!” (35,11) 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Potomstvo: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djeca, unučad (46,5.6) </a:t>
            </a:r>
          </a:p>
          <a:p>
            <a:pPr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Temelj hrabrosti: </a:t>
            </a:r>
          </a:p>
          <a:p>
            <a:pPr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tobom – sići ću 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vratiti, vratit ću te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(46,4)</a:t>
            </a:r>
          </a:p>
          <a:p>
            <a:pPr lvl="1" eaLnBrk="1" hangingPunct="1">
              <a:spcBef>
                <a:spcPts val="400"/>
              </a:spcBef>
            </a:pP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Susret s Josipom – duh mu oživio kad vidi </a:t>
            </a:r>
            <a:b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altLang="sr-Latn-R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 </a:t>
            </a:r>
            <a:r>
              <a:rPr lang="hr-HR" altLang="sr-Latn-R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koja Josip šalje (45,27)</a:t>
            </a:r>
            <a:endParaRPr lang="hr-HR" altLang="sr-Latn-R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74C83715-331B-F18F-2849-7254EC5EF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0"/>
            <a:ext cx="3224212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Blends">
  <a:themeElements>
    <a:clrScheme name="4_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4_Blends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S001069000">
  <a:themeElements>
    <a:clrScheme name="1_TS001069000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1_TS001069000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TS001069000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S001069000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386</Words>
  <Application>Microsoft Office PowerPoint</Application>
  <PresentationFormat>On-screen Show (4:3)</PresentationFormat>
  <Paragraphs>54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Arial</vt:lpstr>
      <vt:lpstr>Garamond</vt:lpstr>
      <vt:lpstr>Tahoma</vt:lpstr>
      <vt:lpstr>Times New Roman</vt:lpstr>
      <vt:lpstr>Wingdings</vt:lpstr>
      <vt:lpstr>Edge</vt:lpstr>
      <vt:lpstr>5_Blends</vt:lpstr>
      <vt:lpstr>1_TS001069000</vt:lpstr>
      <vt:lpstr>Pomirna  žrtva  praoca Jakova </vt:lpstr>
      <vt:lpstr>Uzdam se (Ps 52)</vt:lpstr>
      <vt:lpstr>Pomirna  žrtva  praoca Jakova </vt:lpstr>
      <vt:lpstr>Učite se   od mene!  Duhovne vježbe  u Svetoj godini</vt:lpstr>
      <vt:lpstr>Moja pomirna žrtva</vt:lpstr>
      <vt:lpstr>Povratak na izvore</vt:lpstr>
      <vt:lpstr>Jakov i njegov Bog</vt:lpstr>
      <vt:lpstr>Jakovljevo zvanje</vt:lpstr>
      <vt:lpstr>Dva razloga</vt:lpstr>
      <vt:lpstr>Moja pomirna žrtva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Pomirna  žrtva  praoca Jakova</dc:title>
  <dc:creator>Niko</dc:creator>
  <cp:lastModifiedBy>Niko Bilić</cp:lastModifiedBy>
  <cp:revision>17</cp:revision>
  <dcterms:created xsi:type="dcterms:W3CDTF">2021-08-07T08:14:08Z</dcterms:created>
  <dcterms:modified xsi:type="dcterms:W3CDTF">2025-05-22T10:04:18Z</dcterms:modified>
</cp:coreProperties>
</file>