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6" r:id="rId1"/>
    <p:sldMasterId id="2147483805" r:id="rId2"/>
    <p:sldMasterId id="2147483886" r:id="rId3"/>
    <p:sldMasterId id="2147483899" r:id="rId4"/>
    <p:sldMasterId id="2147483911" r:id="rId5"/>
  </p:sldMasterIdLst>
  <p:notesMasterIdLst>
    <p:notesMasterId r:id="rId17"/>
  </p:notesMasterIdLst>
  <p:handoutMasterIdLst>
    <p:handoutMasterId r:id="rId18"/>
  </p:handoutMasterIdLst>
  <p:sldIdLst>
    <p:sldId id="256" r:id="rId6"/>
    <p:sldId id="458" r:id="rId7"/>
    <p:sldId id="459" r:id="rId8"/>
    <p:sldId id="419" r:id="rId9"/>
    <p:sldId id="420" r:id="rId10"/>
    <p:sldId id="461" r:id="rId11"/>
    <p:sldId id="309" r:id="rId12"/>
    <p:sldId id="310" r:id="rId13"/>
    <p:sldId id="311" r:id="rId14"/>
    <p:sldId id="312" r:id="rId15"/>
    <p:sldId id="314" r:id="rId16"/>
  </p:sldIdLst>
  <p:sldSz cx="9144000" cy="6858000" type="screen4x3"/>
  <p:notesSz cx="7102475" cy="10233025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hruti" panose="020B0502040204020203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0" autoAdjust="0"/>
    <p:restoredTop sz="94573" autoAdjust="0"/>
  </p:normalViewPr>
  <p:slideViewPr>
    <p:cSldViewPr>
      <p:cViewPr varScale="1">
        <p:scale>
          <a:sx n="87" d="100"/>
          <a:sy n="87" d="100"/>
        </p:scale>
        <p:origin x="9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6D07E3B0-05B3-11FD-FD80-FCA8ECF00A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2CEE14CB-5075-DD98-3DBA-9F264D7C4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2D13AA03-E223-4A6B-93A5-3F5D33C4FC85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53C27B4A-20E5-CDED-DAEE-2DE3DF43CB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74CDA062-94F2-13EE-99D8-C7181A7836D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DCD7ECF-0915-42EB-BE68-238CECFF8ED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F9994905-183E-5DB8-3AC1-05359F45BA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7844453B-791F-881E-6279-DAEC9B3C9AA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31B2D3F1-BAB0-4F0D-A4D2-730A0DFC0E50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2AC5A8C4-2664-5B02-1229-718FFA3DF0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248EE2A2-79B2-4B23-3C46-BB301C7B9B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5823BCD2-6637-AF74-3EBE-F9F4C7AA52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5E53C59F-F022-8668-1A1E-0BADBCEDD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6BA5ED3-C30E-42D3-8D48-D6F0D6EF291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58385C2-283A-DCB7-3DFF-95F6AF30EA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ant01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1606534-5ED5-12DA-82EB-DAFB949147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10.03.14.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F144CE07-4A5E-CEF8-1CE5-320A27EDB80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amdg.eu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E1F7C739-A669-95AE-1A75-46472541B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EF1E0-2822-4247-995F-35A85FD58E1B}" type="slidenum">
              <a:rPr kumimoji="0" lang="hr-H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71CB1E74-96AD-3464-A48E-81C9DC70F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9" name="Rectangle 3">
            <a:extLst>
              <a:ext uri="{FF2B5EF4-FFF2-40B4-BE49-F238E27FC236}">
                <a16:creationId xmlns:a16="http://schemas.microsoft.com/office/drawing/2014/main" id="{370AF02A-CD21-D092-FDF3-1B200084B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BEAD-E834-C0BB-06A2-329A66C24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8FE1042-7FEE-31D2-48D4-2375A994FF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ant01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52F6521-38DD-5E30-90DC-33343F56F03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10.03.14.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84727F6F-109E-18CE-7E61-CF7FB6B94BB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amdg.eu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7F0B69DA-DD15-469E-C1E7-E9BD71406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6113" indent="-247650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363" indent="-200025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92238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198438" defTabSz="862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198438" defTabSz="862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EF1E0-2822-4247-995F-35A85FD58E1B}" type="slidenum">
              <a:rPr kumimoji="0" lang="hr-HR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968FBCB0-06A5-90DF-740A-FFFFC4126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9" name="Rectangle 3">
            <a:extLst>
              <a:ext uri="{FF2B5EF4-FFF2-40B4-BE49-F238E27FC236}">
                <a16:creationId xmlns:a16="http://schemas.microsoft.com/office/drawing/2014/main" id="{1ED7FB8F-5EB3-2CB8-74C4-F29A7F11F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9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F55EDAFD-F44C-CC46-637A-09E786A204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BE1ACF-DAAC-4808-BCF3-83D9FCCB6889}" type="datetime1">
              <a:rPr lang="hr-HR" altLang="en-US" b="0"/>
              <a:pPr algn="r" eaLnBrk="1" hangingPunct="1">
                <a:spcBef>
                  <a:spcPct val="0"/>
                </a:spcBef>
              </a:pPr>
              <a:t>22.5.2025.</a:t>
            </a:fld>
            <a:endParaRPr lang="hr-HR" altLang="en-US" b="0"/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75010B55-E7FD-2C21-6316-93024DDAD4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04" tIns="45752" rIns="91504" bIns="4575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BB0752-F65C-4A7E-8D26-A508D5B8C72C}" type="slidenum">
              <a:rPr lang="hr-HR" altLang="en-US" b="0"/>
              <a:pPr algn="r" eaLnBrk="1" hangingPunct="1">
                <a:spcBef>
                  <a:spcPct val="0"/>
                </a:spcBef>
              </a:pPr>
              <a:t>9</a:t>
            </a:fld>
            <a:endParaRPr lang="hr-HR" altLang="en-US" b="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C7154724-A4D5-2057-4229-A280CE2CA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5175"/>
            <a:ext cx="5118100" cy="3838575"/>
          </a:xfrm>
          <a:ln/>
        </p:spPr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D196DB20-DC59-90E7-95CD-FAE4C1C7A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325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7187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D663F5C-ADE3-481D-9126-A3C418C15A1A}" type="datetime1">
              <a:rPr lang="hr-HR" smtClean="0"/>
              <a:t>22.5.2025.</a:t>
            </a:fld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A5ED3-C30E-42D3-8D48-D6F0D6EF291E}" type="slidenum">
              <a:rPr lang="hr-HR" altLang="en-US" smtClean="0"/>
              <a:pPr>
                <a:defRPr/>
              </a:pPr>
              <a:t>10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684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9E7D4709-FD36-7EDD-7E17-61FEEACCC17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864626BA-FEC3-F957-7F6F-9E629FE5F6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A31C9477-4BEB-C256-6100-AE0E0EA676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8C8F3D75-B751-5FF4-E77F-57F7524BDA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Shruti" panose="020B0502040204020203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8CBAEBB-BF6B-C077-B0D0-B4237722A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6524406-C734-4D4C-8A02-1066E8BFAFB1}" type="datetimeFigureOut">
              <a:rPr lang="sr-Latn-CS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DA83991-C36E-BF45-2745-A49FDBA30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A99633A-905D-5985-BE09-37305CD107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D1AD4-122B-42A7-A2BA-F4CF8242381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1417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C836C-69F3-BA00-EA23-2A9642204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E338B-BE48-B63C-F01D-7268930C0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E99D1-1DA1-108C-33BB-5F36C556C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D47B-0CBF-41D0-86A5-E0EE1414874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3548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AE93A2-F625-4393-FEAA-9B0EAF947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7ECEA4-8561-E34E-8396-DA49D83E19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13D985-8E82-A1CD-1F47-9B7459B22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1038-EE37-445F-8377-55C2273BB6F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73626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C4A78D-01D4-8923-2163-C40CA91D7D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2397A2-7611-D291-D7CB-380CD4045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B90890-6EA8-4569-93CF-06744B2DE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484DD-B219-4BDB-9BBF-9CE31A68C0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7010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DADB8-D086-6BD4-71D0-3372CED4A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2742A9-D985-E664-79FE-2D7434DB8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39248-C636-BCC2-B855-3B25CA0A7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CE43-37A9-453B-A474-867DE413D34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47477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1E72DCC-B53D-B0EC-D2CF-2AE5CB267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66003CE-31D8-2C8E-B903-803AFE1DF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6ED66828-0899-310A-C1CC-3BBC1DB67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A081D-1E41-41C1-B216-A71AEF3BAFBB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2443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A91528C-3734-9476-3DCC-3BFC6C5F6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573163-4F0B-F9EF-08FE-813A281BC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F0B3156-6948-FD35-D07C-AC071B0BF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8CA17-6EE7-4D73-97AB-C4E1A15B096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006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EBB7A04-C0D3-B404-B135-9157C22DE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1177025-D6D6-D8FC-7C76-BF10E7D35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9F70549-49C8-B6DB-4656-8DB0D490D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24304-62A4-4C19-86B9-1F461F78B6B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7570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9E4E4DA-F3EA-CC70-F5F3-E3DD5EC79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7D76B5E-E3C6-5A54-1837-247F7707D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CCDB12B-AF4B-4C6B-B3B5-E309C5144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CC257-4592-434C-935C-99CC0C84C82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73108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BB9AF3E-9E52-D933-CB3C-7615A44D9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248E8389-44D1-2984-493E-91941BFAA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B3ECF7D-AC67-767F-B34E-800992956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27348-ECD4-48D1-BA9B-CF42E362C5D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064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3EC6D4F9-03E5-41E8-21D3-6184F6CBA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128CF48-2C85-F4CB-814F-A0CCE6141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A910B1A-8EF7-016C-CB07-2F46B5210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9E645-7273-49D4-BA57-68B86B4E6D2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708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4BB069C0-CC34-2AE2-5450-34624D6E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E413BA57-2D76-D564-1ED1-CF45E3A36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hr-HR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hr-HR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90BA6-570F-DB5B-397C-BADF49E2C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5B3945-90B5-10AC-5515-1B367D87C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2A1FE6-8CA3-61BE-63C0-1A4CDF149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EB32-D5FD-4300-8373-D42E8A001F4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4062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2A5C529-A296-2A5C-C17E-F0421AF1B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0725C16-1B8F-1DCB-01BE-E0B78B0859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03AFE21-2230-6848-6812-1727ACFD7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79F36-4E26-4B7C-8ADF-2692966EDC0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46372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39C933D-41B9-DB8B-3221-2D2A682710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B20BD9D1-210F-2A44-5D0F-9124F1026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289127D-A6A7-9DA4-B664-10F2A397F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ED4D0-834E-407D-9044-0897F1370A8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50929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F6845FE-71B8-ED9A-2E69-564098061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5826BD09-D409-E645-0A3B-1138E3189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B6FD164-B37A-3504-0247-A230CAD4C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39F3C-E063-4CB3-848E-01DA9859084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21925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D4206FD-ECE0-F867-14CD-186648648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AA7483C6-53E0-93D3-24A5-DA67FE849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7AF8D45-53B8-8F85-358E-798A3B74C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2F73B-626A-4CE7-89D1-743CA9FCE7C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19351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6199598-4917-5CB5-619C-420EBF1B5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C3F4A7C-51EC-9B0A-8D5A-7242ED4272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9CE3D27C-24E3-23EC-3BC4-5B9E054D8A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A0C4-B5D7-4728-BA9C-243E2391677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8033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5203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387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842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836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03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F9D5B-C714-508D-10EC-E8E00456A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A2C8A-6F7D-FE2D-0957-99646F4D3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7EE979-DF8A-AF48-6A39-5018DBC06C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0977A-6620-4983-8096-CA675616BD9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52481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0803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32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083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477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750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91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D5E075-14D8-334B-0FFA-8369F3884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C7D0D-8935-BE39-1F0D-572270D9F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D0AA64-F4F7-D213-9567-FD365A9F7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D669-A1DD-44C1-B5FF-2B951433CD5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97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2C582-C8CC-7B4C-9E9E-F8DDE8B8D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42BBF-33D1-188E-07B6-49B065666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6653F-9681-6320-AB52-2B09620F1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A3B7-7E5F-467C-81D1-0954A1121B0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75419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8EA2C5-34DF-36EE-2D70-BB84544BF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47D13E-68C1-7572-262A-A05E87045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889BB3-B619-C6CD-3AFC-6714505F6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6550-1964-4350-9663-1E82EB1746B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642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D6B60F-FBBF-D91B-11FB-077F99D77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9762A9-501D-4388-E58D-392C9A8C6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44A4B2-ACCD-4289-5D40-022D9B96E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5FD1-AADF-40FC-BC46-FEED28CD951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7047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E35D69B-5811-4056-57D8-8F1405DD1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567E7E-264B-A658-4960-3C5F2D7B3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E15A2F-172E-70E4-E1F4-092BEFA45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8E92-196B-4243-AF17-F7382A585EF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7356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15E3BF-59C9-2DDC-5102-695386B3E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89E356-8203-93E1-EA13-E14B1BF26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B0F7B-BAC5-7B88-8F5F-8F7DE4358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496F8-E303-4105-B754-916965ADFEC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7698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798F6-8F45-DC22-3717-6A185FBF1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0A4D29-AB22-D30D-BF25-8E0DFC9927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25E6D8A0-8AF3-EDD2-7EF9-896951F20A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C9FC009-9A83-45D8-A4C3-8BA29D5D0BBB}" type="datetimeFigureOut">
              <a:rPr lang="de-DE"/>
              <a:pPr>
                <a:defRPr/>
              </a:pPr>
              <a:t>22.05.2025</a:t>
            </a:fld>
            <a:r>
              <a:rPr lang="de-DE"/>
              <a:t>17.04.12.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028E2CF3-782D-01C7-1122-7842724786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de-DE"/>
              <a:t>www.amdg.eu (bantrop07.ppt)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3A0F2C19-D5FE-B7D1-331B-4847671018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007FBD5-CE8F-462A-B466-A07A56DED04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Arial" panose="020B060402020202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Arial" panose="020B06040202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anose="020B060402020202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4CFD5D1-52DE-2560-E04E-FD2B8F375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50FC288-77CC-0E21-7497-A12B273A67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3E8D9AE6-4D9C-8E50-C815-D384FE884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2B61B288-207D-4B8C-A95B-2C857ED8B198}" type="datetimeFigureOut">
              <a:rPr lang="sr-Latn-CS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1C172D5-01D3-4AEF-B6C2-475587C7B1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7C8D3CC-A502-F1EA-D4EC-A1AE447063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 smtClean="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D52223-1D00-411B-B822-A3D1C472CB1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B2C6FE-BCAF-6194-40BC-7600C8CF2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67039F-F94F-8540-E2C2-CCF149DFF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CFC108A-2B0E-02C5-B587-D3CACA387C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E3D01BD-6B8B-55C0-8F49-CA85BDEC51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A68C254-117A-8D9E-CCFB-69D58A28B4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72FEDFD-D3AA-4372-9781-85F287FE21E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B796E05E-BCB7-B0F8-6369-23811F5DD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242CF03-7FC8-FDD8-70F9-EF1AF7EC9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78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C74B36BD-60F2-C044-8AAE-5821127B9F7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7FF3CB6B-4751-5030-F38D-C09F49DB4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159" name="Rectangle 4">
                <a:extLst>
                  <a:ext uri="{FF2B5EF4-FFF2-40B4-BE49-F238E27FC236}">
                    <a16:creationId xmlns:a16="http://schemas.microsoft.com/office/drawing/2014/main" id="{6AE7C09C-CF70-8C82-2F2D-213B3D012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60" name="Rectangle 5">
                <a:extLst>
                  <a:ext uri="{FF2B5EF4-FFF2-40B4-BE49-F238E27FC236}">
                    <a16:creationId xmlns:a16="http://schemas.microsoft.com/office/drawing/2014/main" id="{3C1D0B3B-1557-0316-EF03-4B559E230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82941851-479E-15FC-9312-F812FE451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157" name="Rectangle 7">
                <a:extLst>
                  <a:ext uri="{FF2B5EF4-FFF2-40B4-BE49-F238E27FC236}">
                    <a16:creationId xmlns:a16="http://schemas.microsoft.com/office/drawing/2014/main" id="{7FC96C7B-603D-D65E-542A-8DF12EDEC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58" name="Rectangle 8">
                <a:extLst>
                  <a:ext uri="{FF2B5EF4-FFF2-40B4-BE49-F238E27FC236}">
                    <a16:creationId xmlns:a16="http://schemas.microsoft.com/office/drawing/2014/main" id="{C1CBC4EA-32CF-7356-2DBE-7ACCBE875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154" name="Rectangle 9">
              <a:extLst>
                <a:ext uri="{FF2B5EF4-FFF2-40B4-BE49-F238E27FC236}">
                  <a16:creationId xmlns:a16="http://schemas.microsoft.com/office/drawing/2014/main" id="{00A10466-ADD1-2556-B2EE-C33A081CF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5" name="Rectangle 10">
              <a:extLst>
                <a:ext uri="{FF2B5EF4-FFF2-40B4-BE49-F238E27FC236}">
                  <a16:creationId xmlns:a16="http://schemas.microsoft.com/office/drawing/2014/main" id="{0E87A158-D0AF-41EB-4751-E57D9497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56" name="Rectangle 11">
              <a:extLst>
                <a:ext uri="{FF2B5EF4-FFF2-40B4-BE49-F238E27FC236}">
                  <a16:creationId xmlns:a16="http://schemas.microsoft.com/office/drawing/2014/main" id="{ABC2CC2D-CEE9-D7C2-EA74-BD8C1AE1638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FC0AD348-F1C5-8EC3-8E7B-9DD9AB483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563BCE0E-C8F0-8B31-C3E4-F49B6A9F4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9703320B-610B-34A7-C2E9-3243F953CD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0F40978-8766-CFA0-D09C-614C096ECB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DA9BE1F-D3DF-E7DA-9787-601AC27325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A375679-C302-4692-8412-72241EE1CA6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127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ADA8E8A7-006F-167E-18F1-D592A190D9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773E168C-B48F-8D1D-081F-910336E11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28A45AB7-9BB0-2721-DC2F-FF62BD76CDB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6C1C3D49-27AE-DC51-5A1D-BB717FD79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C48D382C-3206-27B4-813B-9CD913BD1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947FB04A-42F7-CEB1-6CDD-372457AA65E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7EFFCC15-5522-60EA-EDCA-490C5E97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198185DA-1D70-D08B-A400-062B525DA2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8814718-3D04-7EB2-4282-9E9B5D75C57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BC433C8-4279-B586-FD99-D9B24498C93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CCC2316-3C31-A4CB-677B-09FC358596B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855B9D1-BA50-9FFE-2945-DF0DDCEACDE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28BA0FE0-C23F-AB0F-C512-11BAE5DDA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CABA27A-18C3-2117-5C06-525925867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198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DDE9F0B0-94E6-E0BD-7BFC-6BA6B7421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F34B93-8C84-49F2-AD6C-8BAE1236A193}" type="slidenum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00489B0-55ED-FD69-C3E0-C844CAA208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24000"/>
            <a:ext cx="7991475" cy="2265363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Abraham </a:t>
            </a:r>
            <a:b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povjerovao Bogu</a:t>
            </a:r>
            <a:endParaRPr lang="hr-H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D2E18C8-6C17-39B8-1F1D-6E70A5CB5D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3962400"/>
            <a:ext cx="8137525" cy="184286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Znakovit pogled u visine</a:t>
            </a:r>
          </a:p>
          <a:p>
            <a:pPr marL="0" indent="0" eaLnBrk="1" hangingPunct="1">
              <a:buFontTx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15,1-6</a:t>
            </a:r>
          </a:p>
          <a:p>
            <a:pPr eaLnBrk="1" hangingPunct="1"/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Abraham1Stars">
            <a:extLst>
              <a:ext uri="{FF2B5EF4-FFF2-40B4-BE49-F238E27FC236}">
                <a16:creationId xmlns:a16="http://schemas.microsoft.com/office/drawing/2014/main" id="{BA76EBBB-47FB-C20E-8B54-8D292793A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936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1191F074-614C-CA28-51BB-DA3C998CB9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79400"/>
            <a:ext cx="8229600" cy="900113"/>
          </a:xfrm>
        </p:spPr>
        <p:txBody>
          <a:bodyPr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Božji planovi</a:t>
            </a:r>
            <a:endParaRPr lang="de-DE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7DDF7EC1-6642-8F6C-2E03-8347FF05A26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" y="1268760"/>
            <a:ext cx="8424863" cy="4770437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štit i plaća (15,1) 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 ratovima 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 se odrekao plijena</a:t>
            </a:r>
          </a:p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Božja objava: </a:t>
            </a:r>
          </a:p>
          <a:p>
            <a:pPr eaLnBrk="1" hangingPunct="1"/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תרדמה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</a:t>
            </a:r>
            <a:r>
              <a:rPr lang="hr-HR" alt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tvrd san </a:t>
            </a:r>
            <a:b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(15,12 usp. 2,21)</a:t>
            </a:r>
          </a:p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SAVEZ (15,18) – snagom riječi</a:t>
            </a:r>
          </a:p>
          <a:p>
            <a:pPr lvl="1" eaLnBrk="1" hangingPunct="1"/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Povjerenje, vjera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osnovica i uvjet</a:t>
            </a:r>
          </a:p>
        </p:txBody>
      </p:sp>
      <p:pic>
        <p:nvPicPr>
          <p:cNvPr id="53252" name="Picture 8">
            <a:extLst>
              <a:ext uri="{FF2B5EF4-FFF2-40B4-BE49-F238E27FC236}">
                <a16:creationId xmlns:a16="http://schemas.microsoft.com/office/drawing/2014/main" id="{706D114B-83F0-2570-DB61-660AFB704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40671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3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A210-734D-F58F-A799-D87818170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3F5657E5-0D03-E33B-0C0D-D062F4B421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vjera</a:t>
            </a:r>
          </a:p>
        </p:txBody>
      </p:sp>
      <p:sp>
        <p:nvSpPr>
          <p:cNvPr id="114691" name="Rectangle 6">
            <a:extLst>
              <a:ext uri="{FF2B5EF4-FFF2-40B4-BE49-F238E27FC236}">
                <a16:creationId xmlns:a16="http://schemas.microsoft.com/office/drawing/2014/main" id="{A2656AB7-D09C-8C31-EB0E-605F995E67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760"/>
            <a:ext cx="4762872" cy="4752528"/>
          </a:xfrm>
        </p:spPr>
        <p:txBody>
          <a:bodyPr/>
          <a:lstStyle/>
          <a:p>
            <a:pPr eaLnBrk="1" hangingPunct="1"/>
            <a:r>
              <a:rPr lang="pl-PL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ja oči upravljam?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moj glavni nedostatak? Na što </a:t>
            </a:r>
            <a:b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je tužim Bogu svome?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Gospodin sa mnom sklopio Savez?</a:t>
            </a:r>
          </a:p>
        </p:txBody>
      </p:sp>
      <p:pic>
        <p:nvPicPr>
          <p:cNvPr id="48132" name="Picture 7">
            <a:extLst>
              <a:ext uri="{FF2B5EF4-FFF2-40B4-BE49-F238E27FC236}">
                <a16:creationId xmlns:a16="http://schemas.microsoft.com/office/drawing/2014/main" id="{4F2AA287-6A7E-66CA-A140-61D3697F99F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274" y="0"/>
            <a:ext cx="4379398" cy="3284984"/>
          </a:xfrm>
          <a:noFill/>
        </p:spPr>
      </p:pic>
    </p:spTree>
    <p:extLst>
      <p:ext uri="{BB962C8B-B14F-4D97-AF65-F5344CB8AC3E}">
        <p14:creationId xmlns:p14="http://schemas.microsoft.com/office/powerpoint/2010/main" val="34670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FDE6563-10CB-46AD-1630-899C68C80E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se raduje srce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105)</a:t>
            </a:r>
          </a:p>
        </p:txBody>
      </p:sp>
      <p:pic>
        <p:nvPicPr>
          <p:cNvPr id="7171" name="Picture 2" descr="A sheet music with notes&#10;&#10;AI-generated content may be incorrect.">
            <a:extLst>
              <a:ext uri="{FF2B5EF4-FFF2-40B4-BE49-F238E27FC236}">
                <a16:creationId xmlns:a16="http://schemas.microsoft.com/office/drawing/2014/main" id="{4403EA16-462F-BF8D-8484-414F0987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36838"/>
            <a:ext cx="88995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8B0E1-8D57-5DB2-353E-213158800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D47E331B-AF32-0EDF-5682-AA5397E417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F34B93-8C84-49F2-AD6C-8BAE1236A193}" type="slidenum">
              <a:rPr kumimoji="0" lang="hr-H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E3F4E576-C3CC-E808-D22D-DA2FEB7421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524000"/>
            <a:ext cx="7991475" cy="2265363"/>
          </a:xfrm>
        </p:spPr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Abraham </a:t>
            </a:r>
            <a:b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povjerovao Bogu</a:t>
            </a:r>
            <a:endParaRPr lang="hr-H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50E09E5-F88A-5A8A-B54F-6306D517A21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3962400"/>
            <a:ext cx="8137525" cy="184286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Znakovit pogled u visine</a:t>
            </a:r>
          </a:p>
          <a:p>
            <a:pPr marL="0" indent="0" eaLnBrk="1" hangingPunct="1">
              <a:buFontTx/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15,1-6</a:t>
            </a:r>
          </a:p>
          <a:p>
            <a:pPr eaLnBrk="1" hangingPunct="1"/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Abraham1Stars">
            <a:extLst>
              <a:ext uri="{FF2B5EF4-FFF2-40B4-BE49-F238E27FC236}">
                <a16:creationId xmlns:a16="http://schemas.microsoft.com/office/drawing/2014/main" id="{F584D1EC-167E-2B90-32D3-5C5CA3088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936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43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4EFE6B-620F-7D0F-39B9-9BFE5769FCA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257F63-5774-1296-2234-45E0FA1C70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8493" y="5161835"/>
            <a:ext cx="8208963" cy="1508125"/>
          </a:xfrm>
        </p:spPr>
        <p:txBody>
          <a:bodyPr lIns="91440" tIns="45720" rIns="91440" bIns="45720"/>
          <a:lstStyle/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</p:txBody>
      </p:sp>
      <p:pic>
        <p:nvPicPr>
          <p:cNvPr id="4" name="Picture 3" descr="A painting of a person with arms outstretched&#10;&#10;AI-generated content may be incorrect.">
            <a:extLst>
              <a:ext uri="{FF2B5EF4-FFF2-40B4-BE49-F238E27FC236}">
                <a16:creationId xmlns:a16="http://schemas.microsoft.com/office/drawing/2014/main" id="{2B5DB24A-3A6F-FC86-AF52-18EC13D0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771800" cy="49291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B9571-A3D8-E831-C459-06190D76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D4010BDC-7533-1975-F3F9-9E577293A9C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Vježbe u Duhu</a:t>
            </a:r>
          </a:p>
        </p:txBody>
      </p:sp>
      <p:sp>
        <p:nvSpPr>
          <p:cNvPr id="114691" name="Rectangle 6">
            <a:extLst>
              <a:ext uri="{FF2B5EF4-FFF2-40B4-BE49-F238E27FC236}">
                <a16:creationId xmlns:a16="http://schemas.microsoft.com/office/drawing/2014/main" id="{75E89A83-6DC0-1000-8A5D-26E9AAA2499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760"/>
            <a:ext cx="7931224" cy="4896544"/>
          </a:xfrm>
        </p:spPr>
        <p:txBody>
          <a:bodyPr/>
          <a:lstStyle/>
          <a:p>
            <a:pPr eaLnBrk="1" hangingPunct="1"/>
            <a:r>
              <a:rPr lang="pl-P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Počivanje, gibanje, meditiranje</a:t>
            </a:r>
          </a:p>
          <a:p>
            <a:pPr eaLnBrk="1" hangingPunct="1"/>
            <a:r>
              <a:rPr lang="pl-P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Tjelesne:</a:t>
            </a:r>
          </a:p>
          <a:p>
            <a:pPr lvl="1" eaLnBrk="1" hangingPunct="1"/>
            <a:r>
              <a:rPr lang="pl-PL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Hodanje, trčanje, planinarenje, </a:t>
            </a:r>
            <a:br>
              <a:rPr lang="pl-PL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gimnastika, plivanje..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Duhovne:</a:t>
            </a:r>
          </a:p>
          <a:p>
            <a:pPr lvl="1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Sveta misa, ispit savjesti, ispovijed,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klanjanje Presvetom, promatranje i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unutarnje doživljavanje, sjećanje,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osjećanje, maštanje, govor Bogu,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slušanje, čitanje, pisanje, crtanje…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Vrsta  molitve koja mi daje da nađem Boga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09C0B-CA6A-EB83-9E5E-8A00C60E5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31" y="0"/>
            <a:ext cx="286109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E20F1-2A79-346F-8EE0-0677AB879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>
            <a:extLst>
              <a:ext uri="{FF2B5EF4-FFF2-40B4-BE49-F238E27FC236}">
                <a16:creationId xmlns:a16="http://schemas.microsoft.com/office/drawing/2014/main" id="{5945663A-9265-33FC-E70E-0E9475918D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vjera</a:t>
            </a:r>
          </a:p>
        </p:txBody>
      </p:sp>
      <p:sp>
        <p:nvSpPr>
          <p:cNvPr id="114691" name="Rectangle 6">
            <a:extLst>
              <a:ext uri="{FF2B5EF4-FFF2-40B4-BE49-F238E27FC236}">
                <a16:creationId xmlns:a16="http://schemas.microsoft.com/office/drawing/2014/main" id="{590C6921-E690-C385-B966-4385DF9E76F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268760"/>
            <a:ext cx="4762872" cy="4752528"/>
          </a:xfrm>
        </p:spPr>
        <p:txBody>
          <a:bodyPr/>
          <a:lstStyle/>
          <a:p>
            <a:pPr eaLnBrk="1" hangingPunct="1"/>
            <a:r>
              <a:rPr lang="pl-PL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ja oči upravljam?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je moj glavni nedostatak? Na što </a:t>
            </a:r>
            <a:b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je tužim Bogu svome?</a:t>
            </a:r>
          </a:p>
          <a:p>
            <a:pPr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je Gospodin sa mnom sklopio Savez?</a:t>
            </a:r>
          </a:p>
        </p:txBody>
      </p:sp>
      <p:pic>
        <p:nvPicPr>
          <p:cNvPr id="48132" name="Picture 7">
            <a:extLst>
              <a:ext uri="{FF2B5EF4-FFF2-40B4-BE49-F238E27FC236}">
                <a16:creationId xmlns:a16="http://schemas.microsoft.com/office/drawing/2014/main" id="{CFADD6D9-B4F7-9233-E0A7-A6EEBE76182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274" y="0"/>
            <a:ext cx="4379398" cy="3284984"/>
          </a:xfrm>
          <a:noFill/>
        </p:spPr>
      </p:pic>
    </p:spTree>
    <p:extLst>
      <p:ext uri="{BB962C8B-B14F-4D97-AF65-F5344CB8AC3E}">
        <p14:creationId xmlns:p14="http://schemas.microsoft.com/office/powerpoint/2010/main" val="16005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>
            <a:extLst>
              <a:ext uri="{FF2B5EF4-FFF2-40B4-BE49-F238E27FC236}">
                <a16:creationId xmlns:a16="http://schemas.microsoft.com/office/drawing/2014/main" id="{49CA78C0-6CAB-36B2-AC4A-67A20983D5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5688013" cy="919163"/>
          </a:xfrm>
        </p:spPr>
        <p:txBody>
          <a:bodyPr anchor="b"/>
          <a:lstStyle/>
          <a:p>
            <a:pPr eaLnBrk="1" hangingPunct="1"/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 vjernik</a:t>
            </a:r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61471E72-6BF0-2FE7-06B7-AE569A4D0E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208912" cy="50134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אמן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(Post 15,6) </a:t>
            </a:r>
            <a:r>
              <a:rPr lang="hr-H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he’emin</a:t>
            </a:r>
            <a:r>
              <a:rPr lang="hr-H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pouzdati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se, pokloniti povjerenje; “Amen”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Prvi: …</a:t>
            </a:r>
            <a:r>
              <a:rPr lang="de-DE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povjerova</a:t>
            </a: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e-DE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uračuna</a:t>
            </a: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b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de-DE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pravednost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de-DE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 4,3;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 3,6</a:t>
            </a: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Prva Abrahamova molitva (15,2s)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ćeš mi dati (2), Nisi mi dao (3)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velik narod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(12,2) 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bez djece (11,30)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Pronašao riječi za svoju muku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 Božji odgovor: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Ne…(15,4), Gledaj i broji…, Ovako… (15,5)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Neverbalno (15,5): “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izvede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ga” 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יצא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jaṣa</a:t>
            </a:r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hr-HR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6" name="Picture 4" descr="13">
            <a:extLst>
              <a:ext uri="{FF2B5EF4-FFF2-40B4-BE49-F238E27FC236}">
                <a16:creationId xmlns:a16="http://schemas.microsoft.com/office/drawing/2014/main" id="{77EB106A-8FAD-AEEE-356A-F156090B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0"/>
            <a:ext cx="26828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9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8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8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923D2BF-4641-7F62-9E96-171A955F37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0648"/>
            <a:ext cx="6270625" cy="1143000"/>
          </a:xfrm>
        </p:spPr>
        <p:txBody>
          <a:bodyPr anchor="t"/>
          <a:lstStyle/>
          <a:p>
            <a:pPr eaLnBrk="1" hangingPunct="1"/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Pogled prema gore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EA40737-B49E-3289-995D-1C208976EF2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268760"/>
            <a:ext cx="8893175" cy="4797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Pogledaj! (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נבט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hi. </a:t>
            </a:r>
            <a:r>
              <a:rPr lang="hr-HR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hibbit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kontemplacija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njega </a:t>
            </a:r>
            <a:r>
              <a:rPr lang="hr-HR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gledajte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razveselite se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נבט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34,6)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Mojsije se bojao u Boga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gledati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נבט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Pogledao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mjedenu zmiju 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ozdravio (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נבט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 21,9)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Oči upirem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Hramu tvojemu (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נבט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Gledat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će onoga koga su proboli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נבט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12,10; 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19,37)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Praotac </a:t>
            </a:r>
            <a:r>
              <a:rPr lang="hr-HR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naše vjere</a:t>
            </a:r>
            <a:endParaRPr lang="hr-H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80" name="Picture 7" descr="Abraham1Stars">
            <a:extLst>
              <a:ext uri="{FF2B5EF4-FFF2-40B4-BE49-F238E27FC236}">
                <a16:creationId xmlns:a16="http://schemas.microsoft.com/office/drawing/2014/main" id="{80057DB8-4046-5B18-051B-7FA11DB0332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6161" y="0"/>
            <a:ext cx="2477839" cy="4080436"/>
          </a:xfrm>
          <a:noFill/>
        </p:spPr>
      </p:pic>
    </p:spTree>
    <p:extLst>
      <p:ext uri="{BB962C8B-B14F-4D97-AF65-F5344CB8AC3E}">
        <p14:creationId xmlns:p14="http://schemas.microsoft.com/office/powerpoint/2010/main" val="17081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0535146-4004-E79E-C2DE-65D19B73E5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238919"/>
            <a:ext cx="7772400" cy="993775"/>
          </a:xfrm>
        </p:spPr>
        <p:txBody>
          <a:bodyPr/>
          <a:lstStyle/>
          <a:p>
            <a:pPr eaLnBrk="1" hangingPunct="1"/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Životni put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7BBB741-58CF-C237-726D-6708118380B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625" y="980728"/>
            <a:ext cx="7981950" cy="4681538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pokazat ću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zemlju” (12,1) 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Budućnost, motrenje, povezanost</a:t>
            </a:r>
            <a:endParaRPr lang="hr-HR" altLang="en-US" dirty="0"/>
          </a:p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kontekstu rata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Hebrejac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(14,13)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Teološka spoznaja u susretu 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svećenikom:</a:t>
            </a:r>
          </a:p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Bog = </a:t>
            </a:r>
            <a:r>
              <a:rPr lang="he-I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אל עליון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r-HR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hr-HR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hr-HR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eljôn</a:t>
            </a: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Svevišnji,</a:t>
            </a:r>
            <a:b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Tvorac </a:t>
            </a:r>
          </a:p>
          <a:p>
            <a:pPr lvl="1"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– onaj u koga gledam, koji je preda mnom</a:t>
            </a:r>
          </a:p>
        </p:txBody>
      </p:sp>
      <p:pic>
        <p:nvPicPr>
          <p:cNvPr id="51204" name="Picture 7">
            <a:extLst>
              <a:ext uri="{FF2B5EF4-FFF2-40B4-BE49-F238E27FC236}">
                <a16:creationId xmlns:a16="http://schemas.microsoft.com/office/drawing/2014/main" id="{65A0E819-4C5B-A7A1-C965-887E7A34217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404813"/>
            <a:ext cx="27622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7264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S001069000">
  <a:themeElements>
    <a:clrScheme name="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2_TS001069000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3051</TotalTime>
  <Words>484</Words>
  <Application>Microsoft Office PowerPoint</Application>
  <PresentationFormat>On-screen Show (4:3)</PresentationFormat>
  <Paragraphs>71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Garamond</vt:lpstr>
      <vt:lpstr>Shruti</vt:lpstr>
      <vt:lpstr>Tahoma</vt:lpstr>
      <vt:lpstr>Times New Roman</vt:lpstr>
      <vt:lpstr>Verdana</vt:lpstr>
      <vt:lpstr>Wingdings</vt:lpstr>
      <vt:lpstr>2_TS001069000</vt:lpstr>
      <vt:lpstr>2_Level</vt:lpstr>
      <vt:lpstr>Edge</vt:lpstr>
      <vt:lpstr>4_Blends</vt:lpstr>
      <vt:lpstr>1_TS001069000</vt:lpstr>
      <vt:lpstr>Kako je Abraham  povjerovao Bogu</vt:lpstr>
      <vt:lpstr>Neka se raduje srce (Ps 105)</vt:lpstr>
      <vt:lpstr>Kako je Abraham  povjerovao Bogu</vt:lpstr>
      <vt:lpstr>Učite se   od mene!  Duhovne vježbe  u Svetoj godini</vt:lpstr>
      <vt:lpstr>Vježbe u Duhu</vt:lpstr>
      <vt:lpstr>Moja vjera</vt:lpstr>
      <vt:lpstr>Abraham vjernik</vt:lpstr>
      <vt:lpstr>Pogled prema gore</vt:lpstr>
      <vt:lpstr>Životni put</vt:lpstr>
      <vt:lpstr>Božji planovi</vt:lpstr>
      <vt:lpstr>Moja vjera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144</cp:revision>
  <dcterms:created xsi:type="dcterms:W3CDTF">2010-06-24T07:43:38Z</dcterms:created>
  <dcterms:modified xsi:type="dcterms:W3CDTF">2025-05-22T06:46:19Z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