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767" r:id="rId3"/>
  </p:sldMasterIdLst>
  <p:notesMasterIdLst>
    <p:notesMasterId r:id="rId15"/>
  </p:notesMasterIdLst>
  <p:handoutMasterIdLst>
    <p:handoutMasterId r:id="rId16"/>
  </p:handoutMasterIdLst>
  <p:sldIdLst>
    <p:sldId id="341" r:id="rId4"/>
    <p:sldId id="256" r:id="rId5"/>
    <p:sldId id="259" r:id="rId6"/>
    <p:sldId id="297" r:id="rId7"/>
    <p:sldId id="300" r:id="rId8"/>
    <p:sldId id="307" r:id="rId9"/>
    <p:sldId id="306" r:id="rId10"/>
    <p:sldId id="308" r:id="rId11"/>
    <p:sldId id="303" r:id="rId12"/>
    <p:sldId id="304" r:id="rId13"/>
    <p:sldId id="342" r:id="rId14"/>
  </p:sldIdLst>
  <p:sldSz cx="9144000" cy="6858000" type="screen4x3"/>
  <p:notesSz cx="6400800" cy="8686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1" autoAdjust="0"/>
    <p:restoredTop sz="94622" autoAdjust="0"/>
  </p:normalViewPr>
  <p:slideViewPr>
    <p:cSldViewPr>
      <p:cViewPr varScale="1">
        <p:scale>
          <a:sx n="88" d="100"/>
          <a:sy n="88" d="100"/>
        </p:scale>
        <p:origin x="10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2130" y="-108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3F82625-9F85-7874-005F-C27A7723FF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1CF82C-4E3F-A9E9-7055-BAEADA72D4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r>
              <a:rPr lang="hr-HR" altLang="en-US"/>
              <a:t>.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C9599CD-2816-0A23-5AE7-DE7F2421BA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5D0755A4-E40B-AB63-998C-F50FF7748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E54B9BAD-8787-45FE-86B1-988F61573A6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3BBD4B5-D327-18E4-84AD-1BA9BA67C6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r>
              <a:rPr lang="hr-HR" altLang="en-US"/>
              <a:t>ant01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838B65E-22DE-83BF-E69A-41F17E835C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r>
              <a:rPr lang="hr-HR" altLang="en-US"/>
              <a:t>10.03.14.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06A8BB8-D565-9F34-0370-60E340BB04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650875"/>
            <a:ext cx="4348162" cy="326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94FF381-6B13-A49E-29CA-A765B8539F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0B6D1C3-436A-5D7C-B84B-B7DE8C7B25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FD792C9F-4DBA-C5C9-08BB-4F4D73F0B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196" tIns="43098" rIns="86196" bIns="43098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8C989C36-1FAF-4789-98D8-235A34AAFF6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488537-8389-623D-D3E0-0CB7A198F3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r-HR" altLang="en-US" sz="1100"/>
              <a:t>ant01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5411B19-C0B0-FE1E-9963-A7188747B4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r-HR" altLang="en-US" sz="1100"/>
              <a:t>10.03.14.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578B9EFF-C2AC-B720-E6ED-00B13F0EB5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r-HR" altLang="en-US" sz="1100"/>
              <a:t>amdg.eu</a:t>
            </a:r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ACE11975-1CFC-1069-1C4A-2E5AD16B1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872861-83D2-4057-93A1-DCD2AD6906B0}" type="slidenum">
              <a:rPr lang="hr-HR" altLang="en-US" sz="1100" smtClean="0"/>
              <a:pPr>
                <a:spcBef>
                  <a:spcPct val="0"/>
                </a:spcBef>
              </a:pPr>
              <a:t>2</a:t>
            </a:fld>
            <a:endParaRPr lang="hr-HR" altLang="en-US" sz="1100"/>
          </a:p>
        </p:txBody>
      </p:sp>
      <p:sp>
        <p:nvSpPr>
          <p:cNvPr id="9222" name="Rectangle 2">
            <a:extLst>
              <a:ext uri="{FF2B5EF4-FFF2-40B4-BE49-F238E27FC236}">
                <a16:creationId xmlns:a16="http://schemas.microsoft.com/office/drawing/2014/main" id="{6572E0FD-BD5C-B67F-394F-BCEC784B6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3" name="Rectangle 3">
            <a:extLst>
              <a:ext uri="{FF2B5EF4-FFF2-40B4-BE49-F238E27FC236}">
                <a16:creationId xmlns:a16="http://schemas.microsoft.com/office/drawing/2014/main" id="{6389E9E8-1F15-2F12-86AE-F53403904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83D7703C-8AD8-7153-9CCB-264A1826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82CCB1B6-E2B5-C49B-D2D3-E6B50FDAC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r-HR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3BDF2A-FE98-4778-304C-87D492395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200834-19E2-7B7B-EA13-05DA72B58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1B6EF8-6AD6-F3D1-1EC7-C8E0820ED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8BA9-9466-4EF6-B125-FE094D9A93B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0092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A432F3-3633-08C6-04F4-8DE6C46F3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4D775-FFF6-841E-CB68-7FE68A52E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2C06C-2AFB-4173-3666-4424AB738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6262-34AA-4AA1-9E7D-2FFE2E3D1D3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1826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655C93-985D-8DC9-5041-498756852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C0624-4CE0-4938-5F7F-7EAB89F9E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E50905-2691-1B75-5EAB-B7CB5D6A0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B088-88CD-4450-87DE-0C5882FA63B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6985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FEE65-ED23-85BB-C2A7-55D04E9A2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1929F-CD74-C90B-46F5-A31C640ED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122AE-7FC8-5FB2-9F8D-34D150FDC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7625-638C-42C6-8048-BFFD7EF782C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0322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600F5C68-E8AA-C9FC-D274-6C6368B3B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3D324322-F74D-4992-A92A-0F17F5F68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r-HR" altLang="en-US"/>
              <a:t>Titelmasterformat durch Klicken bearbeiten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 altLang="en-US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3BC24-6C14-186F-D439-C49CF1B42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2B9B1-D297-FFA9-C590-C49FD8216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AB705-A10D-78C5-7E2D-6FD740352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DDDC-1543-46E1-B57D-5032E99667E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3258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8B2F448-AF96-DBE6-E986-0190DC4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64E-1562-4F73-80D3-E8885D0A62A5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B43263B-D8F7-79E9-39A4-90D54F4AD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826487E-E5F2-B52F-8633-DBDA3824D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9F97-2DD3-425E-9EB2-D707C2068F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01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3CFD288-D168-BFBD-AC5A-F73E3201B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AC4A4-65F7-4300-9C78-A8FC4D1CFC0A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CA8E4F9-9901-8D3B-5E08-B992581C1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E0F30EB-767F-6F05-1699-1D9808A2A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D5EA-CEA2-4BE0-AFD2-262C301A15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3528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ED7216F-DF62-0C61-4FCF-3D5B8A31A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D58B-CDA5-4528-914F-EF643EC361E4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036DEB-0109-EF26-9CBE-96F723A7C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9B11F4C-DFE6-DD1F-C5F4-16A4548B5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89D6-0609-4C02-91BC-787B5C88D5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8031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2DAC059-1446-F8FA-91E3-4570E89E2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6F28-5CE0-4EFD-A6B2-1A9AA3EB8BFF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D826E2C-7F2C-067F-1270-47E625F20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C7932B7-C137-A580-B905-9F1D1D9F3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8222-CCEC-4BC4-8611-CC40F42E1D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2388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89A12F-64C5-C1CB-91C7-2690D2A3D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E221-E7E1-4C38-83C7-DCA9287EECDC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C06B65B-249C-A826-CFB7-69F819979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8AEF66C-8F83-0356-872B-6E9DC4DEE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71F7-BC93-4EC5-9E42-165240F8BF7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4859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7FF4C0C0-E700-AC3D-40E8-CE0AF0617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A7D-F758-4CD1-AA13-CC77EDB0C003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71A3F31-961A-EEDA-875C-1AA948026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0837240-E47F-A2CC-3446-93381A54B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C151-9C94-4466-8A33-2559EEDD41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557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C4FDB-A7E7-4B46-670D-11787ABE6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BFF13-39B8-98A2-DCB7-91ED81F33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C49024-3051-4E44-08D6-AB6FEED2C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CD9C-F7B2-4372-AD09-9EC3752BB1E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1344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F6277BF-193F-4FD0-22D8-C31D14574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CF3E-B01C-4184-A74E-061C1849A7B0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49E2A761-0CEB-67C3-0C2A-69F9F418E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6A00264-46F4-B7C2-097C-2BB0D61C6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57E8-FE0F-4795-BCB9-AF89752239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4242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CD0E34-87B2-51D1-7592-19957852A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E465-39D0-490E-94A5-39EB6EDAE0E9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E4F45C6-585A-DC1C-4AB9-4D62AB2C9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557582-4936-D1AB-98C0-69B99E078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DCAA-99D1-4A58-94B2-72AF1A2D49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64639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80A2C6A-532D-24C0-4781-BB0C68D6F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4E7E0-2ECD-4D76-90BB-C5B48B2C9ADE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4DEDE8E-A5AC-C6DA-2440-8373AC602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8464EF4-4103-8A3C-1EBF-4B35B6658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12C8-B3F6-4852-A156-A7056025B63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0760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5847477-6994-AD6D-E364-5D49B4A5A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D4A9-2F80-4597-B9A5-8786A51444F8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420DBFA-05DE-B7BA-5137-176E7385C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3B58800-190B-8030-7D73-016DBDBE5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D898-4E38-46CF-BFB4-629AF68946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7391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A8A7733-A932-360E-F7C7-D5BD683C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F440-DC5F-4DE8-BCC4-C469D90DAE45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2E828E5-CAEB-F212-D70F-D4A94592A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1763C57-9EF2-4452-F2F6-7AB5EC02F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B2EE-8632-47AE-9733-6894C72ABC0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404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A28EC-75F5-EA1B-1AE3-A9025E8CC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6CECF-FD2F-C76C-9835-22B7EEAC9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064F69-169A-8B86-5CAC-27DADBD8A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4D52-6B69-4FA6-A2FB-B46C4FBA1D9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134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62ED-FCE8-C89B-64E6-7F3685678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3BC64D-C337-ECDD-2742-33611ED1F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C1A36-7061-7883-79CD-F1105E0F1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F426-D83C-4EA1-90FE-06F8703CFB6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975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4DD8E9-5767-07AC-9B51-F9605F9B6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924B69-6840-DB5D-AA88-F38560E1B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1525BC-069C-841C-A7FE-8E30D8B14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2151-B301-4369-B433-11FA30CF192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2325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BE2CC4-D7D7-6F73-0ACF-FB1A2F80A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28E470-9AF6-A5CC-D0AC-F6C893352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C37131-1DD5-63F6-82B4-2D71832B4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81D8-3B2A-428D-94A7-A0EB2717BDB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886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B36E9D-578F-4670-2130-CD3D67DAC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01296D-6427-F5C3-F292-34043799B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1A1C76-EFE0-5F15-B291-4DDDC5BD7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0472-8744-4CDD-81C8-5785B8AE83C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143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5AAB3-911D-B9A2-2DF7-4CF35893C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1DDDA-CFDA-0E50-AFC5-B491EF6D5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958B2-15D6-BA51-0C6C-97544711B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D1AB-16EE-478D-B836-47C89D0F10F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957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34D70-0BB6-8FDF-D346-706955D1F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368B2-6AD1-E449-59BC-574A638B1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EDAB6-6BC8-2E4E-DD0F-6C60889AB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D7CA-3564-415B-AC2A-BF0A14C661D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5188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479F5D-47C2-2747-2532-F6F57A9A1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1D68D3-4F84-1436-4880-35AEEFBB7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4FFDCE1-D0D7-A1F1-0C09-C25FD5147F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9494526-C3A3-BCC5-5A80-02BF599D26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C8B5953-339B-400E-C6EC-7E31255E82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A8A323B-1308-4794-92A2-8F2014BAB6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D1C0656E-9464-FDDC-0F89-92CCA95E9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F41B6CB-12FB-88DC-4685-FDA9E6460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694F9ED-9310-08FC-2405-751311964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A7B97BD-4890-AF77-2167-8397C532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Textmasterformate durch Klicken bearbeiten</a:t>
            </a:r>
          </a:p>
          <a:p>
            <a:pPr lvl="1"/>
            <a:r>
              <a:rPr lang="hr-HR" altLang="en-US"/>
              <a:t>Zweite Ebene</a:t>
            </a:r>
          </a:p>
          <a:p>
            <a:pPr lvl="2"/>
            <a:r>
              <a:rPr lang="hr-HR" altLang="en-US"/>
              <a:t>Dritte Ebene</a:t>
            </a:r>
          </a:p>
          <a:p>
            <a:pPr lvl="3"/>
            <a:r>
              <a:rPr lang="hr-HR" altLang="en-US"/>
              <a:t>Vierte Ebene</a:t>
            </a:r>
          </a:p>
          <a:p>
            <a:pPr lvl="4"/>
            <a:r>
              <a:rPr lang="hr-HR" altLang="en-US"/>
              <a:t>Fünfte Ebene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0B70FF9-3E32-6ABB-3993-09FBAD7425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D720A8E-79F7-495B-89CC-D5AB198D9F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49ED602-867E-6A18-854D-3E9CEDCBBB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FDE9181-A9ED-46CC-9E94-6E836B6928A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" panose="020B0604020202020204" pitchFamily="34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anose="020B0604020202020204" pitchFamily="34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C5085DDB-98EC-05ED-4A9F-6E3D9A66BEA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77117537-810A-E363-4FB3-E312A6EAD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43E19656-410E-A3EA-9039-DC4A5E07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37A763E3-63DA-159D-CD47-5E87FCE6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081" name="Group 6">
              <a:extLst>
                <a:ext uri="{FF2B5EF4-FFF2-40B4-BE49-F238E27FC236}">
                  <a16:creationId xmlns:a16="http://schemas.microsoft.com/office/drawing/2014/main" id="{D30EB5F2-DB23-6DBF-600C-6B9534265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BB41A236-E915-9C31-5386-41008A4BA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8D999C8E-A69F-E40B-8627-0FDEA5A3F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9D86B52A-E831-0455-222C-B214CFE98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1D0961E5-03E0-3BC6-8303-4A9FF75C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FB5D01E9-6D52-8E4A-0101-8D24F5449A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75" name="Rectangle 9">
            <a:extLst>
              <a:ext uri="{FF2B5EF4-FFF2-40B4-BE49-F238E27FC236}">
                <a16:creationId xmlns:a16="http://schemas.microsoft.com/office/drawing/2014/main" id="{DB318F0E-6B86-9122-1767-2B9756CF0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3076" name="Rectangle 10">
            <a:extLst>
              <a:ext uri="{FF2B5EF4-FFF2-40B4-BE49-F238E27FC236}">
                <a16:creationId xmlns:a16="http://schemas.microsoft.com/office/drawing/2014/main" id="{58C67063-F3D6-09FA-6CED-D24D683FD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B91759F-9A26-DAB3-22BB-67FB3EB909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5E8D94A9-3C3C-46DD-93D0-E3E85226E446}" type="datetimeFigureOut">
              <a:rPr lang="hr-HR"/>
              <a:pPr>
                <a:defRPr/>
              </a:pPr>
              <a:t>23.5.2025.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154FE1B-F534-DA88-BE38-36F1B5B535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F22CB62-607A-0C13-ABDD-28A61874DC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3FA1A9C-67D3-4DCB-84BD-8A7BDE6340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A7098E2-4128-49C3-99B1-E1EB13AF1D4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250"/>
            <a:ext cx="7273925" cy="4502150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od </a:t>
            </a: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BFB77DA-9771-9BC0-3D73-4DDCB4B532E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5162550"/>
            <a:ext cx="8208963" cy="1508125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</p:txBody>
      </p:sp>
      <p:pic>
        <p:nvPicPr>
          <p:cNvPr id="10244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9C1BEAB8-9C55-F66D-73BE-3519ADEC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763"/>
            <a:ext cx="253206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ECBE5F8-345C-B489-CE70-BACBDCE10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Obilat rod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CC9A38A-EDF1-6614-3385-3FA69E57F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 o svrsi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izabranja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15,16:</a:t>
            </a:r>
          </a:p>
          <a:p>
            <a:pPr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Izabrao sam vas – da </a:t>
            </a: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donosite…</a:t>
            </a:r>
          </a:p>
          <a:p>
            <a:pPr>
              <a:lnSpc>
                <a:spcPct val="90000"/>
              </a:lnSpc>
            </a:pP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ostaje </a:t>
            </a:r>
          </a:p>
          <a:p>
            <a:pPr lvl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Obilat rod u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12,24?</a:t>
            </a:r>
          </a:p>
          <a:p>
            <a:pPr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Pšenično zrno</a:t>
            </a:r>
          </a:p>
          <a:p>
            <a:pPr lvl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Božja u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15,4s:</a:t>
            </a:r>
          </a:p>
          <a:p>
            <a:pPr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u vama (4)/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u njemu (5)</a:t>
            </a:r>
          </a:p>
        </p:txBody>
      </p:sp>
      <p:pic>
        <p:nvPicPr>
          <p:cNvPr id="18436" name="Picture 4" descr="psenica2">
            <a:extLst>
              <a:ext uri="{FF2B5EF4-FFF2-40B4-BE49-F238E27FC236}">
                <a16:creationId xmlns:a16="http://schemas.microsoft.com/office/drawing/2014/main" id="{82B54C03-35AC-8B52-AA86-8D082A72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492375"/>
            <a:ext cx="4140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3B460-21B4-8EEB-9C48-9E504D49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AEC376A1-8C7A-223E-23ED-FD115062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5D7685-C4F0-4ED4-A4FA-36C7A5A43862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C8F91876-7305-73E7-CF56-3EA36AF90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50912"/>
          </a:xfrm>
        </p:spPr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Moj Stvoritelj i ja</a:t>
            </a:r>
            <a:endParaRPr lang="hr-HR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D95AC56-4507-4FAB-69FF-BB8F6E276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60960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Poznajem li istinu o svome životu?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donosim blagoslov?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Kakvi su plodovi mojega života?</a:t>
            </a:r>
          </a:p>
          <a:p>
            <a:pPr eaLnBrk="1" hangingPunct="1">
              <a:lnSpc>
                <a:spcPct val="90000"/>
              </a:lnSpc>
            </a:pPr>
            <a:endParaRPr lang="hr-H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9" descr="ANd9GcSuWhlkX4kI7mjjVabU683a8NPgCpFhhV7FQJweDCPR8lFqKVR1lA">
            <a:extLst>
              <a:ext uri="{FF2B5EF4-FFF2-40B4-BE49-F238E27FC236}">
                <a16:creationId xmlns:a16="http://schemas.microsoft.com/office/drawing/2014/main" id="{2DB2C370-416D-4B7C-A5D9-C1486936E6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0063" y="0"/>
            <a:ext cx="2293937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42309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63E68871-4674-C662-4DAF-3D32BFCC7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431931-F83E-4046-B05C-4699E6DCCDB9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4BEF989-A066-3217-21BE-A8274ED899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24000"/>
            <a:ext cx="7991475" cy="2265363"/>
          </a:xfrm>
        </p:spPr>
        <p:txBody>
          <a:bodyPr/>
          <a:lstStyle/>
          <a:p>
            <a:pPr eaLnBrk="1" hangingPunct="1"/>
            <a:r>
              <a:rPr lang="hr-HR" alt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sliku </a:t>
            </a:r>
            <a:br>
              <a:rPr lang="hr-HR" alt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Božju</a:t>
            </a:r>
            <a:endParaRPr lang="hr-HR" alt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8A0C648-F832-45AD-701A-6E8978CAC9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3962400"/>
            <a:ext cx="6913563" cy="2895600"/>
          </a:xfrm>
        </p:spPr>
        <p:txBody>
          <a:bodyPr/>
          <a:lstStyle/>
          <a:p>
            <a:pPr eaLnBrk="1" hangingPunct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Izvorni nacrt čovjeka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Svetom pismu</a:t>
            </a:r>
          </a:p>
          <a:p>
            <a:pPr eaLnBrk="1" hangingPunct="1"/>
            <a:endParaRPr lang="hr-H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Čovjek je stvoren… (DV)</a:t>
            </a:r>
          </a:p>
        </p:txBody>
      </p:sp>
      <p:pic>
        <p:nvPicPr>
          <p:cNvPr id="8197" name="Picture 10" descr="adam-300x289">
            <a:extLst>
              <a:ext uri="{FF2B5EF4-FFF2-40B4-BE49-F238E27FC236}">
                <a16:creationId xmlns:a16="http://schemas.microsoft.com/office/drawing/2014/main" id="{2ACEED41-D09D-3BD2-75EA-1DDB1B9D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59F7FFE4-950F-777C-CA89-F90F2626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5D7685-C4F0-4ED4-A4FA-36C7A5A43862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6B6C0139-C89B-9B6A-94D1-597ECB57D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50912"/>
          </a:xfrm>
        </p:spPr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Moj Stvoritelj i ja</a:t>
            </a:r>
            <a:endParaRPr lang="hr-HR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7D3261F-616B-116E-1F95-4553EE875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60960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Poznajem li istinu o svome životu?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donosim blagoslov?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Kakvi su plodovi mojega života?</a:t>
            </a:r>
          </a:p>
          <a:p>
            <a:pPr eaLnBrk="1" hangingPunct="1">
              <a:lnSpc>
                <a:spcPct val="90000"/>
              </a:lnSpc>
            </a:pPr>
            <a:endParaRPr lang="hr-H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9" descr="ANd9GcSuWhlkX4kI7mjjVabU683a8NPgCpFhhV7FQJweDCPR8lFqKVR1lA">
            <a:extLst>
              <a:ext uri="{FF2B5EF4-FFF2-40B4-BE49-F238E27FC236}">
                <a16:creationId xmlns:a16="http://schemas.microsoft.com/office/drawing/2014/main" id="{786B748A-637B-93AF-4FFB-DF806A59F7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0063" y="0"/>
            <a:ext cx="2293937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A9D47A15-8EF7-96F5-6F31-B60B5393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E7A13A-FB80-4685-9DC2-426A829B8DE5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75034C6-8BE3-C57E-B9A3-7A4AEEB055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Stvorenje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FE5FB9-DF79-F127-EE30-CA194CD56C4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 je dobro znao (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2,25)</a:t>
            </a:r>
            <a:endParaRPr lang="hr-HR" altLang="en-US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</a:t>
            </a: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stvorenje (Post 1s)</a:t>
            </a:r>
          </a:p>
          <a:p>
            <a:pPr eaLnBrk="1" hangingPunct="1">
              <a:lnSpc>
                <a:spcPct val="90000"/>
              </a:lnSpc>
            </a:pPr>
            <a:r>
              <a:rPr lang="he-I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ברא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(3x v27; 3x 5,1s; 6,7)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za svemir (1,1.21; 2,3s) 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Kada?</a:t>
            </a:r>
            <a:endParaRPr lang="hr-HR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dan: bića na kopnu (1,24)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“djelo dovršeno” (2,2);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“veoma dobro” (1,31)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“načinimo!” (1,26) – </a:t>
            </a: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automotivacija</a:t>
            </a:r>
            <a:endParaRPr lang="hr-HR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7" descr="ANd9GcRg6oxjOe46YMDhnq-FDHlVDk7_uL4md2MZ_eCyekmrei4TBD_J">
            <a:extLst>
              <a:ext uri="{FF2B5EF4-FFF2-40B4-BE49-F238E27FC236}">
                <a16:creationId xmlns:a16="http://schemas.microsoft.com/office/drawing/2014/main" id="{D1500698-2206-4EB3-436E-E5830E87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0"/>
            <a:ext cx="34829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A78A543-DD08-0EB6-D409-0112477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A36675-1D3D-43C5-A570-F3749BDC1713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73FFAC8-9C00-9ECF-F486-30BEAED4B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DC95D09-5F32-CDA0-6B5B-7C3226799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hr-HR" alt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čega</a:t>
            </a:r>
            <a:r>
              <a:rPr lang="hr-HR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2,7)?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 + dah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אדם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(Post 2,7 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אדמה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’ad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zemljan, zemaljski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עפר מן האדמה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mîn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ha’ad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“prah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zemlje” 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prima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נשׁמת חיים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nišmat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hajjîm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“dah života” od Boga</a:t>
            </a:r>
            <a:endParaRPr lang="hr-H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86131D4A-DB58-EC77-EE34-516BC453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28003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C6BB7F1-146F-FE51-F6AA-CC30DE1C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C61BBE-AFF6-4C37-8C39-0A3B9E625D59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7C4E781-DDCA-E9AF-D139-4E31F36DBE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Božji povjerenik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AF17E73-EB53-621D-EE0B-21A582F5D1B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25538"/>
            <a:ext cx="8229600" cy="50403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Zašto?</a:t>
            </a:r>
          </a:p>
          <a:p>
            <a:pPr eaLnBrk="1" hangingPunct="1">
              <a:lnSpc>
                <a:spcPct val="90000"/>
              </a:lnSpc>
            </a:pPr>
            <a:r>
              <a:rPr lang="he-I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רדה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radâ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gospodariti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1,26.28) 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vladati </a:t>
            </a:r>
            <a:r>
              <a:rPr lang="he-I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משׁל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mašal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(16s)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e-I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עבד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i="1" dirty="0">
                <a:cs typeface="Times New Roman" panose="02020603050405020304" pitchFamily="18" charset="0"/>
              </a:rPr>
              <a:t>‘</a:t>
            </a:r>
            <a:r>
              <a:rPr lang="hr-HR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2,5.15)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obrađivati, opsluživati;</a:t>
            </a:r>
          </a:p>
          <a:p>
            <a:pPr eaLnBrk="1" hangingPunct="1">
              <a:lnSpc>
                <a:spcPct val="90000"/>
              </a:lnSpc>
            </a:pPr>
            <a:r>
              <a:rPr lang="he-I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שׁמר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(2,15) čuvati, obdržavati</a:t>
            </a:r>
          </a:p>
          <a:p>
            <a:pPr lvl="1" eaLnBrk="1" hangingPunct="1">
              <a:lnSpc>
                <a:spcPct val="90000"/>
              </a:lnSpc>
            </a:pP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3098EDDC-782F-682E-C63D-5EE49CEC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87413"/>
            <a:ext cx="485933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D585FC-DA8F-7AA0-2D70-13166BBA4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125" y="184944"/>
            <a:ext cx="8229600" cy="1139825"/>
          </a:xfrm>
        </p:spPr>
        <p:txBody>
          <a:bodyPr/>
          <a:lstStyle/>
          <a:p>
            <a:r>
              <a:rPr lang="hr-HR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Božja – </a:t>
            </a:r>
            <a:r>
              <a:rPr lang="hr-HR" altLang="en-US" sz="4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3B60AE3-A09A-3E48-8ED4-19F36FAF6A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720"/>
            <a:ext cx="7931150" cy="522220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 pravi sebi lika!” (</a:t>
            </a:r>
            <a:r>
              <a:rPr lang="hr-HR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20,4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„Bogu Božje” (</a:t>
            </a:r>
            <a:r>
              <a:rPr lang="hr-HR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12,17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sliku 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dijete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roditelju (</a:t>
            </a:r>
            <a:r>
              <a:rPr lang="hr-HR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5,3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Zajedništvo: načini</a:t>
            </a:r>
            <a:r>
              <a:rPr lang="hr-HR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1,26 </a:t>
            </a:r>
          </a:p>
          <a:p>
            <a:pPr lvl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stvori </a:t>
            </a:r>
            <a:r>
              <a:rPr lang="hr-HR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v27 </a:t>
            </a:r>
          </a:p>
          <a:p>
            <a:pPr lvl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dobro da je sam (2,18)</a:t>
            </a:r>
          </a:p>
          <a:p>
            <a:pPr>
              <a:lnSpc>
                <a:spcPct val="90000"/>
              </a:lnSpc>
            </a:pPr>
            <a:r>
              <a:rPr lang="he-IL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קרא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qār</a:t>
            </a:r>
            <a:r>
              <a:rPr lang="hr-HR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prozvati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r-H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životinje (2,19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Eva (3,20)</a:t>
            </a:r>
          </a:p>
          <a:p>
            <a:pPr lvl="2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dan, noć (1,5); nebo (8); zemlja, more (10)</a:t>
            </a:r>
          </a:p>
        </p:txBody>
      </p:sp>
      <p:pic>
        <p:nvPicPr>
          <p:cNvPr id="15364" name="Picture 7" descr="ANd9GcRy200Emp3FpIn-_6oucfwHotsPQthQCNksZ9-P-R78ixshV-Sj_g">
            <a:extLst>
              <a:ext uri="{FF2B5EF4-FFF2-40B4-BE49-F238E27FC236}">
                <a16:creationId xmlns:a16="http://schemas.microsoft.com/office/drawing/2014/main" id="{17B3B31E-ABCD-33CC-9512-55DA5F77F1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8275" y="12700"/>
            <a:ext cx="2613025" cy="2624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0190204-A064-01D7-1872-9779E8A02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29600" cy="1139825"/>
          </a:xfrm>
        </p:spPr>
        <p:txBody>
          <a:bodyPr/>
          <a:lstStyle/>
          <a:p>
            <a:r>
              <a:rPr lang="hr-HR" alt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Blagoslivljatelj</a:t>
            </a:r>
            <a:endParaRPr lang="hr-HR" altLang="en-US" sz="4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196A67B-2CF6-E8C5-C822-AF5632E71D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59"/>
            <a:ext cx="8003232" cy="48621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Bog blagoslivlja:  </a:t>
            </a:r>
          </a:p>
          <a:p>
            <a:pPr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ribe (Post 1,22),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čovjek (28),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sedmi dan (2,3) </a:t>
            </a:r>
          </a:p>
          <a:p>
            <a:pPr>
              <a:lnSpc>
                <a:spcPct val="90000"/>
              </a:lnSpc>
            </a:pP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Abrahamu: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“Ti ćeš biti blagoslov” (12,2)</a:t>
            </a:r>
          </a:p>
          <a:p>
            <a:pPr>
              <a:lnSpc>
                <a:spcPct val="90000"/>
              </a:lnSpc>
            </a:pPr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Melkisedek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blagoslivlja Abrahama, blagoslivlja Boga (14,19.20)</a:t>
            </a:r>
          </a:p>
        </p:txBody>
      </p:sp>
      <p:pic>
        <p:nvPicPr>
          <p:cNvPr id="4" name="Content Placeholder 3" descr="A close-up of hands touching each other&#10;&#10;AI-generated content may be incorrect.">
            <a:extLst>
              <a:ext uri="{FF2B5EF4-FFF2-40B4-BE49-F238E27FC236}">
                <a16:creationId xmlns:a16="http://schemas.microsoft.com/office/drawing/2014/main" id="{4304FA1D-9975-7A66-A11B-D13656C6D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11" y="0"/>
            <a:ext cx="4815859" cy="2708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6397CB9-2EA1-DA26-C043-FD5A8A68AB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Plodnost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B71789D-EC02-A7D1-0C73-0EFD2900B1B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08050"/>
            <a:ext cx="8218488" cy="5222875"/>
          </a:xfrm>
        </p:spPr>
        <p:txBody>
          <a:bodyPr/>
          <a:lstStyle/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zapovijed u Post 1,28: 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blagoslov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Budite plodni…!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 – množina (9,1)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 – u jednini  (35,11)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u </a:t>
            </a:r>
            <a:r>
              <a:rPr lang="hr-HR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15,5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ostaje u meni, taj donosi mnogo roda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15,5)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iz prirode: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Loza na trsu (15,5)</a:t>
            </a:r>
          </a:p>
          <a:p>
            <a:pPr lvl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Otac: čisti lozu (15,2)</a:t>
            </a:r>
          </a:p>
        </p:txBody>
      </p:sp>
      <p:pic>
        <p:nvPicPr>
          <p:cNvPr id="17412" name="Picture 4" descr="grapes_web">
            <a:extLst>
              <a:ext uri="{FF2B5EF4-FFF2-40B4-BE49-F238E27FC236}">
                <a16:creationId xmlns:a16="http://schemas.microsoft.com/office/drawing/2014/main" id="{E0B9D21E-4209-4B24-14FC-2B50C15D4D6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1124" y="0"/>
            <a:ext cx="2462876" cy="37890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4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970</TotalTime>
  <Words>505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Garamond</vt:lpstr>
      <vt:lpstr>Tahoma</vt:lpstr>
      <vt:lpstr>Times New Roman</vt:lpstr>
      <vt:lpstr>Wingdings</vt:lpstr>
      <vt:lpstr>Edge</vt:lpstr>
      <vt:lpstr>4_Edge</vt:lpstr>
      <vt:lpstr>5_Blends</vt:lpstr>
      <vt:lpstr>Učite se   od mene!  Duhovne vježbe  u Svetoj godini</vt:lpstr>
      <vt:lpstr>Na sliku   Božju</vt:lpstr>
      <vt:lpstr>Moj Stvoritelj i ja</vt:lpstr>
      <vt:lpstr>Stvorenje</vt:lpstr>
      <vt:lpstr>Čovjek</vt:lpstr>
      <vt:lpstr>Božji povjerenik</vt:lpstr>
      <vt:lpstr>Slika Božja – jedina</vt:lpstr>
      <vt:lpstr>Blagoslivljatelj</vt:lpstr>
      <vt:lpstr>Plodnost</vt:lpstr>
      <vt:lpstr>Obilat rod</vt:lpstr>
      <vt:lpstr>Moj Stvoritelj i 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Iz3101 Antropologija Staroga i Novoga zavjeta</dc:title>
  <dc:creator>Niko</dc:creator>
  <cp:lastModifiedBy>Niko Bilić</cp:lastModifiedBy>
  <cp:revision>75</cp:revision>
  <dcterms:created xsi:type="dcterms:W3CDTF">2012-02-21T07:18:02Z</dcterms:created>
  <dcterms:modified xsi:type="dcterms:W3CDTF">2025-05-23T15:30:04Z</dcterms:modified>
</cp:coreProperties>
</file>