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  <p:sldMasterId id="2147483745" r:id="rId2"/>
    <p:sldMasterId id="2147483747" r:id="rId3"/>
  </p:sldMasterIdLst>
  <p:notesMasterIdLst>
    <p:notesMasterId r:id="rId20"/>
  </p:notesMasterIdLst>
  <p:handoutMasterIdLst>
    <p:handoutMasterId r:id="rId21"/>
  </p:handoutMasterIdLst>
  <p:sldIdLst>
    <p:sldId id="332" r:id="rId4"/>
    <p:sldId id="454" r:id="rId5"/>
    <p:sldId id="459" r:id="rId6"/>
    <p:sldId id="456" r:id="rId7"/>
    <p:sldId id="455" r:id="rId8"/>
    <p:sldId id="317" r:id="rId9"/>
    <p:sldId id="318" r:id="rId10"/>
    <p:sldId id="319" r:id="rId11"/>
    <p:sldId id="320" r:id="rId12"/>
    <p:sldId id="321" r:id="rId13"/>
    <p:sldId id="322" r:id="rId14"/>
    <p:sldId id="323" r:id="rId15"/>
    <p:sldId id="324" r:id="rId16"/>
    <p:sldId id="325" r:id="rId17"/>
    <p:sldId id="461" r:id="rId18"/>
    <p:sldId id="451" r:id="rId19"/>
  </p:sldIdLst>
  <p:sldSz cx="9144000" cy="6858000" type="screen4x3"/>
  <p:notesSz cx="8686800" cy="6400800"/>
  <p:defaultTextStyle>
    <a:defPPr>
      <a:defRPr lang="hr-H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80" autoAdjust="0"/>
    <p:restoredTop sz="94610" autoAdjust="0"/>
  </p:normalViewPr>
  <p:slideViewPr>
    <p:cSldViewPr>
      <p:cViewPr varScale="1">
        <p:scale>
          <a:sx n="92" d="100"/>
          <a:sy n="92" d="100"/>
        </p:scale>
        <p:origin x="485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>
            <a:extLst>
              <a:ext uri="{FF2B5EF4-FFF2-40B4-BE49-F238E27FC236}">
                <a16:creationId xmlns:a16="http://schemas.microsoft.com/office/drawing/2014/main" id="{5B0B3855-3EEC-D197-006C-49633525804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763963" cy="3190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6207" tIns="43103" rIns="86207" bIns="43103" numCol="1" anchor="t" anchorCtr="0" compatLnSpc="1">
            <a:prstTxWarp prst="textNoShape">
              <a:avLst/>
            </a:prstTxWarp>
          </a:bodyPr>
          <a:lstStyle>
            <a:lvl1pPr defTabSz="862013" eaLnBrk="0" hangingPunct="0">
              <a:defRPr sz="1200"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215043" name="Rectangle 3">
            <a:extLst>
              <a:ext uri="{FF2B5EF4-FFF2-40B4-BE49-F238E27FC236}">
                <a16:creationId xmlns:a16="http://schemas.microsoft.com/office/drawing/2014/main" id="{BEC5763D-09DB-359B-FAE6-97ACB8E9A24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921250" y="0"/>
            <a:ext cx="3763963" cy="3190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6207" tIns="43103" rIns="86207" bIns="43103" numCol="1" anchor="t" anchorCtr="0" compatLnSpc="1">
            <a:prstTxWarp prst="textNoShape">
              <a:avLst/>
            </a:prstTxWarp>
          </a:bodyPr>
          <a:lstStyle>
            <a:lvl1pPr algn="r" defTabSz="862013" eaLnBrk="0" hangingPunct="0">
              <a:defRPr sz="1200"/>
            </a:lvl1pPr>
          </a:lstStyle>
          <a:p>
            <a:pPr>
              <a:defRPr/>
            </a:pPr>
            <a:fld id="{42F2FF32-35A3-4DF3-BEA4-F742D47DF5B6}" type="datetimeFigureOut">
              <a:rPr lang="hr-HR" altLang="en-US"/>
              <a:pPr>
                <a:defRPr/>
              </a:pPr>
              <a:t>25.4.2025.</a:t>
            </a:fld>
            <a:endParaRPr lang="hr-HR" altLang="en-US"/>
          </a:p>
        </p:txBody>
      </p:sp>
      <p:sp>
        <p:nvSpPr>
          <p:cNvPr id="215044" name="Rectangle 4">
            <a:extLst>
              <a:ext uri="{FF2B5EF4-FFF2-40B4-BE49-F238E27FC236}">
                <a16:creationId xmlns:a16="http://schemas.microsoft.com/office/drawing/2014/main" id="{C0D090B5-27DF-DA05-4AE6-5D5099A17918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080125"/>
            <a:ext cx="3763963" cy="3190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6207" tIns="43103" rIns="86207" bIns="43103" numCol="1" anchor="b" anchorCtr="0" compatLnSpc="1">
            <a:prstTxWarp prst="textNoShape">
              <a:avLst/>
            </a:prstTxWarp>
          </a:bodyPr>
          <a:lstStyle>
            <a:lvl1pPr defTabSz="862013" eaLnBrk="0" hangingPunct="0">
              <a:defRPr sz="1200"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215045" name="Rectangle 5">
            <a:extLst>
              <a:ext uri="{FF2B5EF4-FFF2-40B4-BE49-F238E27FC236}">
                <a16:creationId xmlns:a16="http://schemas.microsoft.com/office/drawing/2014/main" id="{B16FC955-66C1-67E5-52C5-277C981B57B6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921250" y="6080125"/>
            <a:ext cx="3763963" cy="3190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6207" tIns="43103" rIns="86207" bIns="43103" numCol="1" anchor="b" anchorCtr="0" compatLnSpc="1">
            <a:prstTxWarp prst="textNoShape">
              <a:avLst/>
            </a:prstTxWarp>
          </a:bodyPr>
          <a:lstStyle>
            <a:lvl1pPr algn="r" defTabSz="862013" eaLnBrk="0" hangingPunct="0">
              <a:defRPr sz="1200"/>
            </a:lvl1pPr>
          </a:lstStyle>
          <a:p>
            <a:pPr>
              <a:defRPr/>
            </a:pPr>
            <a:fld id="{EB0DFD1F-62BC-43F4-88DF-6F5BEE6D840E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>
            <a:extLst>
              <a:ext uri="{FF2B5EF4-FFF2-40B4-BE49-F238E27FC236}">
                <a16:creationId xmlns:a16="http://schemas.microsoft.com/office/drawing/2014/main" id="{D51E8209-213D-D305-C5D4-44CA30342E2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763963" cy="3190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6207" tIns="43103" rIns="86207" bIns="43103" numCol="1" anchor="t" anchorCtr="0" compatLnSpc="1">
            <a:prstTxWarp prst="textNoShape">
              <a:avLst/>
            </a:prstTxWarp>
          </a:bodyPr>
          <a:lstStyle>
            <a:lvl1pPr defTabSz="862013" eaLnBrk="0" hangingPunct="0">
              <a:defRPr sz="1200"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243715" name="Rectangle 3">
            <a:extLst>
              <a:ext uri="{FF2B5EF4-FFF2-40B4-BE49-F238E27FC236}">
                <a16:creationId xmlns:a16="http://schemas.microsoft.com/office/drawing/2014/main" id="{00D99CED-90CA-E343-23BE-1C1383C47CC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921250" y="0"/>
            <a:ext cx="3763963" cy="3190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6207" tIns="43103" rIns="86207" bIns="43103" numCol="1" anchor="t" anchorCtr="0" compatLnSpc="1">
            <a:prstTxWarp prst="textNoShape">
              <a:avLst/>
            </a:prstTxWarp>
          </a:bodyPr>
          <a:lstStyle>
            <a:lvl1pPr algn="r" defTabSz="862013" eaLnBrk="0" hangingPunct="0">
              <a:defRPr sz="1200"/>
            </a:lvl1pPr>
          </a:lstStyle>
          <a:p>
            <a:pPr>
              <a:defRPr/>
            </a:pPr>
            <a:fld id="{369E1C06-F954-4BF8-884D-8017E94002EB}" type="datetimeFigureOut">
              <a:rPr lang="hr-HR" altLang="en-US"/>
              <a:pPr>
                <a:defRPr/>
              </a:pPr>
              <a:t>25.4.2025.</a:t>
            </a:fld>
            <a:endParaRPr lang="hr-HR" altLang="en-US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FD421954-56D3-ED84-9195-E59C4B01B708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2744788" y="481013"/>
            <a:ext cx="3198812" cy="23987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43717" name="Rectangle 5">
            <a:extLst>
              <a:ext uri="{FF2B5EF4-FFF2-40B4-BE49-F238E27FC236}">
                <a16:creationId xmlns:a16="http://schemas.microsoft.com/office/drawing/2014/main" id="{04D6F4C2-ADA0-6D8E-6649-CF93CC1FFD5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68363" y="3040063"/>
            <a:ext cx="6950075" cy="28797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6207" tIns="43103" rIns="86207" bIns="431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en-US" noProof="0"/>
              <a:t>Click to edit Master text styles</a:t>
            </a:r>
          </a:p>
          <a:p>
            <a:pPr lvl="1"/>
            <a:r>
              <a:rPr lang="hr-HR" altLang="en-US" noProof="0"/>
              <a:t>Second level</a:t>
            </a:r>
          </a:p>
          <a:p>
            <a:pPr lvl="2"/>
            <a:r>
              <a:rPr lang="hr-HR" altLang="en-US" noProof="0"/>
              <a:t>Third level</a:t>
            </a:r>
          </a:p>
          <a:p>
            <a:pPr lvl="3"/>
            <a:r>
              <a:rPr lang="hr-HR" altLang="en-US" noProof="0"/>
              <a:t>Fourth level</a:t>
            </a:r>
          </a:p>
          <a:p>
            <a:pPr lvl="4"/>
            <a:r>
              <a:rPr lang="hr-HR" altLang="en-US" noProof="0"/>
              <a:t>Fifth level</a:t>
            </a:r>
          </a:p>
        </p:txBody>
      </p:sp>
      <p:sp>
        <p:nvSpPr>
          <p:cNvPr id="243718" name="Rectangle 6">
            <a:extLst>
              <a:ext uri="{FF2B5EF4-FFF2-40B4-BE49-F238E27FC236}">
                <a16:creationId xmlns:a16="http://schemas.microsoft.com/office/drawing/2014/main" id="{563BC59D-158C-4ED5-8480-A31E1D0E060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080125"/>
            <a:ext cx="3763963" cy="3190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6207" tIns="43103" rIns="86207" bIns="43103" numCol="1" anchor="b" anchorCtr="0" compatLnSpc="1">
            <a:prstTxWarp prst="textNoShape">
              <a:avLst/>
            </a:prstTxWarp>
          </a:bodyPr>
          <a:lstStyle>
            <a:lvl1pPr defTabSz="862013" eaLnBrk="0" hangingPunct="0">
              <a:defRPr sz="1200"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243719" name="Rectangle 7">
            <a:extLst>
              <a:ext uri="{FF2B5EF4-FFF2-40B4-BE49-F238E27FC236}">
                <a16:creationId xmlns:a16="http://schemas.microsoft.com/office/drawing/2014/main" id="{12E8A86D-1ACA-01CE-293F-0325D0D4ED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921250" y="6080125"/>
            <a:ext cx="3763963" cy="3190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6207" tIns="43103" rIns="86207" bIns="43103" numCol="1" anchor="b" anchorCtr="0" compatLnSpc="1">
            <a:prstTxWarp prst="textNoShape">
              <a:avLst/>
            </a:prstTxWarp>
          </a:bodyPr>
          <a:lstStyle>
            <a:lvl1pPr algn="r" defTabSz="862013" eaLnBrk="0" hangingPunct="0">
              <a:defRPr sz="1200"/>
            </a:lvl1pPr>
          </a:lstStyle>
          <a:p>
            <a:pPr>
              <a:defRPr/>
            </a:pPr>
            <a:fld id="{D8859DE6-E4D3-4D50-8781-D3910B469DD2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74AAFCD-5588-840A-9E09-B40358B9F9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2FD8CA8-3F24-D0F0-EBBC-110E10DC02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E799A25-F8AA-50DA-3C8F-C67DB66061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0EDEC-CB95-4ED4-836E-6D5FEA014373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504035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398CC1D-06DC-E151-69D4-1C2B8632AA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CD81224-1447-0C35-AA5B-A30426CBD3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F3E5CD1-C396-5819-425A-C6C099108D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03079-51F9-44AE-A3E8-BB96E4678085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827065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63F032F-90E5-8CAB-A980-26206409BD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B7FB7FE-E79E-1809-796E-9B14578075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0941628-B475-70E9-736D-1BEDEDF537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B52BA3-549D-4629-BD80-A81C16CCC3CD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675141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05494E73-3B0A-C5C5-C676-055175E5941B}"/>
              </a:ext>
            </a:extLst>
          </p:cNvPr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3" name="Group 3">
              <a:extLst>
                <a:ext uri="{FF2B5EF4-FFF2-40B4-BE49-F238E27FC236}">
                  <a16:creationId xmlns:a16="http://schemas.microsoft.com/office/drawing/2014/main" id="{72C6037C-1989-CD2A-35A6-A8AD8429DCE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0" name="Rectangle 4">
                <a:extLst>
                  <a:ext uri="{FF2B5EF4-FFF2-40B4-BE49-F238E27FC236}">
                    <a16:creationId xmlns:a16="http://schemas.microsoft.com/office/drawing/2014/main" id="{07C5CF0E-7893-A380-3CD8-841663CC7C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11" name="Rectangle 5">
                <a:extLst>
                  <a:ext uri="{FF2B5EF4-FFF2-40B4-BE49-F238E27FC236}">
                    <a16:creationId xmlns:a16="http://schemas.microsoft.com/office/drawing/2014/main" id="{BCEF0C2C-3270-9813-DC53-E7358359D2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/>
              </a:p>
            </p:txBody>
          </p:sp>
        </p:grpSp>
        <p:grpSp>
          <p:nvGrpSpPr>
            <p:cNvPr id="4" name="Group 6">
              <a:extLst>
                <a:ext uri="{FF2B5EF4-FFF2-40B4-BE49-F238E27FC236}">
                  <a16:creationId xmlns:a16="http://schemas.microsoft.com/office/drawing/2014/main" id="{AC6C5A26-EEF4-F78D-6760-037F4A17472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D9EBC47-010A-1714-571B-2FF1B5F011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C23AC9A-050C-C6A7-CBF5-5E04AA8938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9" y="2640"/>
                <a:ext cx="335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/>
              </a:p>
            </p:txBody>
          </p:sp>
        </p:grpSp>
        <p:sp>
          <p:nvSpPr>
            <p:cNvPr id="5" name="Rectangle 9">
              <a:extLst>
                <a:ext uri="{FF2B5EF4-FFF2-40B4-BE49-F238E27FC236}">
                  <a16:creationId xmlns:a16="http://schemas.microsoft.com/office/drawing/2014/main" id="{5019BA2B-812F-525E-FA00-063392CAD0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6" name="Rectangle 10">
              <a:extLst>
                <a:ext uri="{FF2B5EF4-FFF2-40B4-BE49-F238E27FC236}">
                  <a16:creationId xmlns:a16="http://schemas.microsoft.com/office/drawing/2014/main" id="{AF491C4C-AA66-ADD1-F0D2-86FC37D152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7" name="Rectangle 11">
              <a:extLst>
                <a:ext uri="{FF2B5EF4-FFF2-40B4-BE49-F238E27FC236}">
                  <a16:creationId xmlns:a16="http://schemas.microsoft.com/office/drawing/2014/main" id="{D3A30B25-40A7-1AE5-6AFD-5DBF80403D5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</p:spPr>
          <p:txBody>
            <a:bodyPr rot="10800000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</p:grpSp>
      <p:sp>
        <p:nvSpPr>
          <p:cNvPr id="8500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hr-HR" noProof="0"/>
              <a:t>Click to edit Master title style</a:t>
            </a:r>
          </a:p>
        </p:txBody>
      </p:sp>
      <p:sp>
        <p:nvSpPr>
          <p:cNvPr id="8500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hr-HR" noProof="0"/>
              <a:t>Click to edit Master subtitle style</a:t>
            </a:r>
          </a:p>
        </p:txBody>
      </p:sp>
      <p:sp>
        <p:nvSpPr>
          <p:cNvPr id="12" name="Rectangle 14">
            <a:extLst>
              <a:ext uri="{FF2B5EF4-FFF2-40B4-BE49-F238E27FC236}">
                <a16:creationId xmlns:a16="http://schemas.microsoft.com/office/drawing/2014/main" id="{F209986B-DB87-37C9-85A5-08BB02BDC2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D0708D26-F581-4B0D-9DF0-640586CD9083}" type="datetime1">
              <a:rPr lang="de-DE"/>
              <a:pPr>
                <a:defRPr/>
              </a:pPr>
              <a:t>25.04.2025</a:t>
            </a:fld>
            <a:endParaRPr lang="hr-HR"/>
          </a:p>
        </p:txBody>
      </p:sp>
      <p:sp>
        <p:nvSpPr>
          <p:cNvPr id="13" name="Rectangle 15">
            <a:extLst>
              <a:ext uri="{FF2B5EF4-FFF2-40B4-BE49-F238E27FC236}">
                <a16:creationId xmlns:a16="http://schemas.microsoft.com/office/drawing/2014/main" id="{F557C5B9-0E56-E8B5-118F-F62C19BAA9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4" name="Rectangle 16">
            <a:extLst>
              <a:ext uri="{FF2B5EF4-FFF2-40B4-BE49-F238E27FC236}">
                <a16:creationId xmlns:a16="http://schemas.microsoft.com/office/drawing/2014/main" id="{0DA32285-8F27-4498-94A3-BEC490FE2A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9A5FD-1654-4A00-A4D8-1CDA6EE11C19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677811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623599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775494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46507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133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2133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767843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127917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843211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237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D7C5082-36CE-0DB2-21CF-1CEED613D8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4781E1D-C44B-3F11-203F-F5510A66B6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EB398D6-D07E-C9A6-8C12-D5613895FD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F18A7C-A729-4E6D-8DEC-7DBFC75EB1C1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3611545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76428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28830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597826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609600"/>
            <a:ext cx="19431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609600"/>
            <a:ext cx="56769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98443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68D4CE8-223F-3754-8D3C-681BF7A541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B19BFED-E7FA-ECB1-971E-4350BA205E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3ED9040-80A1-E970-727C-7A39811126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499249-B2C1-4A2C-A676-DE37CE2B1281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788565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9771EF7-4730-5FE0-1395-A299684C4A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3FB73D2-F944-3C7A-3DC8-4C39AA9E4D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B9D0E49-D721-64EF-A06A-74E6A85BA9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2B751F-8A6F-4EA5-AB2C-BBE052FEB579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423882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C113092-9DB6-EF46-5008-C66CCF9938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1C31010-A815-8001-B48F-13AC838D9B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29FACB2-9D41-AD09-98D0-0D10FD27CB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97C14F-B229-442D-BE71-0C9E8006B943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461853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E5C564C-D3EE-6628-B1C2-3546A6AB0A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C4D40D9-8973-F2B3-4CBA-5DF78466F7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4E37683-A60A-2DAF-FC82-53A1CE37C1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5E4E1A-FA0F-4DEA-A460-E463834125EA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034964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8449DAE-22C0-ADD0-7BCB-60CBB9D71B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D871379-7D3E-A50B-C4A1-2DE6614054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20279A6-A8E7-E46E-3DA3-FC443E499A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68AFE0-07B2-4F24-AD67-6EB599BF406F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387790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58BF7C6-D00F-630D-F318-0DB6BB7736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F4B7D1E-DB42-95F4-B20C-F0486D84A6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CA6FCB-A018-3EBA-8F25-332F1CEB7B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E187E2-E06E-44D0-BC4C-1ED8A7B9B8CA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154253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B645C5-0C4F-FA65-DDE4-EF57C33081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8350CE-E3AF-A955-A222-43D90C980E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0EEEF8B-57C2-6500-4287-AC0418D0A1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B644B7-0FB3-4D0D-8765-AA5E69A1F01E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43172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C7281EE-4073-9475-C90E-850FDC7136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0" tIns="45682" rIns="91360" bIns="45682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51389D2-605B-BB3C-A44B-6396B29E4D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0" tIns="45682" rIns="91360" bIns="456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en-US"/>
              <a:t>Click to edit Master text styles</a:t>
            </a:r>
          </a:p>
          <a:p>
            <a:pPr lvl="1"/>
            <a:r>
              <a:rPr lang="hr-HR" altLang="en-US"/>
              <a:t>Second level</a:t>
            </a:r>
          </a:p>
          <a:p>
            <a:pPr lvl="2"/>
            <a:r>
              <a:rPr lang="hr-HR" altLang="en-US"/>
              <a:t>Third level</a:t>
            </a:r>
          </a:p>
          <a:p>
            <a:pPr lvl="3"/>
            <a:r>
              <a:rPr lang="hr-HR" altLang="en-US"/>
              <a:t>Fourth level</a:t>
            </a:r>
          </a:p>
          <a:p>
            <a:pPr lvl="4"/>
            <a:r>
              <a:rPr lang="hr-HR" altLang="en-US"/>
              <a:t>Fifth level</a:t>
            </a:r>
          </a:p>
        </p:txBody>
      </p:sp>
      <p:sp>
        <p:nvSpPr>
          <p:cNvPr id="21508" name="Rectangle 4">
            <a:extLst>
              <a:ext uri="{FF2B5EF4-FFF2-40B4-BE49-F238E27FC236}">
                <a16:creationId xmlns:a16="http://schemas.microsoft.com/office/drawing/2014/main" id="{EB6949D0-534F-67CE-CEF5-441389FE29C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60" tIns="45682" rIns="91360" bIns="45682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+mn-lt"/>
              </a:defRPr>
            </a:lvl1pPr>
          </a:lstStyle>
          <a:p>
            <a:pPr>
              <a:defRPr/>
            </a:pPr>
            <a:endParaRPr lang="sr-Latn-CS" altLang="en-US"/>
          </a:p>
        </p:txBody>
      </p:sp>
      <p:sp>
        <p:nvSpPr>
          <p:cNvPr id="21509" name="Rectangle 5">
            <a:extLst>
              <a:ext uri="{FF2B5EF4-FFF2-40B4-BE49-F238E27FC236}">
                <a16:creationId xmlns:a16="http://schemas.microsoft.com/office/drawing/2014/main" id="{E7590D26-1259-D519-8C38-6A5A4B87D5A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60" tIns="45682" rIns="91360" bIns="45682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+mn-lt"/>
              </a:defRPr>
            </a:lvl1pPr>
          </a:lstStyle>
          <a:p>
            <a:pPr>
              <a:defRPr/>
            </a:pPr>
            <a:endParaRPr lang="sr-Latn-CS" altLang="en-US"/>
          </a:p>
        </p:txBody>
      </p:sp>
      <p:sp>
        <p:nvSpPr>
          <p:cNvPr id="21510" name="Rectangle 6">
            <a:extLst>
              <a:ext uri="{FF2B5EF4-FFF2-40B4-BE49-F238E27FC236}">
                <a16:creationId xmlns:a16="http://schemas.microsoft.com/office/drawing/2014/main" id="{51457C79-4744-1DFB-42F0-E9E44CF5926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60" tIns="45682" rIns="91360" bIns="4568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+mn-lt"/>
              </a:defRPr>
            </a:lvl1pPr>
          </a:lstStyle>
          <a:p>
            <a:pPr>
              <a:defRPr/>
            </a:pPr>
            <a:fld id="{EDC8D4E2-4076-4CC6-97AE-A3D6E9C7AFAE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BDD4187D-CB6B-C823-4A81-6939591F8D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none" lIns="91360" tIns="45682" rIns="91360" bIns="45682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sr-Latn-CS" altLang="en-US" sz="2400">
              <a:latin typeface="Times New Roman" panose="02020603050405020304" pitchFamily="18" charset="0"/>
            </a:endParaRPr>
          </a:p>
        </p:txBody>
      </p:sp>
      <p:sp>
        <p:nvSpPr>
          <p:cNvPr id="1032" name="Line 8">
            <a:extLst>
              <a:ext uri="{FF2B5EF4-FFF2-40B4-BE49-F238E27FC236}">
                <a16:creationId xmlns:a16="http://schemas.microsoft.com/office/drawing/2014/main" id="{33ADF398-EDEB-9960-5D69-17067CF6071B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33" name="Rectangle 9">
            <a:extLst>
              <a:ext uri="{FF2B5EF4-FFF2-40B4-BE49-F238E27FC236}">
                <a16:creationId xmlns:a16="http://schemas.microsoft.com/office/drawing/2014/main" id="{E0770313-CE03-80B0-F2E3-7B140FBE32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91360" tIns="45682" rIns="91360" bIns="45682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sr-Latn-CS" altLang="en-US" sz="2400">
              <a:latin typeface="Times New Roman" panose="02020603050405020304" pitchFamily="18" charset="0"/>
            </a:endParaRPr>
          </a:p>
        </p:txBody>
      </p:sp>
      <p:sp>
        <p:nvSpPr>
          <p:cNvPr id="1034" name="Rectangle 10">
            <a:extLst>
              <a:ext uri="{FF2B5EF4-FFF2-40B4-BE49-F238E27FC236}">
                <a16:creationId xmlns:a16="http://schemas.microsoft.com/office/drawing/2014/main" id="{14992261-F11F-1FFE-3967-BBBA9D8BB8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wrap="none" lIns="91360" tIns="45682" rIns="91360" bIns="45682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sr-Latn-CS" altLang="en-US" sz="2400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p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p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9">
            <a:extLst>
              <a:ext uri="{FF2B5EF4-FFF2-40B4-BE49-F238E27FC236}">
                <a16:creationId xmlns:a16="http://schemas.microsoft.com/office/drawing/2014/main" id="{3913FBA8-E15C-C2B5-643A-FFCE4063F4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en-US"/>
              <a:t>Click to edit Master title style</a:t>
            </a:r>
          </a:p>
        </p:txBody>
      </p:sp>
      <p:sp>
        <p:nvSpPr>
          <p:cNvPr id="2051" name="Rectangle 10">
            <a:extLst>
              <a:ext uri="{FF2B5EF4-FFF2-40B4-BE49-F238E27FC236}">
                <a16:creationId xmlns:a16="http://schemas.microsoft.com/office/drawing/2014/main" id="{299BC362-4E28-1CB9-EFD9-D6464BD3E6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en-US"/>
              <a:t>Click to edit Master text styles</a:t>
            </a:r>
          </a:p>
          <a:p>
            <a:pPr lvl="1"/>
            <a:r>
              <a:rPr lang="hr-HR" altLang="en-US"/>
              <a:t>Second level</a:t>
            </a:r>
          </a:p>
          <a:p>
            <a:pPr lvl="2"/>
            <a:r>
              <a:rPr lang="hr-HR" altLang="en-US"/>
              <a:t>Third level</a:t>
            </a:r>
          </a:p>
          <a:p>
            <a:pPr lvl="3"/>
            <a:r>
              <a:rPr lang="hr-HR" altLang="en-US"/>
              <a:t>Fourth level</a:t>
            </a:r>
          </a:p>
          <a:p>
            <a:pPr lvl="4"/>
            <a:r>
              <a:rPr lang="hr-HR" altLang="en-US"/>
              <a:t>Fifth level</a:t>
            </a:r>
          </a:p>
        </p:txBody>
      </p:sp>
      <p:sp>
        <p:nvSpPr>
          <p:cNvPr id="24" name="Rectangle 14">
            <a:extLst>
              <a:ext uri="{FF2B5EF4-FFF2-40B4-BE49-F238E27FC236}">
                <a16:creationId xmlns:a16="http://schemas.microsoft.com/office/drawing/2014/main" id="{D1702807-812F-7E24-B4AA-C0D699E58C8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06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bg2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C822D6D8-07C1-422E-B222-BAEB568FCF16}" type="datetime1">
              <a:rPr lang="de-DE"/>
              <a:pPr>
                <a:defRPr/>
              </a:pPr>
              <a:t>25.04.2025</a:t>
            </a:fld>
            <a:endParaRPr lang="hr-HR"/>
          </a:p>
        </p:txBody>
      </p:sp>
      <p:sp>
        <p:nvSpPr>
          <p:cNvPr id="25" name="Rectangle 15">
            <a:extLst>
              <a:ext uri="{FF2B5EF4-FFF2-40B4-BE49-F238E27FC236}">
                <a16:creationId xmlns:a16="http://schemas.microsoft.com/office/drawing/2014/main" id="{398F7BBD-46BB-FFD0-49D5-BEEC7BA534D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bg2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26" name="Rectangle 16">
            <a:extLst>
              <a:ext uri="{FF2B5EF4-FFF2-40B4-BE49-F238E27FC236}">
                <a16:creationId xmlns:a16="http://schemas.microsoft.com/office/drawing/2014/main" id="{B0410A98-BDAB-CB9F-02F5-7A42224EC3C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bg2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8A7F563F-3B22-40F9-9E18-6AE90FB58290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1">
            <a:extLst>
              <a:ext uri="{FF2B5EF4-FFF2-40B4-BE49-F238E27FC236}">
                <a16:creationId xmlns:a16="http://schemas.microsoft.com/office/drawing/2014/main" id="{E70129E4-1DE7-A985-F41B-ABFDD2453CE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3077" name="Freeform 17" descr="CITTEXT">
              <a:extLst>
                <a:ext uri="{FF2B5EF4-FFF2-40B4-BE49-F238E27FC236}">
                  <a16:creationId xmlns:a16="http://schemas.microsoft.com/office/drawing/2014/main" id="{71FAC03A-DCFF-2E1A-4301-A93A7D2AEAA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824" cy="4320"/>
            </a:xfrm>
            <a:custGeom>
              <a:avLst/>
              <a:gdLst>
                <a:gd name="T0" fmla="*/ 0 w 1824"/>
                <a:gd name="T1" fmla="*/ 92374 h 3840"/>
                <a:gd name="T2" fmla="*/ 0 w 1824"/>
                <a:gd name="T3" fmla="*/ 0 h 3840"/>
                <a:gd name="T4" fmla="*/ 1824 w 1824"/>
                <a:gd name="T5" fmla="*/ 0 h 3840"/>
                <a:gd name="T6" fmla="*/ 583 w 1824"/>
                <a:gd name="T7" fmla="*/ 92374 h 3840"/>
                <a:gd name="T8" fmla="*/ 0 w 1824"/>
                <a:gd name="T9" fmla="*/ 92374 h 38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24" h="3840">
                  <a:moveTo>
                    <a:pt x="0" y="3840"/>
                  </a:moveTo>
                  <a:lnTo>
                    <a:pt x="0" y="0"/>
                  </a:lnTo>
                  <a:lnTo>
                    <a:pt x="1824" y="0"/>
                  </a:lnTo>
                  <a:cubicBezTo>
                    <a:pt x="74" y="1204"/>
                    <a:pt x="465" y="3655"/>
                    <a:pt x="583" y="3840"/>
                  </a:cubicBezTo>
                  <a:cubicBezTo>
                    <a:pt x="291" y="3840"/>
                    <a:pt x="0" y="3840"/>
                    <a:pt x="0" y="3840"/>
                  </a:cubicBezTo>
                  <a:close/>
                </a:path>
              </a:pathLst>
            </a:custGeom>
            <a:blipFill dpi="0" rotWithShape="0">
              <a:blip r:embed="rId1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30" name="Rectangle 7">
              <a:extLst>
                <a:ext uri="{FF2B5EF4-FFF2-40B4-BE49-F238E27FC236}">
                  <a16:creationId xmlns:a16="http://schemas.microsoft.com/office/drawing/2014/main" id="{03AA9969-F963-CC57-CE96-45403E45D0CB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1008" y="0"/>
              <a:ext cx="4752" cy="2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sr-Latn-RS" altLang="sr-Latn-RS" b="1">
                <a:latin typeface="Tahoma" panose="020B0604030504040204" pitchFamily="34" charset="0"/>
              </a:endParaRPr>
            </a:p>
          </p:txBody>
        </p:sp>
        <p:pic>
          <p:nvPicPr>
            <p:cNvPr id="3079" name="Picture 8" descr="CITBANND">
              <a:extLst>
                <a:ext uri="{FF2B5EF4-FFF2-40B4-BE49-F238E27FC236}">
                  <a16:creationId xmlns:a16="http://schemas.microsoft.com/office/drawing/2014/main" id="{ADE8526D-A3AA-695D-E2B0-137C9FC77C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666" r="5334" b="86667"/>
            <a:stretch>
              <a:fillRect/>
            </a:stretch>
          </p:blipFill>
          <p:spPr bwMode="auto">
            <a:xfrm>
              <a:off x="1584" y="0"/>
              <a:ext cx="4176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2" name="Rectangle 9">
              <a:extLst>
                <a:ext uri="{FF2B5EF4-FFF2-40B4-BE49-F238E27FC236}">
                  <a16:creationId xmlns:a16="http://schemas.microsoft.com/office/drawing/2014/main" id="{8C679281-8F5F-E3E6-3DF4-92BA2E332A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240"/>
              <a:ext cx="4752" cy="4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sr-Latn-RS" altLang="sr-Latn-RS" b="1">
                <a:latin typeface="Tahoma" panose="020B0604030504040204" pitchFamily="34" charset="0"/>
              </a:endParaRPr>
            </a:p>
          </p:txBody>
        </p:sp>
        <p:grpSp>
          <p:nvGrpSpPr>
            <p:cNvPr id="3081" name="Group 20">
              <a:extLst>
                <a:ext uri="{FF2B5EF4-FFF2-40B4-BE49-F238E27FC236}">
                  <a16:creationId xmlns:a16="http://schemas.microsoft.com/office/drawing/2014/main" id="{2AA313B9-035B-2EB9-9508-4D159CC8E007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2256"/>
              <a:ext cx="3642" cy="94"/>
              <a:chOff x="0" y="2256"/>
              <a:chExt cx="3642" cy="94"/>
            </a:xfrm>
          </p:grpSpPr>
          <p:sp>
            <p:nvSpPr>
              <p:cNvPr id="3082" name="Freeform 10">
                <a:extLst>
                  <a:ext uri="{FF2B5EF4-FFF2-40B4-BE49-F238E27FC236}">
                    <a16:creationId xmlns:a16="http://schemas.microsoft.com/office/drawing/2014/main" id="{FFF20C2F-C1EA-A60F-EB0F-53F09AF41C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310"/>
                <a:ext cx="3642" cy="1"/>
              </a:xfrm>
              <a:custGeom>
                <a:avLst/>
                <a:gdLst>
                  <a:gd name="T0" fmla="*/ 0 w 3642"/>
                  <a:gd name="T1" fmla="*/ 0 h 1"/>
                  <a:gd name="T2" fmla="*/ 3642 w 3642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642" h="1">
                    <a:moveTo>
                      <a:pt x="0" y="0"/>
                    </a:moveTo>
                    <a:lnTo>
                      <a:pt x="3642" y="0"/>
                    </a:ln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grpSp>
            <p:nvGrpSpPr>
              <p:cNvPr id="3083" name="Group 15">
                <a:extLst>
                  <a:ext uri="{FF2B5EF4-FFF2-40B4-BE49-F238E27FC236}">
                    <a16:creationId xmlns:a16="http://schemas.microsoft.com/office/drawing/2014/main" id="{B273BCE2-5B14-BFF0-8D16-569CE476404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60" y="2256"/>
                <a:ext cx="1678" cy="94"/>
                <a:chOff x="419" y="1193"/>
                <a:chExt cx="1678" cy="94"/>
              </a:xfrm>
            </p:grpSpPr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B202F469-836B-AC52-B0E7-A1C9BEF6BBAA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419" y="1193"/>
                  <a:ext cx="94" cy="9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60784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hr-HR" b="1"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B65ECC7C-77D7-C499-9878-4576062E73FE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947" y="1193"/>
                  <a:ext cx="94" cy="9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60784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hr-HR" b="1"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8908BE6C-6E4F-27F8-F70C-DBF0A04958B4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1475" y="1193"/>
                  <a:ext cx="94" cy="9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60784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hr-HR" b="1"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14B6147A-42E1-1C36-1B45-D34E71E8042B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2003" y="1193"/>
                  <a:ext cx="94" cy="9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60784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hr-HR" b="1">
                    <a:latin typeface="Tahoma" pitchFamily="34" charset="0"/>
                    <a:cs typeface="+mn-cs"/>
                  </a:endParaRPr>
                </a:p>
              </p:txBody>
            </p:sp>
          </p:grpSp>
        </p:grpSp>
      </p:grpSp>
      <p:sp>
        <p:nvSpPr>
          <p:cNvPr id="3075" name="Rectangle 2">
            <a:extLst>
              <a:ext uri="{FF2B5EF4-FFF2-40B4-BE49-F238E27FC236}">
                <a16:creationId xmlns:a16="http://schemas.microsoft.com/office/drawing/2014/main" id="{24676C16-81DE-F627-62A5-76974BE23B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sr-Latn-RS"/>
              <a:t>Titelmasterformat durch Klicken bearbeiten</a:t>
            </a:r>
          </a:p>
        </p:txBody>
      </p:sp>
      <p:sp>
        <p:nvSpPr>
          <p:cNvPr id="3076" name="Rectangle 3">
            <a:extLst>
              <a:ext uri="{FF2B5EF4-FFF2-40B4-BE49-F238E27FC236}">
                <a16:creationId xmlns:a16="http://schemas.microsoft.com/office/drawing/2014/main" id="{8464FAB0-1856-4DF9-D8AF-67BAAEF226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21336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sr-Latn-RS"/>
              <a:t>Textmasterformate durch Klicken bearbeiten</a:t>
            </a:r>
          </a:p>
          <a:p>
            <a:pPr lvl="1"/>
            <a:r>
              <a:rPr lang="de-DE" altLang="sr-Latn-RS"/>
              <a:t>Zweite Ebene</a:t>
            </a:r>
          </a:p>
          <a:p>
            <a:pPr lvl="2"/>
            <a:r>
              <a:rPr lang="de-DE" altLang="sr-Latn-RS"/>
              <a:t>Dritte Ebene</a:t>
            </a:r>
          </a:p>
          <a:p>
            <a:pPr lvl="3"/>
            <a:r>
              <a:rPr lang="de-DE" altLang="sr-Latn-RS"/>
              <a:t>Vierte Ebene</a:t>
            </a:r>
          </a:p>
          <a:p>
            <a:pPr lvl="4"/>
            <a:r>
              <a:rPr lang="de-DE" altLang="sr-Latn-RS"/>
              <a:t>Fünfte 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>
            <a:extLst>
              <a:ext uri="{FF2B5EF4-FFF2-40B4-BE49-F238E27FC236}">
                <a16:creationId xmlns:a16="http://schemas.microsoft.com/office/drawing/2014/main" id="{F7CB4851-840D-B1EB-E69D-87ABC35B239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9EDD4890-935C-4B36-B4E6-89452DDBAC2A}" type="slidenum">
              <a:rPr lang="de-DE" altLang="en-US" sz="1200">
                <a:solidFill>
                  <a:srgbClr val="0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de-DE" altLang="en-US" sz="1200">
              <a:solidFill>
                <a:srgbClr val="000000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B7EE2E43-7321-C8C7-E355-21D15DAD7321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971550" y="1052513"/>
            <a:ext cx="4895850" cy="2089150"/>
          </a:xfrm>
        </p:spPr>
        <p:txBody>
          <a:bodyPr anchor="t"/>
          <a:lstStyle/>
          <a:p>
            <a:r>
              <a:rPr lang="en-GB" altLang="en-US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Kako </a:t>
            </a:r>
            <a:r>
              <a:rPr lang="en-GB" altLang="en-US" sz="4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Biblija</a:t>
            </a:r>
            <a:r>
              <a:rPr lang="en-GB" altLang="en-US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priprema</a:t>
            </a:r>
            <a:r>
              <a:rPr lang="en-GB" altLang="en-US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Isusov</a:t>
            </a:r>
            <a:r>
              <a:rPr lang="en-GB" altLang="en-US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Uskrs</a:t>
            </a:r>
            <a:r>
              <a:rPr lang="en-GB" altLang="en-US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hr-HR" altLang="en-US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15BF6D88-17A1-8642-1920-E000CB68E217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1219200" y="3284985"/>
            <a:ext cx="7385050" cy="3384104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kumimoji="0" lang="hr-HR" alt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– </a:t>
            </a:r>
            <a:r>
              <a:rPr kumimoji="0" lang="hr-HR" altLang="en-US" sz="4000" b="1" i="1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</a:t>
            </a:r>
            <a:r>
              <a:rPr lang="hr-HR" alt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vetopisamska</a:t>
            </a:r>
            <a:r>
              <a:rPr lang="hr-HR" alt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hr-HR" alt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nada u uskrsnuće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hr-HR" altLang="en-US" sz="4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Wingdings" panose="05000000000000000000" pitchFamily="2" charset="2"/>
              <a:buNone/>
            </a:pPr>
            <a:r>
              <a:rPr lang="hr-HR" alt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Biblija za odrasle </a:t>
            </a:r>
            <a:br>
              <a:rPr lang="hr-HR" alt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15. večer – amdg.eu</a:t>
            </a:r>
          </a:p>
        </p:txBody>
      </p:sp>
      <p:pic>
        <p:nvPicPr>
          <p:cNvPr id="717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D7118DE-5BE1-73F0-3611-0C7B611803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15888"/>
            <a:ext cx="1008062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2" descr="A heart with crown of thorns&#10;&#10;Description automatically generated">
            <a:extLst>
              <a:ext uri="{FF2B5EF4-FFF2-40B4-BE49-F238E27FC236}">
                <a16:creationId xmlns:a16="http://schemas.microsoft.com/office/drawing/2014/main" id="{C0A7E266-0810-B988-B5EA-562ADD649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15888"/>
            <a:ext cx="1125537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4" descr="A red heart with a white letter&#10;&#10;Description automatically generated">
            <a:extLst>
              <a:ext uri="{FF2B5EF4-FFF2-40B4-BE49-F238E27FC236}">
                <a16:creationId xmlns:a16="http://schemas.microsoft.com/office/drawing/2014/main" id="{5050FE69-D73C-D777-0998-93875B642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115888"/>
            <a:ext cx="1239838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5" descr="jesus_resurrection">
            <a:extLst>
              <a:ext uri="{FF2B5EF4-FFF2-40B4-BE49-F238E27FC236}">
                <a16:creationId xmlns:a16="http://schemas.microsoft.com/office/drawing/2014/main" id="{C8A24E9A-D0CE-6919-1378-B5AF2A4658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0"/>
            <a:ext cx="3419475" cy="481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CAB89370-85E9-3278-CF5F-C80CE44FCC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lIns="91350" tIns="45677" rIns="91350" bIns="45677"/>
          <a:lstStyle/>
          <a:p>
            <a:pPr eaLnBrk="1" hangingPunct="1"/>
            <a:r>
              <a:rPr lang="hr-HR" alt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Danijel</a:t>
            </a:r>
          </a:p>
        </p:txBody>
      </p:sp>
      <p:sp>
        <p:nvSpPr>
          <p:cNvPr id="102403" name="Rectangle 3">
            <a:extLst>
              <a:ext uri="{FF2B5EF4-FFF2-40B4-BE49-F238E27FC236}">
                <a16:creationId xmlns:a16="http://schemas.microsoft.com/office/drawing/2014/main" id="{9F1DB52E-8967-D7DE-1D9B-44EC2A2D02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84313"/>
            <a:ext cx="8229600" cy="5373687"/>
          </a:xfrm>
        </p:spPr>
        <p:txBody>
          <a:bodyPr lIns="91350" tIns="45677" rIns="91350" bIns="45677"/>
          <a:lstStyle/>
          <a:p>
            <a:pPr marL="777875" lvl="1" indent="-377825" defTabSz="1008063" eaLnBrk="1" hangingPunct="1"/>
            <a:r>
              <a:rPr lang="hr-HR" altLang="en-U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Koji snivaju u prahu </a:t>
            </a:r>
            <a:br>
              <a:rPr lang="hr-HR" altLang="en-US" sz="30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zemaljskom (Dn </a:t>
            </a:r>
            <a:r>
              <a:rPr lang="hr-HR" altLang="en-US" sz="30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12,2</a:t>
            </a:r>
            <a:r>
              <a:rPr lang="hr-HR" altLang="en-U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br>
              <a:rPr lang="hr-HR" altLang="en-US" sz="30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usp. Post 2,7)</a:t>
            </a:r>
          </a:p>
          <a:p>
            <a:pPr marL="377825" indent="-377825" defTabSz="1008063" eaLnBrk="1" hangingPunct="1"/>
            <a:r>
              <a:rPr lang="hr-HR" altLang="en-US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probudit će se</a:t>
            </a:r>
            <a:r>
              <a:rPr lang="sr-Latn-CS" altLang="en-US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hr-HR" altLang="en-US" sz="3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77875" lvl="1" indent="-377825" defTabSz="1008063" eaLnBrk="1" hangingPunct="1"/>
            <a:r>
              <a:rPr lang="hr-HR" altLang="en-U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Otpočinut ćeš… </a:t>
            </a:r>
            <a:br>
              <a:rPr lang="hr-HR" altLang="en-US" sz="30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(Dn </a:t>
            </a:r>
            <a:r>
              <a:rPr lang="hr-HR" altLang="en-US" sz="30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12,13</a:t>
            </a:r>
            <a:r>
              <a:rPr lang="hr-HR" altLang="en-U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77825" indent="-377825" defTabSz="1008063" eaLnBrk="1" hangingPunct="1"/>
            <a:r>
              <a:rPr lang="hr-HR" altLang="en-US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a onda ćeš stati  na noge</a:t>
            </a:r>
            <a:endParaRPr lang="hr-HR" altLang="en-US" sz="3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8" name="Picture 5">
            <a:extLst>
              <a:ext uri="{FF2B5EF4-FFF2-40B4-BE49-F238E27FC236}">
                <a16:creationId xmlns:a16="http://schemas.microsoft.com/office/drawing/2014/main" id="{E5F8A523-3B9E-8827-D9F2-784C189F01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75" y="0"/>
            <a:ext cx="3476625" cy="4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8D9AD6EF-38EF-A0C9-D886-B9227D3923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lIns="91350" tIns="45677" rIns="91350" bIns="45677"/>
          <a:lstStyle/>
          <a:p>
            <a:pPr eaLnBrk="1" hangingPunct="1"/>
            <a:r>
              <a:rPr lang="hr-HR" altLang="en-US" sz="6000" b="1">
                <a:latin typeface="Times New Roman" panose="02020603050405020304" pitchFamily="18" charset="0"/>
                <a:cs typeface="Times New Roman" panose="02020603050405020304" pitchFamily="18" charset="0"/>
              </a:rPr>
              <a:t>Drvo života</a:t>
            </a:r>
          </a:p>
        </p:txBody>
      </p:sp>
      <p:sp>
        <p:nvSpPr>
          <p:cNvPr id="102404" name="Rectangle 4">
            <a:extLst>
              <a:ext uri="{FF2B5EF4-FFF2-40B4-BE49-F238E27FC236}">
                <a16:creationId xmlns:a16="http://schemas.microsoft.com/office/drawing/2014/main" id="{3BB1DF4B-8E5E-A5EA-E80A-11FD2B7AFC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12875"/>
            <a:ext cx="8229600" cy="5445125"/>
          </a:xfrm>
        </p:spPr>
        <p:txBody>
          <a:bodyPr lIns="91350" tIns="45677" rIns="91350" bIns="45677"/>
          <a:lstStyle/>
          <a:p>
            <a:pPr marL="377825" indent="-377825" defTabSz="1008063" eaLnBrk="1" hangingPunct="1"/>
            <a:r>
              <a:rPr lang="hr-HR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Drvo života (Post 2,9; 3,22)</a:t>
            </a:r>
          </a:p>
          <a:p>
            <a:pPr marL="377825" indent="-377825" defTabSz="1008063" eaLnBrk="1" hangingPunct="1"/>
            <a:r>
              <a:rPr lang="hr-HR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Uz drvo spoznaje, </a:t>
            </a:r>
            <a:br>
              <a:rPr lang="hr-HR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zabranjen pristup</a:t>
            </a:r>
          </a:p>
          <a:p>
            <a:pPr marL="819150" lvl="1" indent="-315913" defTabSz="1008063" eaLnBrk="1" hangingPunct="1"/>
            <a:r>
              <a:rPr lang="hr-HR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Što je u Izr </a:t>
            </a:r>
            <a:r>
              <a:rPr lang="hr-HR" altLang="en-US" sz="28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3,18</a:t>
            </a:r>
            <a:r>
              <a:rPr lang="hr-HR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77825" indent="-377825" defTabSz="1008063" eaLnBrk="1" hangingPunct="1"/>
            <a:r>
              <a:rPr lang="hr-HR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Mudrost </a:t>
            </a:r>
          </a:p>
          <a:p>
            <a:pPr marL="377825" indent="-377825" defTabSz="1008063" eaLnBrk="1" hangingPunct="1"/>
            <a:r>
              <a:rPr lang="hr-HR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drvored, plod, lišće (Ez 47,12)</a:t>
            </a:r>
          </a:p>
          <a:p>
            <a:pPr marL="819150" lvl="1" indent="-315913" defTabSz="1008063" eaLnBrk="1" hangingPunct="1"/>
            <a:r>
              <a:rPr lang="hr-HR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Kako u Otk </a:t>
            </a:r>
            <a:r>
              <a:rPr lang="hr-HR" altLang="en-US" sz="28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22,2</a:t>
            </a:r>
            <a:r>
              <a:rPr lang="hr-HR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77825" indent="-377825" defTabSz="1008063" eaLnBrk="1" hangingPunct="1"/>
            <a:r>
              <a:rPr lang="hr-HR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s obje strane rijeke, </a:t>
            </a:r>
            <a:r>
              <a:rPr lang="hr-HR" altLang="en-US" sz="3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stablo života</a:t>
            </a:r>
            <a:r>
              <a:rPr lang="hr-HR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što rodi… svakog mjeseca svoj rod. A lišće je za zdravlje </a:t>
            </a:r>
            <a:r>
              <a:rPr lang="hr-HR" altLang="en-US" sz="3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narodima</a:t>
            </a:r>
            <a:endParaRPr lang="hr-HR" altLang="en-US" sz="3200"/>
          </a:p>
        </p:txBody>
      </p:sp>
      <p:pic>
        <p:nvPicPr>
          <p:cNvPr id="17412" name="Picture 3">
            <a:extLst>
              <a:ext uri="{FF2B5EF4-FFF2-40B4-BE49-F238E27FC236}">
                <a16:creationId xmlns:a16="http://schemas.microsoft.com/office/drawing/2014/main" id="{BB441D60-4085-8A1A-56CD-A1DC7D4D7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0"/>
            <a:ext cx="3419475" cy="378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4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4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4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024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24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4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4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A8B1E74E-300A-9176-30F5-12F1707732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Počinak u zemlji </a:t>
            </a:r>
          </a:p>
        </p:txBody>
      </p:sp>
      <p:sp>
        <p:nvSpPr>
          <p:cNvPr id="238595" name="Rectangle 3">
            <a:extLst>
              <a:ext uri="{FF2B5EF4-FFF2-40B4-BE49-F238E27FC236}">
                <a16:creationId xmlns:a16="http://schemas.microsoft.com/office/drawing/2014/main" id="{B5255152-7ADF-01E0-549C-158CDFEDF6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84313"/>
            <a:ext cx="8291513" cy="5373687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hr-HR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Tko će se Bogu klanjati u Ps </a:t>
            </a:r>
            <a:r>
              <a:rPr lang="hr-HR" altLang="en-US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22,30</a:t>
            </a:r>
          </a:p>
          <a:p>
            <a:pPr eaLnBrk="1" hangingPunct="1">
              <a:lnSpc>
                <a:spcPct val="90000"/>
              </a:lnSpc>
            </a:pPr>
            <a:r>
              <a:rPr lang="hr-HR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Koji silaze u prah 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Doživljaj Božje moći u Ps </a:t>
            </a:r>
            <a:r>
              <a:rPr lang="hr-HR" altLang="en-US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40,3</a:t>
            </a:r>
            <a:r>
              <a:rPr lang="hr-HR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eaLnBrk="1" hangingPunct="1">
              <a:lnSpc>
                <a:spcPct val="90000"/>
              </a:lnSpc>
            </a:pPr>
            <a:r>
              <a:rPr lang="hr-HR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Izvukao me je iz </a:t>
            </a:r>
            <a:r>
              <a:rPr lang="hr-HR" altLang="en-US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jame propasti</a:t>
            </a:r>
            <a:endParaRPr lang="hr-HR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hr-HR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Kako Bog postupa s pokojnim </a:t>
            </a:r>
            <a:br>
              <a:rPr lang="hr-HR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u Ps 16,10b?</a:t>
            </a:r>
          </a:p>
          <a:p>
            <a:pPr eaLnBrk="1" hangingPunct="1">
              <a:lnSpc>
                <a:spcPct val="90000"/>
              </a:lnSpc>
            </a:pPr>
            <a:r>
              <a:rPr lang="hr-HR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Nećeš dati da pravednik tvoj </a:t>
            </a:r>
            <a:br>
              <a:rPr lang="hr-HR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truleži ugleda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Čiji argument u Dj 2,27.31 i 13,35.37?</a:t>
            </a:r>
          </a:p>
          <a:p>
            <a:pPr eaLnBrk="1" hangingPunct="1">
              <a:lnSpc>
                <a:spcPct val="90000"/>
              </a:lnSpc>
            </a:pPr>
            <a:r>
              <a:rPr lang="hr-HR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Petar (Dj 2,27.31) i Pavao (13,35.37) o Isusu, nasuprot Davidu (2,29; 13,36)</a:t>
            </a:r>
          </a:p>
        </p:txBody>
      </p:sp>
      <p:pic>
        <p:nvPicPr>
          <p:cNvPr id="18436" name="Picture 4">
            <a:extLst>
              <a:ext uri="{FF2B5EF4-FFF2-40B4-BE49-F238E27FC236}">
                <a16:creationId xmlns:a16="http://schemas.microsoft.com/office/drawing/2014/main" id="{C6EB3F15-8D76-8D89-788B-0F37EE47F7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09538"/>
            <a:ext cx="3203575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>
            <a:extLst>
              <a:ext uri="{FF2B5EF4-FFF2-40B4-BE49-F238E27FC236}">
                <a16:creationId xmlns:a16="http://schemas.microsoft.com/office/drawing/2014/main" id="{10AAFC71-1768-8D57-E165-FF560FC0A0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2349500"/>
            <a:ext cx="2843212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8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8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8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8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8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8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85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85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18146707-BF98-1F89-7C86-32589437AC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lIns="91350" tIns="45677" rIns="91350" bIns="45677"/>
          <a:lstStyle/>
          <a:p>
            <a:pPr eaLnBrk="1" hangingPunct="1"/>
            <a:r>
              <a:rPr lang="hr-HR" alt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Isusovo uskrsnuće</a:t>
            </a:r>
          </a:p>
        </p:txBody>
      </p:sp>
      <p:sp>
        <p:nvSpPr>
          <p:cNvPr id="104451" name="Rectangle 3">
            <a:extLst>
              <a:ext uri="{FF2B5EF4-FFF2-40B4-BE49-F238E27FC236}">
                <a16:creationId xmlns:a16="http://schemas.microsoft.com/office/drawing/2014/main" id="{989E23B0-6E4F-3986-7438-14CE8D5906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12875"/>
            <a:ext cx="8229600" cy="5445125"/>
          </a:xfrm>
        </p:spPr>
        <p:txBody>
          <a:bodyPr lIns="91350" tIns="45677" rIns="91350" bIns="45677"/>
          <a:lstStyle/>
          <a:p>
            <a:pPr marL="819150" lvl="1" indent="-315913" defTabSz="1008063" eaLnBrk="1" hangingPunct="1"/>
            <a: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Magdalena u </a:t>
            </a:r>
            <a:r>
              <a:rPr lang="hr-HR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20,18</a:t>
            </a:r>
            <a: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77825" indent="-377825" defTabSz="1008063" eaLnBrk="1" hangingPunct="1"/>
            <a:r>
              <a:rPr lang="hr-HR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“Vidjela sam Gospodina” </a:t>
            </a:r>
            <a:br>
              <a:rPr lang="hr-HR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(usp. Iz 6)</a:t>
            </a:r>
          </a:p>
          <a:p>
            <a:pPr marL="377825" indent="-377825" defTabSz="1008063" eaLnBrk="1" hangingPunct="1"/>
            <a:r>
              <a:rPr lang="hr-HR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Bez svjedoka: tajna vjere</a:t>
            </a:r>
          </a:p>
          <a:p>
            <a:pPr marL="819150" lvl="1" indent="-315913" defTabSz="1008063" eaLnBrk="1" hangingPunct="1"/>
            <a: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Najava muke = najava uskrsa</a:t>
            </a:r>
          </a:p>
          <a:p>
            <a:pPr marL="1260475" lvl="2" indent="-252413" defTabSz="1008063" eaLnBrk="1" hangingPunct="1"/>
            <a:r>
              <a:rPr lang="hr-HR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Znak </a:t>
            </a:r>
            <a:r>
              <a:rPr lang="hr-HR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Jonin</a:t>
            </a:r>
            <a:r>
              <a:rPr lang="hr-HR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(Mt 12,40)</a:t>
            </a:r>
          </a:p>
          <a:p>
            <a:pPr marL="377825" indent="-377825" defTabSz="1008063" eaLnBrk="1" hangingPunct="1"/>
            <a:r>
              <a:rPr lang="hr-HR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Preobraženje:</a:t>
            </a:r>
          </a:p>
          <a:p>
            <a:pPr marL="777875" lvl="1" indent="-377825" defTabSz="1008063" eaLnBrk="1" hangingPunct="1"/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Što znači uskrsnuti?</a:t>
            </a:r>
            <a:endParaRPr lang="hr-H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60" name="Picture 3">
            <a:extLst>
              <a:ext uri="{FF2B5EF4-FFF2-40B4-BE49-F238E27FC236}">
                <a16:creationId xmlns:a16="http://schemas.microsoft.com/office/drawing/2014/main" id="{24BED034-4DA2-6E0B-6FA1-B060E67574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988" y="0"/>
            <a:ext cx="2640012" cy="371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9461" name="Picture 4">
            <a:extLst>
              <a:ext uri="{FF2B5EF4-FFF2-40B4-BE49-F238E27FC236}">
                <a16:creationId xmlns:a16="http://schemas.microsoft.com/office/drawing/2014/main" id="{8446E6B7-EB68-97B0-30E8-D34F509CF9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008438"/>
            <a:ext cx="3059112" cy="284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0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04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04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F07F8846-88BE-8384-5057-75FABCA295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lIns="91350" tIns="45677" rIns="91350" bIns="45677"/>
          <a:lstStyle/>
          <a:p>
            <a:pPr eaLnBrk="1" hangingPunct="1"/>
            <a:r>
              <a:rPr lang="hr-HR" alt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Uskrs u Bibliji</a:t>
            </a:r>
          </a:p>
        </p:txBody>
      </p:sp>
      <p:sp>
        <p:nvSpPr>
          <p:cNvPr id="104455" name="Rectangle 7">
            <a:extLst>
              <a:ext uri="{FF2B5EF4-FFF2-40B4-BE49-F238E27FC236}">
                <a16:creationId xmlns:a16="http://schemas.microsoft.com/office/drawing/2014/main" id="{ECEC712D-8F4D-4612-35F1-C97E086AF6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916113"/>
            <a:ext cx="8229600" cy="4214812"/>
          </a:xfrm>
        </p:spPr>
        <p:txBody>
          <a:bodyPr lIns="91350" tIns="45677" rIns="91350" bIns="45677"/>
          <a:lstStyle/>
          <a:p>
            <a:pPr marL="377825" indent="-377825" defTabSz="1008063" eaLnBrk="1" hangingPunct="1"/>
            <a:r>
              <a:rPr lang="hr-HR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“prvina usnulih” </a:t>
            </a:r>
            <a:br>
              <a:rPr lang="hr-HR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(1 Kor 15,20)</a:t>
            </a:r>
          </a:p>
          <a:p>
            <a:pPr marL="377825" indent="-377825" defTabSz="1008063" eaLnBrk="1" hangingPunct="1"/>
            <a:r>
              <a:rPr lang="hr-HR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uskrišen treći dan </a:t>
            </a:r>
            <a:r>
              <a:rPr lang="en-US" altLang="en-US" sz="3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po Pismima</a:t>
            </a:r>
            <a:r>
              <a:rPr lang="hr-HR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hr-HR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hr-HR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Kor</a:t>
            </a: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15</a:t>
            </a:r>
            <a:r>
              <a:rPr lang="hr-HR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hr-HR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377825" indent="-377825" defTabSz="1008063" eaLnBrk="1" hangingPunct="1"/>
            <a:r>
              <a:rPr lang="hr-HR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Počevši tada od Mojsija i svih proroka, protumači im što u svim Pismima ima o njemu</a:t>
            </a:r>
            <a:r>
              <a:rPr lang="hr-HR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” (Lk 24,27)</a:t>
            </a:r>
            <a:endParaRPr lang="hr-HR" altLang="en-US" sz="3200"/>
          </a:p>
        </p:txBody>
      </p:sp>
      <p:pic>
        <p:nvPicPr>
          <p:cNvPr id="20484" name="Picture 5">
            <a:extLst>
              <a:ext uri="{FF2B5EF4-FFF2-40B4-BE49-F238E27FC236}">
                <a16:creationId xmlns:a16="http://schemas.microsoft.com/office/drawing/2014/main" id="{34F2D8BD-2D7F-828C-8595-395E9FF95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0"/>
            <a:ext cx="4211637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4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4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4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4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4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4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4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4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4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4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4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44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44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44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0C61A9EB-FE86-2758-207B-76BAECD111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A5221933-E566-E884-5A0D-CE3B991FF6A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93688"/>
            <a:ext cx="8229600" cy="1139825"/>
          </a:xfrm>
        </p:spPr>
        <p:txBody>
          <a:bodyPr lIns="91311" tIns="45658" rIns="91311" bIns="45658"/>
          <a:lstStyle/>
          <a:p>
            <a:pPr eaLnBrk="1" hangingPunct="1"/>
            <a:r>
              <a:rPr lang="hr-HR" altLang="en-US" sz="6000" b="1">
                <a:latin typeface="Times New Roman" panose="02020603050405020304" pitchFamily="18" charset="0"/>
                <a:cs typeface="Times New Roman" panose="02020603050405020304" pitchFamily="18" charset="0"/>
              </a:rPr>
              <a:t>Moja uskrsna vjera</a:t>
            </a:r>
          </a:p>
        </p:txBody>
      </p:sp>
      <p:sp>
        <p:nvSpPr>
          <p:cNvPr id="49157" name="Rectangle 5">
            <a:extLst>
              <a:ext uri="{FF2B5EF4-FFF2-40B4-BE49-F238E27FC236}">
                <a16:creationId xmlns:a16="http://schemas.microsoft.com/office/drawing/2014/main" id="{5342320C-67E5-8626-C0C0-AEE674ACAA75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41325" y="1454150"/>
            <a:ext cx="4964113" cy="5287963"/>
          </a:xfrm>
        </p:spPr>
        <p:txBody>
          <a:bodyPr lIns="91311" tIns="45658" rIns="91311" bIns="45658"/>
          <a:lstStyle/>
          <a:p>
            <a:pPr marL="419100" indent="-315913" defTabSz="1008063" eaLnBrk="1" hangingPunct="1"/>
            <a:r>
              <a:rPr lang="hr-HR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Koliko i zašto volim svoj život?</a:t>
            </a:r>
          </a:p>
          <a:p>
            <a:pPr marL="419100" indent="-315913" defTabSz="1008063" eaLnBrk="1" hangingPunct="1"/>
            <a:r>
              <a:rPr lang="hr-HR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Kada me muči strah od smrti?</a:t>
            </a:r>
          </a:p>
          <a:p>
            <a:pPr marL="419100" indent="-315913" defTabSz="1008063" eaLnBrk="1" hangingPunct="1"/>
            <a:r>
              <a:rPr lang="hr-HR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Osjećam li da je Bog Gospodar mog vječnog života?</a:t>
            </a:r>
          </a:p>
        </p:txBody>
      </p:sp>
      <p:pic>
        <p:nvPicPr>
          <p:cNvPr id="10244" name="Picture 3" descr="A person in a robe walking up a stone path&#10;&#10;AI-generated content may be incorrect.">
            <a:extLst>
              <a:ext uri="{FF2B5EF4-FFF2-40B4-BE49-F238E27FC236}">
                <a16:creationId xmlns:a16="http://schemas.microsoft.com/office/drawing/2014/main" id="{9645D614-4758-1F46-945F-E5CE94FA37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557338"/>
            <a:ext cx="3640138" cy="473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790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9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9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9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9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9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9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BD0373B2-6504-3320-856A-D4072514A0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b="1">
                <a:latin typeface="Times New Roman" panose="02020603050405020304" pitchFamily="18" charset="0"/>
                <a:cs typeface="Times New Roman" panose="02020603050405020304" pitchFamily="18" charset="0"/>
              </a:rPr>
              <a:t>Uskrsnu Gospodin (Ps 24)</a:t>
            </a:r>
          </a:p>
        </p:txBody>
      </p:sp>
      <p:pic>
        <p:nvPicPr>
          <p:cNvPr id="22531" name="Picture 5" descr="ps24_uskrsnu">
            <a:extLst>
              <a:ext uri="{FF2B5EF4-FFF2-40B4-BE49-F238E27FC236}">
                <a16:creationId xmlns:a16="http://schemas.microsoft.com/office/drawing/2014/main" id="{C4079EE6-EE04-FCDD-C735-89F9AA0F75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2738"/>
            <a:ext cx="9144000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31B2A6D6-1BC8-9BE9-7765-5782C707A0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b="1">
                <a:latin typeface="Times New Roman" panose="02020603050405020304" pitchFamily="18" charset="0"/>
                <a:cs typeface="Times New Roman" panose="02020603050405020304" pitchFamily="18" charset="0"/>
              </a:rPr>
              <a:t>Uskrsnu (Ps 95)</a:t>
            </a:r>
          </a:p>
        </p:txBody>
      </p:sp>
      <p:pic>
        <p:nvPicPr>
          <p:cNvPr id="8195" name="Picture 3">
            <a:extLst>
              <a:ext uri="{FF2B5EF4-FFF2-40B4-BE49-F238E27FC236}">
                <a16:creationId xmlns:a16="http://schemas.microsoft.com/office/drawing/2014/main" id="{C38CE0E1-B332-32AE-89A3-6B6BAE41D2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7200"/>
            <a:ext cx="9144000" cy="137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16B6FF-26F6-00D5-777D-C785503E7B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>
            <a:extLst>
              <a:ext uri="{FF2B5EF4-FFF2-40B4-BE49-F238E27FC236}">
                <a16:creationId xmlns:a16="http://schemas.microsoft.com/office/drawing/2014/main" id="{9FC2F40A-64DE-EC74-A20A-D3817F0364D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9EDD4890-935C-4B36-B4E6-89452DDBAC2A}" type="slidenum">
              <a:rPr lang="de-DE" altLang="en-US" sz="1200">
                <a:solidFill>
                  <a:srgbClr val="0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de-DE" altLang="en-US" sz="1200">
              <a:solidFill>
                <a:srgbClr val="000000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43745F1B-0984-FC2A-A634-56652FFCCBF1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971550" y="1052513"/>
            <a:ext cx="4895850" cy="2089150"/>
          </a:xfrm>
        </p:spPr>
        <p:txBody>
          <a:bodyPr anchor="t"/>
          <a:lstStyle/>
          <a:p>
            <a:r>
              <a:rPr lang="en-GB" altLang="en-US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Kako </a:t>
            </a:r>
            <a:r>
              <a:rPr lang="en-GB" altLang="en-US" sz="4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Biblija</a:t>
            </a:r>
            <a:r>
              <a:rPr lang="en-GB" altLang="en-US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priprema</a:t>
            </a:r>
            <a:r>
              <a:rPr lang="en-GB" altLang="en-US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Isusov</a:t>
            </a:r>
            <a:r>
              <a:rPr lang="en-GB" altLang="en-US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Uskrs</a:t>
            </a:r>
            <a:r>
              <a:rPr lang="en-GB" altLang="en-US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hr-HR" altLang="en-US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3CE53640-71A4-706F-4DE2-5BC6766384C3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1219200" y="3284985"/>
            <a:ext cx="7385050" cy="3384104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kumimoji="0" lang="hr-HR" alt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– </a:t>
            </a:r>
            <a:r>
              <a:rPr kumimoji="0" lang="hr-HR" altLang="en-US" sz="4000" b="1" i="1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</a:t>
            </a:r>
            <a:r>
              <a:rPr lang="hr-HR" alt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vetopisamska</a:t>
            </a:r>
            <a:r>
              <a:rPr lang="hr-HR" alt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hr-HR" alt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nada u uskrsnuće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hr-HR" altLang="en-US" sz="4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Wingdings" panose="05000000000000000000" pitchFamily="2" charset="2"/>
              <a:buNone/>
            </a:pPr>
            <a:r>
              <a:rPr lang="hr-HR" alt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Biblija za odrasle </a:t>
            </a:r>
            <a:br>
              <a:rPr lang="hr-HR" alt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15. večer – amdg.eu</a:t>
            </a:r>
          </a:p>
        </p:txBody>
      </p:sp>
      <p:pic>
        <p:nvPicPr>
          <p:cNvPr id="717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DD4EBCF5-951B-DC97-793E-F347D0DBA0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15888"/>
            <a:ext cx="1008062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2" descr="A heart with crown of thorns&#10;&#10;Description automatically generated">
            <a:extLst>
              <a:ext uri="{FF2B5EF4-FFF2-40B4-BE49-F238E27FC236}">
                <a16:creationId xmlns:a16="http://schemas.microsoft.com/office/drawing/2014/main" id="{A3CDFC5A-B08F-CF39-A146-9891AC3C53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15888"/>
            <a:ext cx="1125537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4" descr="A red heart with a white letter&#10;&#10;Description automatically generated">
            <a:extLst>
              <a:ext uri="{FF2B5EF4-FFF2-40B4-BE49-F238E27FC236}">
                <a16:creationId xmlns:a16="http://schemas.microsoft.com/office/drawing/2014/main" id="{F0E2FC13-765D-2C44-31EE-26AF4A6CCC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115888"/>
            <a:ext cx="1239838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5" descr="jesus_resurrection">
            <a:extLst>
              <a:ext uri="{FF2B5EF4-FFF2-40B4-BE49-F238E27FC236}">
                <a16:creationId xmlns:a16="http://schemas.microsoft.com/office/drawing/2014/main" id="{7884C457-A711-58F1-A0A8-089DD3EE0E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0"/>
            <a:ext cx="3419475" cy="481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2270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B67DD648-6DB5-663C-C44C-3437F27A1F5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93688"/>
            <a:ext cx="8229600" cy="1139825"/>
          </a:xfrm>
        </p:spPr>
        <p:txBody>
          <a:bodyPr lIns="91311" tIns="45658" rIns="91311" bIns="45658"/>
          <a:lstStyle/>
          <a:p>
            <a:pPr eaLnBrk="1" hangingPunct="1"/>
            <a:r>
              <a:rPr lang="hr-HR" altLang="en-US" sz="6000" b="1">
                <a:latin typeface="Times New Roman" panose="02020603050405020304" pitchFamily="18" charset="0"/>
                <a:cs typeface="Times New Roman" panose="02020603050405020304" pitchFamily="18" charset="0"/>
              </a:rPr>
              <a:t>Moja uskrsna vjera</a:t>
            </a:r>
          </a:p>
        </p:txBody>
      </p:sp>
      <p:sp>
        <p:nvSpPr>
          <p:cNvPr id="49157" name="Rectangle 5">
            <a:extLst>
              <a:ext uri="{FF2B5EF4-FFF2-40B4-BE49-F238E27FC236}">
                <a16:creationId xmlns:a16="http://schemas.microsoft.com/office/drawing/2014/main" id="{BC586518-7B48-0A32-3388-7D60828D472D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41325" y="1454150"/>
            <a:ext cx="4964113" cy="5287963"/>
          </a:xfrm>
        </p:spPr>
        <p:txBody>
          <a:bodyPr lIns="91311" tIns="45658" rIns="91311" bIns="45658"/>
          <a:lstStyle/>
          <a:p>
            <a:pPr marL="419100" indent="-315913" defTabSz="1008063" eaLnBrk="1" hangingPunct="1"/>
            <a:r>
              <a:rPr lang="hr-HR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Koliko i zašto volim svoj život?</a:t>
            </a:r>
          </a:p>
          <a:p>
            <a:pPr marL="419100" indent="-315913" defTabSz="1008063" eaLnBrk="1" hangingPunct="1"/>
            <a:r>
              <a:rPr lang="hr-HR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Kada me muči strah od smrti?</a:t>
            </a:r>
          </a:p>
          <a:p>
            <a:pPr marL="419100" indent="-315913" defTabSz="1008063" eaLnBrk="1" hangingPunct="1"/>
            <a:r>
              <a:rPr lang="hr-HR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Osjećam li da je Bog Gospodar mog vječnog života?</a:t>
            </a:r>
          </a:p>
        </p:txBody>
      </p:sp>
      <p:pic>
        <p:nvPicPr>
          <p:cNvPr id="10244" name="Picture 3" descr="A person in a robe walking up a stone path&#10;&#10;AI-generated content may be incorrect.">
            <a:extLst>
              <a:ext uri="{FF2B5EF4-FFF2-40B4-BE49-F238E27FC236}">
                <a16:creationId xmlns:a16="http://schemas.microsoft.com/office/drawing/2014/main" id="{DD956EBE-7216-AFA0-70B7-C8CD55FA7F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557338"/>
            <a:ext cx="3640138" cy="473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9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9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9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9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9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9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816999EA-69B6-C8F8-AAF1-3C0DECDD05D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93688"/>
            <a:ext cx="8229600" cy="1139825"/>
          </a:xfrm>
        </p:spPr>
        <p:txBody>
          <a:bodyPr lIns="91311" tIns="45658" rIns="91311" bIns="45658"/>
          <a:lstStyle/>
          <a:p>
            <a:pPr eaLnBrk="1" hangingPunct="1"/>
            <a:r>
              <a:rPr lang="hr-HR" alt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Uskrsni Papa</a:t>
            </a:r>
          </a:p>
        </p:txBody>
      </p:sp>
      <p:sp>
        <p:nvSpPr>
          <p:cNvPr id="49157" name="Rectangle 5">
            <a:extLst>
              <a:ext uri="{FF2B5EF4-FFF2-40B4-BE49-F238E27FC236}">
                <a16:creationId xmlns:a16="http://schemas.microsoft.com/office/drawing/2014/main" id="{D20B1C40-EEBC-A39F-B3C1-2F8D23247A58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41325" y="1454150"/>
            <a:ext cx="4964113" cy="5287963"/>
          </a:xfrm>
        </p:spPr>
        <p:txBody>
          <a:bodyPr lIns="91311" tIns="45658" rIns="91311" bIns="45658"/>
          <a:lstStyle/>
          <a:p>
            <a:pPr marL="419100" indent="-315913" defTabSz="1008063" eaLnBrk="1" hangingPunct="1"/>
            <a:r>
              <a:rPr lang="hr-HR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Makabejci (2. st. pr. Kr)</a:t>
            </a:r>
          </a:p>
          <a:p>
            <a:pPr marL="819150" lvl="1" indent="-315913" defTabSz="1008063" eaLnBrk="1" hangingPunct="1"/>
            <a:r>
              <a:rPr lang="hr-HR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Drugi brat mučenik </a:t>
            </a:r>
            <a:br>
              <a:rPr lang="hr-HR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(2 Mak 7,9):</a:t>
            </a:r>
          </a:p>
          <a:p>
            <a:pPr marL="419100" indent="-315913" defTabSz="1008063" eaLnBrk="1" hangingPunct="1"/>
            <a:r>
              <a:rPr lang="hr-HR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Kralj svijeta uskrisit će nas na život vječni.</a:t>
            </a:r>
          </a:p>
          <a:p>
            <a:pPr marL="819150" lvl="1" indent="-315913" defTabSz="1008063" eaLnBrk="1" hangingPunct="1"/>
            <a:r>
              <a:rPr lang="hr-HR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Majka Makabejka </a:t>
            </a:r>
            <a:br>
              <a:rPr lang="hr-HR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(2 Mak 7,23):</a:t>
            </a:r>
          </a:p>
          <a:p>
            <a:pPr marL="419100" indent="-315913" defTabSz="1008063" eaLnBrk="1" hangingPunct="1"/>
            <a:r>
              <a:rPr lang="hr-HR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Stvoritelj svijeta, koji je sazdao ljudski rod i koji svemu dade početak, milosrdno će vam vratiti i duh i život</a:t>
            </a:r>
          </a:p>
        </p:txBody>
      </p:sp>
      <p:pic>
        <p:nvPicPr>
          <p:cNvPr id="11268" name="Picture 8">
            <a:extLst>
              <a:ext uri="{FF2B5EF4-FFF2-40B4-BE49-F238E27FC236}">
                <a16:creationId xmlns:a16="http://schemas.microsoft.com/office/drawing/2014/main" id="{057FC876-BD20-F586-760D-D8C5D3FDA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438" y="3611563"/>
            <a:ext cx="3767137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2" descr="A person in a red suit&#10;&#10;AI-generated content may be incorrect.">
            <a:extLst>
              <a:ext uri="{FF2B5EF4-FFF2-40B4-BE49-F238E27FC236}">
                <a16:creationId xmlns:a16="http://schemas.microsoft.com/office/drawing/2014/main" id="{C8939C04-D7E4-F755-A29D-FD5EBD4DA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863" y="12700"/>
            <a:ext cx="3795712" cy="334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1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64C7BAC9-A168-784E-224C-51B75558F2F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93688"/>
            <a:ext cx="8229600" cy="1139825"/>
          </a:xfrm>
        </p:spPr>
        <p:txBody>
          <a:bodyPr lIns="91311" tIns="45658" rIns="91311" bIns="45658"/>
          <a:lstStyle/>
          <a:p>
            <a:pPr eaLnBrk="1" hangingPunct="1"/>
            <a:r>
              <a:rPr lang="hr-HR" alt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Dar života</a:t>
            </a:r>
          </a:p>
        </p:txBody>
      </p:sp>
      <p:sp>
        <p:nvSpPr>
          <p:cNvPr id="49156" name="Rectangle 4">
            <a:extLst>
              <a:ext uri="{FF2B5EF4-FFF2-40B4-BE49-F238E27FC236}">
                <a16:creationId xmlns:a16="http://schemas.microsoft.com/office/drawing/2014/main" id="{1D391463-8981-7E92-3FDE-629E0682E451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681663" y="1468438"/>
            <a:ext cx="3462337" cy="4530725"/>
          </a:xfrm>
        </p:spPr>
        <p:txBody>
          <a:bodyPr lIns="91311" tIns="45658" rIns="91311" bIns="45658"/>
          <a:lstStyle/>
          <a:p>
            <a:pPr lvl="1" defTabSz="1008063" eaLnBrk="1" hangingPunct="1"/>
            <a:r>
              <a:rPr lang="hr-HR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Ljudski život </a:t>
            </a:r>
            <a:br>
              <a:rPr lang="hr-HR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u Post 2,7:</a:t>
            </a:r>
          </a:p>
          <a:p>
            <a:pPr marL="377825" indent="-377825" defTabSz="1008063" eaLnBrk="1" hangingPunct="1"/>
            <a:r>
              <a:rPr lang="hr-HR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Čovjek bude živom dušom</a:t>
            </a:r>
            <a:br>
              <a:rPr lang="hr-HR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 (Post 2,7)</a:t>
            </a:r>
          </a:p>
          <a:p>
            <a:pPr marL="377825" indent="-377825" defTabSz="1008063" eaLnBrk="1" hangingPunct="1"/>
            <a:endParaRPr lang="hr-HR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157" name="Rectangle 5">
            <a:extLst>
              <a:ext uri="{FF2B5EF4-FFF2-40B4-BE49-F238E27FC236}">
                <a16:creationId xmlns:a16="http://schemas.microsoft.com/office/drawing/2014/main" id="{FD0B3457-BCAC-DA00-1A87-F9835488A3C8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19138" y="4343400"/>
            <a:ext cx="5746750" cy="1917700"/>
          </a:xfrm>
        </p:spPr>
        <p:txBody>
          <a:bodyPr lIns="91311" tIns="45658" rIns="91311" bIns="45658"/>
          <a:lstStyle/>
          <a:p>
            <a:pPr marL="819150" lvl="1" indent="-315913" defTabSz="1008063" eaLnBrk="1" hangingPunct="1"/>
            <a:r>
              <a:rPr lang="hr-HR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Zmijska laž u Post </a:t>
            </a:r>
            <a:r>
              <a:rPr lang="hr-HR" altLang="en-US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3,4</a:t>
            </a:r>
            <a:r>
              <a:rPr lang="hr-HR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77825" indent="-377825" defTabSz="1008063" eaLnBrk="1" hangingPunct="1"/>
            <a:r>
              <a:rPr lang="hr-HR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“O, ne, umrijeti nećete!”</a:t>
            </a:r>
          </a:p>
          <a:p>
            <a:pPr marL="819150" lvl="1" indent="-315913" defTabSz="1008063" eaLnBrk="1" hangingPunct="1"/>
            <a:r>
              <a:rPr lang="hr-HR" altLang="en-US" b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 </a:t>
            </a:r>
            <a:r>
              <a:rPr lang="hr-HR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“Sigurno ćeš umrijeti” (2,17)</a:t>
            </a:r>
            <a:endParaRPr lang="hr-HR" altLang="en-US"/>
          </a:p>
        </p:txBody>
      </p:sp>
      <p:pic>
        <p:nvPicPr>
          <p:cNvPr id="12293" name="Picture 6">
            <a:extLst>
              <a:ext uri="{FF2B5EF4-FFF2-40B4-BE49-F238E27FC236}">
                <a16:creationId xmlns:a16="http://schemas.microsoft.com/office/drawing/2014/main" id="{85AFFA8D-1BED-2B92-5FC6-1109FE724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875"/>
            <a:ext cx="5724525" cy="261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9159" name="Picture 7">
            <a:extLst>
              <a:ext uri="{FF2B5EF4-FFF2-40B4-BE49-F238E27FC236}">
                <a16:creationId xmlns:a16="http://schemas.microsoft.com/office/drawing/2014/main" id="{C3E2A501-D472-F84D-B104-0A0E258A07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3848100"/>
            <a:ext cx="2252663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9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C5EEA525-97C3-43AB-85E3-B6AAE6CF0D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lIns="91311" tIns="45658" rIns="91311" bIns="45658"/>
          <a:lstStyle/>
          <a:p>
            <a:pPr eaLnBrk="1" hangingPunct="1"/>
            <a:r>
              <a:rPr lang="hr-HR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Uznesenje i</a:t>
            </a:r>
            <a:br>
              <a:rPr lang="hr-HR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 uskrisivanje mrtvih</a:t>
            </a:r>
          </a:p>
        </p:txBody>
      </p:sp>
      <p:sp>
        <p:nvSpPr>
          <p:cNvPr id="53252" name="Rectangle 4">
            <a:extLst>
              <a:ext uri="{FF2B5EF4-FFF2-40B4-BE49-F238E27FC236}">
                <a16:creationId xmlns:a16="http://schemas.microsoft.com/office/drawing/2014/main" id="{0AB55805-0236-8170-A5C6-97F764E99D8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4005263"/>
            <a:ext cx="4038600" cy="2852737"/>
          </a:xfrm>
        </p:spPr>
        <p:txBody>
          <a:bodyPr lIns="91311" tIns="45658" rIns="91311" bIns="45658"/>
          <a:lstStyle/>
          <a:p>
            <a:pPr marL="777875" lvl="1" indent="-377825" defTabSz="1008063" eaLnBrk="1" hangingPunct="1">
              <a:lnSpc>
                <a:spcPct val="90000"/>
              </a:lnSpc>
            </a:pPr>
            <a:r>
              <a:rPr lang="hr-HR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Henok</a:t>
            </a:r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(Post 5,24):</a:t>
            </a:r>
          </a:p>
          <a:p>
            <a:pPr marL="377825" indent="-377825" defTabSz="1008063" eaLnBrk="1" hangingPunct="1">
              <a:lnSpc>
                <a:spcPct val="90000"/>
              </a:lnSpc>
            </a:pPr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Bog ga je </a:t>
            </a:r>
            <a:r>
              <a:rPr lang="hr-HR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uzeo</a:t>
            </a:r>
            <a:endParaRPr lang="hr-HR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77875" lvl="1" indent="-377825" defTabSz="1008063" eaLnBrk="1" hangingPunct="1">
              <a:lnSpc>
                <a:spcPct val="90000"/>
              </a:lnSpc>
            </a:pPr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Ilija (2 Kr 2,10):</a:t>
            </a:r>
          </a:p>
          <a:p>
            <a:pPr marL="377825" indent="-377825" defTabSz="1008063" eaLnBrk="1" hangingPunct="1">
              <a:lnSpc>
                <a:spcPct val="90000"/>
              </a:lnSpc>
            </a:pPr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“Uznesen”</a:t>
            </a:r>
          </a:p>
          <a:p>
            <a:pPr marL="377825" indent="-377825" defTabSz="1008063" eaLnBrk="1" hangingPunct="1">
              <a:lnSpc>
                <a:spcPct val="90000"/>
              </a:lnSpc>
            </a:pPr>
            <a:r>
              <a:rPr lang="he-IL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לקח</a:t>
            </a:r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hr-HR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laqaḥ</a:t>
            </a:r>
            <a:r>
              <a:rPr lang="hr-HR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br>
              <a:rPr lang="hr-HR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Vazam</a:t>
            </a:r>
            <a:r>
              <a:rPr lang="hr-HR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hr-H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253" name="Rectangle 5">
            <a:extLst>
              <a:ext uri="{FF2B5EF4-FFF2-40B4-BE49-F238E27FC236}">
                <a16:creationId xmlns:a16="http://schemas.microsoft.com/office/drawing/2014/main" id="{0D4E88A1-97FA-0C67-DAD4-84BB42F0453D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580063" y="2924175"/>
            <a:ext cx="3563937" cy="3933825"/>
          </a:xfrm>
        </p:spPr>
        <p:txBody>
          <a:bodyPr lIns="91311" tIns="45658" rIns="91311" bIns="45658"/>
          <a:lstStyle/>
          <a:p>
            <a:pPr lvl="1" defTabSz="1008063" eaLnBrk="1" hangingPunct="1"/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Ilija (1 Kr 17,21) i Elizej (2 Kr 4,34s):</a:t>
            </a:r>
          </a:p>
          <a:p>
            <a:pPr marL="377825" indent="-377825" defTabSz="1008063" eaLnBrk="1" hangingPunct="1"/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Oživljeni mladići</a:t>
            </a:r>
          </a:p>
          <a:p>
            <a:pPr lvl="1" defTabSz="1008063" eaLnBrk="1" hangingPunct="1"/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Elizej u 2 Kr 13,21:</a:t>
            </a:r>
          </a:p>
          <a:p>
            <a:pPr marL="377825" indent="-377825" defTabSz="1008063" eaLnBrk="1" hangingPunct="1"/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Djeluje i u grobu</a:t>
            </a:r>
          </a:p>
          <a:p>
            <a:pPr lvl="1" defTabSz="1008063" eaLnBrk="1" hangingPunct="1"/>
            <a:r>
              <a:rPr lang="hr-HR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Ez</a:t>
            </a:r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37,1-14;</a:t>
            </a:r>
          </a:p>
          <a:p>
            <a:pPr marL="377825" indent="-377825" defTabSz="1008063" eaLnBrk="1" hangingPunct="1"/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Zajednica </a:t>
            </a:r>
            <a:r>
              <a:rPr lang="hr-HR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uskrišena</a:t>
            </a:r>
            <a:endParaRPr lang="hr-HR" altLang="en-US" dirty="0"/>
          </a:p>
        </p:txBody>
      </p:sp>
      <p:pic>
        <p:nvPicPr>
          <p:cNvPr id="13317" name="Picture 6">
            <a:extLst>
              <a:ext uri="{FF2B5EF4-FFF2-40B4-BE49-F238E27FC236}">
                <a16:creationId xmlns:a16="http://schemas.microsoft.com/office/drawing/2014/main" id="{D0C515DE-60F6-2A3A-DBAD-2D468B4064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468438"/>
            <a:ext cx="2073275" cy="239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3255" name="Picture 7">
            <a:extLst>
              <a:ext uri="{FF2B5EF4-FFF2-40B4-BE49-F238E27FC236}">
                <a16:creationId xmlns:a16="http://schemas.microsoft.com/office/drawing/2014/main" id="{DD548A3D-E4CF-FB0B-59EF-D88A74D2D6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1484313"/>
            <a:ext cx="1966912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3256" name="Picture 8">
            <a:extLst>
              <a:ext uri="{FF2B5EF4-FFF2-40B4-BE49-F238E27FC236}">
                <a16:creationId xmlns:a16="http://schemas.microsoft.com/office/drawing/2014/main" id="{C9CB2016-F02A-6A4E-384B-646A45B0D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063" y="4437063"/>
            <a:ext cx="1814512" cy="242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2536" name="Picture 9">
            <a:extLst>
              <a:ext uri="{FF2B5EF4-FFF2-40B4-BE49-F238E27FC236}">
                <a16:creationId xmlns:a16="http://schemas.microsoft.com/office/drawing/2014/main" id="{AB7C2309-1FDC-B074-CF8D-9587CF468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313" y="-28575"/>
            <a:ext cx="3722687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3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3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3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532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32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32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32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53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53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32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32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32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2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2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2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2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2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2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2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2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2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2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2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5">
            <a:extLst>
              <a:ext uri="{FF2B5EF4-FFF2-40B4-BE49-F238E27FC236}">
                <a16:creationId xmlns:a16="http://schemas.microsoft.com/office/drawing/2014/main" id="{F3E0677E-63E1-594B-F597-E7458B077F2B}"/>
              </a:ext>
            </a:extLst>
          </p:cNvPr>
          <p:cNvSpPr>
            <a:spLocks noChangeAspect="1" noChangeArrowheads="1"/>
          </p:cNvSpPr>
          <p:nvPr>
            <p:ph type="title"/>
          </p:nvPr>
        </p:nvSpPr>
        <p:spPr/>
        <p:txBody>
          <a:bodyPr lIns="91311" tIns="45658" rIns="91311" bIns="45658"/>
          <a:lstStyle/>
          <a:p>
            <a:pPr eaLnBrk="1" hangingPunct="1"/>
            <a:r>
              <a:rPr lang="hr-HR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Isus – Gospodar života</a:t>
            </a:r>
          </a:p>
        </p:txBody>
      </p:sp>
      <p:sp>
        <p:nvSpPr>
          <p:cNvPr id="14350" name="Rectangle 14">
            <a:extLst>
              <a:ext uri="{FF2B5EF4-FFF2-40B4-BE49-F238E27FC236}">
                <a16:creationId xmlns:a16="http://schemas.microsoft.com/office/drawing/2014/main" id="{7E49414B-8891-9172-CC79-D1D052DA57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700338" y="1600200"/>
            <a:ext cx="6443662" cy="5257800"/>
          </a:xfrm>
        </p:spPr>
        <p:txBody>
          <a:bodyPr lIns="91311" tIns="45658" rIns="91311" bIns="45658"/>
          <a:lstStyle/>
          <a:p>
            <a:pPr marL="377825" indent="-377825" defTabSz="1008063" eaLnBrk="1" hangingPunct="1"/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Koga Isus </a:t>
            </a:r>
            <a:b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uskrisuje</a:t>
            </a:r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hr-HR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77825" indent="-377825" defTabSz="1008063" eaLnBrk="1" hangingPunct="1"/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Udovičin jedinac </a:t>
            </a:r>
            <a:b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(Lk 7,14)</a:t>
            </a:r>
          </a:p>
          <a:p>
            <a:pPr marL="377825" indent="-377825" defTabSz="1008063" eaLnBrk="1" hangingPunct="1"/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Kći </a:t>
            </a:r>
            <a:r>
              <a:rPr lang="hr-HR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Jaira</a:t>
            </a:r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nadstojnika sinagoge </a:t>
            </a:r>
            <a:b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r-HR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Mk</a:t>
            </a:r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5,41; Lk 8,54)</a:t>
            </a:r>
          </a:p>
          <a:p>
            <a:pPr marL="1219200" lvl="2" indent="-315913" defTabSz="1008063" eaLnBrk="1" hangingPunct="1"/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Birani svjedoci (</a:t>
            </a:r>
            <a:r>
              <a:rPr lang="hr-HR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Mk</a:t>
            </a:r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5,37; Lk 8,51)</a:t>
            </a:r>
          </a:p>
          <a:p>
            <a:pPr marL="819150" lvl="1" indent="-315913" defTabSz="1008063" eaLnBrk="1" hangingPunct="1"/>
            <a: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Lazar, prijatelj (</a:t>
            </a:r>
            <a:r>
              <a:rPr lang="hr-HR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11) </a:t>
            </a:r>
          </a:p>
          <a:p>
            <a:pPr lvl="2" defTabSz="1008063" eaLnBrk="1" hangingPunct="1"/>
            <a:r>
              <a:rPr lang="hr-HR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čuje božansku riječ: “Iziđi!” (11,43)</a:t>
            </a:r>
          </a:p>
          <a:p>
            <a:pPr lvl="2" defTabSz="1008063" eaLnBrk="1" hangingPunct="1"/>
            <a:r>
              <a:rPr lang="hr-HR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usp. Ustani! (</a:t>
            </a:r>
            <a:r>
              <a:rPr lang="hr-HR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Mk</a:t>
            </a:r>
            <a:r>
              <a:rPr lang="hr-HR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5,41; </a:t>
            </a:r>
            <a:r>
              <a:rPr lang="hr-HR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Dj</a:t>
            </a:r>
            <a:r>
              <a:rPr lang="hr-HR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9,40); Post 1</a:t>
            </a:r>
          </a:p>
        </p:txBody>
      </p:sp>
      <p:pic>
        <p:nvPicPr>
          <p:cNvPr id="11268" name="Picture 11">
            <a:extLst>
              <a:ext uri="{FF2B5EF4-FFF2-40B4-BE49-F238E27FC236}">
                <a16:creationId xmlns:a16="http://schemas.microsoft.com/office/drawing/2014/main" id="{640E1FCA-2FF0-F745-C7BE-CBDC76E0CF12}"/>
              </a:ext>
            </a:extLst>
          </p:cNvPr>
          <p:cNvPicPr>
            <a:picLocks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005263"/>
            <a:ext cx="3003550" cy="2600325"/>
          </a:xfrm>
          <a:noFill/>
        </p:spPr>
      </p:pic>
      <p:pic>
        <p:nvPicPr>
          <p:cNvPr id="14341" name="Picture 12">
            <a:extLst>
              <a:ext uri="{FF2B5EF4-FFF2-40B4-BE49-F238E27FC236}">
                <a16:creationId xmlns:a16="http://schemas.microsoft.com/office/drawing/2014/main" id="{9617AC99-97D3-D42F-CA7E-4181FA0B85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7338"/>
            <a:ext cx="2678113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13">
            <a:extLst>
              <a:ext uri="{FF2B5EF4-FFF2-40B4-BE49-F238E27FC236}">
                <a16:creationId xmlns:a16="http://schemas.microsoft.com/office/drawing/2014/main" id="{36FE1319-3A24-2FBE-BE6A-8C4EEC2C6D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100" y="0"/>
            <a:ext cx="2755900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43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3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3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3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3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3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3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B4FFAC9D-AF1F-7120-0B88-78618220FE9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93688"/>
            <a:ext cx="8229600" cy="1139825"/>
          </a:xfrm>
        </p:spPr>
        <p:txBody>
          <a:bodyPr lIns="91350" tIns="45677" rIns="91350" bIns="45677"/>
          <a:lstStyle/>
          <a:p>
            <a:pPr eaLnBrk="1" hangingPunct="1"/>
            <a:r>
              <a:rPr lang="hr-HR" alt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Vječni život i Božja moć</a:t>
            </a:r>
          </a:p>
        </p:txBody>
      </p:sp>
      <p:sp>
        <p:nvSpPr>
          <p:cNvPr id="100355" name="Rectangle 3">
            <a:extLst>
              <a:ext uri="{FF2B5EF4-FFF2-40B4-BE49-F238E27FC236}">
                <a16:creationId xmlns:a16="http://schemas.microsoft.com/office/drawing/2014/main" id="{E93E1F20-BAE8-98CE-A858-EB43330CC565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600200"/>
            <a:ext cx="6778625" cy="2024063"/>
          </a:xfrm>
        </p:spPr>
        <p:txBody>
          <a:bodyPr lIns="91350" tIns="45677" rIns="91350" bIns="45677"/>
          <a:lstStyle/>
          <a:p>
            <a:pPr marL="777875" lvl="1" indent="-377825" defTabSz="1008063" eaLnBrk="1" hangingPunct="1">
              <a:lnSpc>
                <a:spcPct val="90000"/>
              </a:lnSpc>
            </a:pPr>
            <a:r>
              <a:rPr lang="hr-HR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Tvoj ću Zakon čuvati – </a:t>
            </a:r>
            <a:br>
              <a:rPr lang="hr-HR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rok u Ps </a:t>
            </a:r>
            <a:r>
              <a:rPr lang="hr-HR" altLang="en-US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119,44</a:t>
            </a:r>
            <a:r>
              <a:rPr lang="hr-HR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777875" lvl="1" indent="-377825" defTabSz="1008063" eaLnBrk="1" hangingPunct="1">
              <a:lnSpc>
                <a:spcPct val="90000"/>
              </a:lnSpc>
            </a:pPr>
            <a:r>
              <a:rPr lang="hr-HR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Blagoslivljat ću… hvaliti tvoje ime </a:t>
            </a:r>
            <a:br>
              <a:rPr lang="hr-HR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–  rok u Ps </a:t>
            </a:r>
            <a:r>
              <a:rPr lang="hr-HR" altLang="en-US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145,1s</a:t>
            </a:r>
          </a:p>
          <a:p>
            <a:pPr marL="377825" indent="-377825" defTabSz="1008063" eaLnBrk="1" hangingPunct="1">
              <a:lnSpc>
                <a:spcPct val="90000"/>
              </a:lnSpc>
            </a:pPr>
            <a:r>
              <a:rPr lang="hr-HR" altLang="en-US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uvijek i dovijeka</a:t>
            </a:r>
          </a:p>
        </p:txBody>
      </p:sp>
      <p:sp>
        <p:nvSpPr>
          <p:cNvPr id="100356" name="Rectangle 4">
            <a:extLst>
              <a:ext uri="{FF2B5EF4-FFF2-40B4-BE49-F238E27FC236}">
                <a16:creationId xmlns:a16="http://schemas.microsoft.com/office/drawing/2014/main" id="{DB345576-C738-3EA5-6289-B69C4381CFBE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419475" y="3068638"/>
            <a:ext cx="5724525" cy="3716337"/>
          </a:xfrm>
        </p:spPr>
        <p:txBody>
          <a:bodyPr lIns="91350" tIns="45677" rIns="91350" bIns="45677"/>
          <a:lstStyle/>
          <a:p>
            <a:pPr marL="819150" lvl="1" indent="-315913" defTabSz="1008063" eaLnBrk="1" hangingPunct="1"/>
            <a:r>
              <a:rPr lang="hr-HR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Anina vjera u 1 Sam </a:t>
            </a:r>
            <a:r>
              <a:rPr lang="hr-HR" altLang="en-US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2,6</a:t>
            </a:r>
            <a:r>
              <a:rPr lang="hr-HR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77825" indent="-377825" defTabSz="1008063" eaLnBrk="1" hangingPunct="1"/>
            <a:r>
              <a:rPr lang="sr-Latn-C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he-IL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יהוה</a:t>
            </a:r>
            <a:r>
              <a:rPr lang="hr-HR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 ruši u Šeol i odande diže”</a:t>
            </a:r>
          </a:p>
          <a:p>
            <a:pPr marL="819150" lvl="1" indent="-315913" defTabSz="1008063" eaLnBrk="1" hangingPunct="1"/>
            <a:r>
              <a:rPr lang="hr-HR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Tobitova molitva (Tob 13,2)</a:t>
            </a:r>
          </a:p>
          <a:p>
            <a:pPr marL="377825" indent="-377825" defTabSz="1008063" eaLnBrk="1" hangingPunct="1"/>
            <a:r>
              <a:rPr lang="hr-HR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“Oživjet će nas” – kada? Hoš </a:t>
            </a:r>
            <a:r>
              <a:rPr lang="hr-HR" altLang="en-US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6,2</a:t>
            </a:r>
          </a:p>
          <a:p>
            <a:pPr marL="377825" indent="-377825" defTabSz="1008063" eaLnBrk="1" hangingPunct="1"/>
            <a:r>
              <a:rPr lang="hr-HR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Poslije 2 dana</a:t>
            </a:r>
          </a:p>
          <a:p>
            <a:pPr marL="819150" lvl="1" indent="-315913" defTabSz="1008063" eaLnBrk="1" hangingPunct="1"/>
            <a:r>
              <a:rPr lang="hr-HR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Hoš 13,14:</a:t>
            </a:r>
          </a:p>
          <a:p>
            <a:pPr marL="377825" indent="-377825" defTabSz="1008063" eaLnBrk="1" hangingPunct="1"/>
            <a:r>
              <a:rPr lang="hr-HR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“izbaviti iz Šeola”; “Gdje je trn tvoj?” usp. 1 Kor 15,55</a:t>
            </a:r>
            <a:endParaRPr lang="hr-HR" altLang="en-US"/>
          </a:p>
        </p:txBody>
      </p:sp>
      <p:pic>
        <p:nvPicPr>
          <p:cNvPr id="15365" name="Picture 4">
            <a:extLst>
              <a:ext uri="{FF2B5EF4-FFF2-40B4-BE49-F238E27FC236}">
                <a16:creationId xmlns:a16="http://schemas.microsoft.com/office/drawing/2014/main" id="{8E20478B-DC88-ACF6-DE1C-CE48C401C1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638" y="0"/>
            <a:ext cx="2138362" cy="314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5366" name="Picture 3">
            <a:extLst>
              <a:ext uri="{FF2B5EF4-FFF2-40B4-BE49-F238E27FC236}">
                <a16:creationId xmlns:a16="http://schemas.microsoft.com/office/drawing/2014/main" id="{AA80F6FB-661A-AD86-958A-00BD8E77C1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3" y="3789363"/>
            <a:ext cx="2403475" cy="306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003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003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003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03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03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03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Level">
  <a:themeElements>
    <a:clrScheme name="1_Level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1_Level">
      <a:majorFont>
        <a:latin typeface="Garamond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3_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S001069000">
  <a:themeElements>
    <a:clrScheme name="1_TS001069000 2">
      <a:dk1>
        <a:srgbClr val="000000"/>
      </a:dk1>
      <a:lt1>
        <a:srgbClr val="FFFFFF"/>
      </a:lt1>
      <a:dk2>
        <a:srgbClr val="000000"/>
      </a:dk2>
      <a:lt2>
        <a:srgbClr val="777777"/>
      </a:lt2>
      <a:accent1>
        <a:srgbClr val="00CC00"/>
      </a:accent1>
      <a:accent2>
        <a:srgbClr val="FF822D"/>
      </a:accent2>
      <a:accent3>
        <a:srgbClr val="FFFFFF"/>
      </a:accent3>
      <a:accent4>
        <a:srgbClr val="000000"/>
      </a:accent4>
      <a:accent5>
        <a:srgbClr val="AAE2AA"/>
      </a:accent5>
      <a:accent6>
        <a:srgbClr val="E77528"/>
      </a:accent6>
      <a:hlink>
        <a:srgbClr val="FF63B1"/>
      </a:hlink>
      <a:folHlink>
        <a:srgbClr val="B2B2B2"/>
      </a:folHlink>
    </a:clrScheme>
    <a:fontScheme name="1_TS001069000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TS001069000 1">
        <a:dk1>
          <a:srgbClr val="FC6600"/>
        </a:dk1>
        <a:lt1>
          <a:srgbClr val="C6FE82"/>
        </a:lt1>
        <a:dk2>
          <a:srgbClr val="FFFFFF"/>
        </a:dk2>
        <a:lt2>
          <a:srgbClr val="000000"/>
        </a:lt2>
        <a:accent1>
          <a:srgbClr val="00CC00"/>
        </a:accent1>
        <a:accent2>
          <a:srgbClr val="FF822D"/>
        </a:accent2>
        <a:accent3>
          <a:srgbClr val="DFFEC1"/>
        </a:accent3>
        <a:accent4>
          <a:srgbClr val="D75600"/>
        </a:accent4>
        <a:accent5>
          <a:srgbClr val="AAE2AA"/>
        </a:accent5>
        <a:accent6>
          <a:srgbClr val="E77528"/>
        </a:accent6>
        <a:hlink>
          <a:srgbClr val="FF63B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S001069000 2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00CC00"/>
        </a:accent1>
        <a:accent2>
          <a:srgbClr val="FF822D"/>
        </a:accent2>
        <a:accent3>
          <a:srgbClr val="FFFFFF"/>
        </a:accent3>
        <a:accent4>
          <a:srgbClr val="000000"/>
        </a:accent4>
        <a:accent5>
          <a:srgbClr val="AAE2AA"/>
        </a:accent5>
        <a:accent6>
          <a:srgbClr val="E77528"/>
        </a:accent6>
        <a:hlink>
          <a:srgbClr val="FF63B1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S001069000 3">
        <a:dk1>
          <a:srgbClr val="000000"/>
        </a:dk1>
        <a:lt1>
          <a:srgbClr val="FFFFFF"/>
        </a:lt1>
        <a:dk2>
          <a:srgbClr val="000000"/>
        </a:dk2>
        <a:lt2>
          <a:srgbClr val="4D4D4D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S001069000 4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72CE86"/>
        </a:accent1>
        <a:accent2>
          <a:srgbClr val="F6B070"/>
        </a:accent2>
        <a:accent3>
          <a:srgbClr val="FFFFFF"/>
        </a:accent3>
        <a:accent4>
          <a:srgbClr val="000000"/>
        </a:accent4>
        <a:accent5>
          <a:srgbClr val="BCE3C3"/>
        </a:accent5>
        <a:accent6>
          <a:srgbClr val="DF9F65"/>
        </a:accent6>
        <a:hlink>
          <a:srgbClr val="EB9DC4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S001069000 5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F58F91"/>
        </a:accent1>
        <a:accent2>
          <a:srgbClr val="CE7162"/>
        </a:accent2>
        <a:accent3>
          <a:srgbClr val="FFFFFF"/>
        </a:accent3>
        <a:accent4>
          <a:srgbClr val="000000"/>
        </a:accent4>
        <a:accent5>
          <a:srgbClr val="F9C6C7"/>
        </a:accent5>
        <a:accent6>
          <a:srgbClr val="BA6658"/>
        </a:accent6>
        <a:hlink>
          <a:srgbClr val="F6CA7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S001069000 6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FAB774"/>
        </a:accent1>
        <a:accent2>
          <a:srgbClr val="CBACD4"/>
        </a:accent2>
        <a:accent3>
          <a:srgbClr val="FFFFFF"/>
        </a:accent3>
        <a:accent4>
          <a:srgbClr val="000000"/>
        </a:accent4>
        <a:accent5>
          <a:srgbClr val="FCD8BC"/>
        </a:accent5>
        <a:accent6>
          <a:srgbClr val="B89BC0"/>
        </a:accent6>
        <a:hlink>
          <a:srgbClr val="C2EB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S001069000 7">
        <a:dk1>
          <a:srgbClr val="3B6147"/>
        </a:dk1>
        <a:lt1>
          <a:srgbClr val="CED5E8"/>
        </a:lt1>
        <a:dk2>
          <a:srgbClr val="FFFFFF"/>
        </a:dk2>
        <a:lt2>
          <a:srgbClr val="777777"/>
        </a:lt2>
        <a:accent1>
          <a:srgbClr val="FEA868"/>
        </a:accent1>
        <a:accent2>
          <a:srgbClr val="9AA8D0"/>
        </a:accent2>
        <a:accent3>
          <a:srgbClr val="E3E7F2"/>
        </a:accent3>
        <a:accent4>
          <a:srgbClr val="31523B"/>
        </a:accent4>
        <a:accent5>
          <a:srgbClr val="FED1B9"/>
        </a:accent5>
        <a:accent6>
          <a:srgbClr val="8B98BC"/>
        </a:accent6>
        <a:hlink>
          <a:srgbClr val="9CE15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S001069000 8">
        <a:dk1>
          <a:srgbClr val="2C395E"/>
        </a:dk1>
        <a:lt1>
          <a:srgbClr val="8798C7"/>
        </a:lt1>
        <a:dk2>
          <a:srgbClr val="FFFFFF"/>
        </a:dk2>
        <a:lt2>
          <a:srgbClr val="000000"/>
        </a:lt2>
        <a:accent1>
          <a:srgbClr val="FEE168"/>
        </a:accent1>
        <a:accent2>
          <a:srgbClr val="BAE482"/>
        </a:accent2>
        <a:accent3>
          <a:srgbClr val="C3CAE0"/>
        </a:accent3>
        <a:accent4>
          <a:srgbClr val="242F4F"/>
        </a:accent4>
        <a:accent5>
          <a:srgbClr val="FEEEB9"/>
        </a:accent5>
        <a:accent6>
          <a:srgbClr val="A8CF75"/>
        </a:accent6>
        <a:hlink>
          <a:srgbClr val="EFAD6B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686</Words>
  <Application>Microsoft Office PowerPoint</Application>
  <PresentationFormat>On-screen Show (4:3)</PresentationFormat>
  <Paragraphs>99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Garamond</vt:lpstr>
      <vt:lpstr>Verdana</vt:lpstr>
      <vt:lpstr>Wingdings</vt:lpstr>
      <vt:lpstr>Calibri</vt:lpstr>
      <vt:lpstr>Tahoma</vt:lpstr>
      <vt:lpstr>Times New Roman</vt:lpstr>
      <vt:lpstr>1_Level</vt:lpstr>
      <vt:lpstr>3_Blends</vt:lpstr>
      <vt:lpstr>1_TS001069000</vt:lpstr>
      <vt:lpstr>Kako Biblija priprema Isusov Uskrs? </vt:lpstr>
      <vt:lpstr>Uskrsnu (Ps 95)</vt:lpstr>
      <vt:lpstr>Kako Biblija priprema Isusov Uskrs? </vt:lpstr>
      <vt:lpstr>Moja uskrsna vjera</vt:lpstr>
      <vt:lpstr>Uskrsni Papa</vt:lpstr>
      <vt:lpstr>Dar života</vt:lpstr>
      <vt:lpstr>Uznesenje i  uskrisivanje mrtvih</vt:lpstr>
      <vt:lpstr>Isus – Gospodar života</vt:lpstr>
      <vt:lpstr>Vječni život i Božja moć</vt:lpstr>
      <vt:lpstr>Danijel</vt:lpstr>
      <vt:lpstr>Drvo života</vt:lpstr>
      <vt:lpstr>Počinak u zemlji </vt:lpstr>
      <vt:lpstr>Isusovo uskrsnuće</vt:lpstr>
      <vt:lpstr>Uskrs u Bibliji</vt:lpstr>
      <vt:lpstr>Moja uskrsna vjera</vt:lpstr>
      <vt:lpstr>Uskrsnu Gospodin (Ps 24)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Niko</dc:creator>
  <cp:lastModifiedBy>Niko Bilić</cp:lastModifiedBy>
  <cp:revision>47</cp:revision>
  <dcterms:created xsi:type="dcterms:W3CDTF">2014-05-06T13:56:18Z</dcterms:created>
  <dcterms:modified xsi:type="dcterms:W3CDTF">2025-04-25T17:31:22Z</dcterms:modified>
</cp:coreProperties>
</file>