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24" r:id="rId2"/>
    <p:sldMasterId id="2147483750" r:id="rId3"/>
    <p:sldMasterId id="2147483832" r:id="rId4"/>
  </p:sldMasterIdLst>
  <p:notesMasterIdLst>
    <p:notesMasterId r:id="rId18"/>
  </p:notesMasterIdLst>
  <p:handoutMasterIdLst>
    <p:handoutMasterId r:id="rId19"/>
  </p:handoutMasterIdLst>
  <p:sldIdLst>
    <p:sldId id="296" r:id="rId5"/>
    <p:sldId id="450" r:id="rId6"/>
    <p:sldId id="451" r:id="rId7"/>
    <p:sldId id="453" r:id="rId8"/>
    <p:sldId id="303" r:id="rId9"/>
    <p:sldId id="449" r:id="rId10"/>
    <p:sldId id="298" r:id="rId11"/>
    <p:sldId id="299" r:id="rId12"/>
    <p:sldId id="300" r:id="rId13"/>
    <p:sldId id="304" r:id="rId14"/>
    <p:sldId id="302" r:id="rId15"/>
    <p:sldId id="452" r:id="rId16"/>
    <p:sldId id="294" r:id="rId17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1" autoAdjust="0"/>
    <p:restoredTop sz="94655" autoAdjust="0"/>
  </p:normalViewPr>
  <p:slideViewPr>
    <p:cSldViewPr>
      <p:cViewPr varScale="1">
        <p:scale>
          <a:sx n="92" d="100"/>
          <a:sy n="92" d="100"/>
        </p:scale>
        <p:origin x="6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CB482CA4-DD94-C65B-CC08-BE0D1BBE05C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sr-Latn-RS"/>
              <a:t>nahum.ppt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D7C1168A-71F8-DB1A-E40E-01748644A91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B818A00-70D2-4D20-86E6-E3EE1DD98973}" type="datetime1">
              <a:rPr lang="de-DE" altLang="sr-Latn-RS"/>
              <a:pPr>
                <a:defRPr/>
              </a:pPr>
              <a:t>11.04.2025</a:t>
            </a:fld>
            <a:endParaRPr lang="de-DE" altLang="sr-Latn-R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46684662-4A22-ABA9-7A2F-7458FD4525C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sr-Latn-R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3F09DB4E-F56C-50A6-DA2E-5941E62747F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0403434-30A5-434B-BB0F-D28EB13A51DD}" type="slidenum">
              <a:rPr lang="de-DE" altLang="sr-Latn-RS"/>
              <a:pPr>
                <a:defRPr/>
              </a:pPr>
              <a:t>‹#›</a:t>
            </a:fld>
            <a:endParaRPr lang="de-DE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9F513DC-7870-671B-6D12-0404106616A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sr-Latn-RS"/>
              <a:t>nahum.ppt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F03CF13-FCE1-5B3B-6DBB-161F29D049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09A5EA-E17D-44B6-AB4D-25BFC230D71B}" type="datetime1">
              <a:rPr lang="de-DE" altLang="sr-Latn-RS"/>
              <a:pPr>
                <a:defRPr/>
              </a:pPr>
              <a:t>11.04.2025</a:t>
            </a:fld>
            <a:endParaRPr lang="de-DE" altLang="sr-Latn-R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08D651A4-4BF3-F7B8-64A1-BDE762C646D1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F9E7C1D4-5534-7983-AA1F-D1C4AA6C73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 noProof="0"/>
              <a:t>Textmasterformate durch Klicken bearbeiten</a:t>
            </a:r>
          </a:p>
          <a:p>
            <a:pPr lvl="1"/>
            <a:r>
              <a:rPr lang="de-DE" altLang="sr-Latn-RS" noProof="0"/>
              <a:t>Zweite Ebene</a:t>
            </a:r>
          </a:p>
          <a:p>
            <a:pPr lvl="2"/>
            <a:r>
              <a:rPr lang="de-DE" altLang="sr-Latn-RS" noProof="0"/>
              <a:t>Dritte Ebene</a:t>
            </a:r>
          </a:p>
          <a:p>
            <a:pPr lvl="3"/>
            <a:r>
              <a:rPr lang="de-DE" altLang="sr-Latn-RS" noProof="0"/>
              <a:t>Vierte Ebene</a:t>
            </a:r>
          </a:p>
          <a:p>
            <a:pPr lvl="4"/>
            <a:r>
              <a:rPr lang="de-DE" altLang="sr-Latn-RS" noProof="0"/>
              <a:t>Fünfte Ebene</a:t>
            </a:r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87C3F389-BDDC-4B37-9F51-BEBFD32294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sr-Latn-R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4FCA0027-F5B7-85D2-CF09-71A97704A5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305F92E-2FB5-4ED4-A31F-D0890785264E}" type="slidenum">
              <a:rPr lang="de-DE" altLang="sr-Latn-RS"/>
              <a:pPr>
                <a:defRPr/>
              </a:pPr>
              <a:t>‹#›</a:t>
            </a:fld>
            <a:endParaRPr lang="de-DE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C86F118E-7695-E9E3-4013-1CE9DE8CE1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3C5646F1-F647-D895-46D3-C497B38FF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de-DE" altLang="en-US" noProof="0"/>
              <a:t>Titelmasterformat durch Klicken bearbeiten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de-DE" altLang="en-US" noProof="0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CFBAC9-C442-7795-7573-9064EB6AE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FFCA7-8CC6-4085-9379-95F1736C95A7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1444BD-F73E-FC26-ACB2-175B1CC84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BF7331-F791-6208-1248-28484A256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425B6-F59E-4CC4-82E0-29264CEDE94D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42167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0C4BBE-DAFC-6F32-A0FC-9F81E59824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424E0-CDB1-4A16-A43B-62237F03A0B0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8E19A-7B7D-7975-6AF1-B7CC91763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DA6AAB-B5FC-5B25-54D5-076358890F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D2C55-9DD6-48B7-AFE6-5C91C739A81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45279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331B32-35B4-16A1-C2F6-25F79BCCEC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CEB1F-282C-4397-973E-C472264D7149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3E9EFB-4E25-3DEB-C933-019B05F169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D20751-5333-FFD6-6521-BDD507628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F6551-743E-4E81-920D-0D22D6A88EB8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58628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29EA27-4474-81CF-DC2D-721834D217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6B165D-B14C-49A1-8985-F88A8319C98F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69024C-8105-2481-67BF-4207EAFA5D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228350-A5D5-894D-A26D-CAA759584C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A0726-37C8-4BD0-B295-C359F7E8A738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022691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83A2000-BA3B-C610-8219-9757D478E96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37F60F-1F4C-762B-762C-4432A0C1E5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3DC7C-BB16-44A8-978D-A442D138193F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739515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5C3A3B-DBB2-2033-C6D0-91B9CEE44E5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5F06A3A-964B-06AF-E4A8-7CB8E62C3CF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71AE3-B59D-46D8-B5E6-63BB6BCF8CB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73195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32C4AD-B87F-0E81-90F1-0592F9FFB6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D2878E-64BD-4671-EAFE-608860B6039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305F0-A679-4C3A-83F9-4E2F1E3C3ABE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625239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944DDE-4066-8665-64D5-7EFBDCE4573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F1362B-8896-89BF-7047-5BF9D464BF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0EE98-48AA-4C91-AB33-418451A8A85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545391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6AA3E79-6260-1B07-86BD-DE529D6752B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0CD058D-B06F-701D-3656-7C5AD2F67D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501AA-78C7-49B4-82A4-4C0C7B47CFF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5092894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6780DAE-FCE9-E98E-F675-9DD2F0078A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9DA16C-82FE-5BF3-6F51-E9D573E397B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54E77-44CB-47F8-B7C9-298BA0771D2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42899606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FC84ADAF-7503-378F-FDD0-31ABD792146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F5E374F-8570-E48C-80D6-607B540E64A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AF2CE-05DC-4634-9EDA-ECC6044083DB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10150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57F3EA-9DE2-0A40-7490-1952E640D1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DFFE8-6821-4C60-ABBD-F21367B6A78C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731491-6932-4B37-3A1A-2C3567D21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9AEAD5-CEC8-DDE9-7260-D68D2B5AF3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EBD9C-1E39-4BED-8864-8D84B9FF1CB2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153763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8F87AB-B316-7FA1-241F-B2BCD55D772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D4146B-55E8-A9E8-6C5A-663C508398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10280-E8E2-49CA-94F1-5A9B6294842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621135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D8BF38-3D13-2C4A-3B01-294F975DFF1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4152A4A-B8F5-0A8B-4F59-8CC29F357C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9837E-DCE9-4013-8F3B-EE7A8F663B5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971504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35729A-34FC-2C68-6730-FFB9488C380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37F521-4991-C628-04EF-460DDEFA406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1E9F4-3E4A-44B0-9B62-02320C805E4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350611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283D57-5D42-5989-DF32-8259EC795D5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33B73A7-BB46-96C7-EBE0-51C6E33F56E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70E89-53A7-4CD9-8CD9-9977B4C0F7D4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23840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841D7C-B478-3B9C-51E2-1ACC3BA649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C5D220-DBF8-C26C-E045-F363E5B17D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FABA8-17ED-472A-ABA2-EE278462E99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936212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6358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760092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9543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269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634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3ADF16-3194-9C5E-024A-478C17A1E5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C4D15-1B68-4A1A-BE1C-282EEF724646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0B1E8-19FE-4604-5652-483B16917F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CED0E1-23C8-2BA0-D3DF-94F85EA32F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4A075-1E03-46D6-B1C3-8C80532F4AD6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8065661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859542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0350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462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79497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18114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50515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DA8DC76D-2DF5-E3AD-0AFF-98C38EB02631}"/>
              </a:ext>
            </a:extLst>
          </p:cNvPr>
          <p:cNvGrpSpPr>
            <a:grpSpLocks/>
          </p:cNvGrpSpPr>
          <p:nvPr/>
        </p:nvGrpSpPr>
        <p:grpSpPr bwMode="auto">
          <a:xfrm>
            <a:off x="0" y="2437766"/>
            <a:ext cx="9009604" cy="1053396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6FCA9005-6F94-E5D9-7E74-9EA25DEE51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00B74EAA-EFCA-4EA2-FAFC-9F8950F3F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3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sr-Latn-RS" altLang="sr-Latn-R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7AE78E0D-8748-AD33-37BB-639654C6EB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6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sr-Latn-RS" altLang="sr-Latn-R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D079BBD6-5A17-7F9A-A2DF-580B83A4A2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1296B3F-48D9-B70A-F810-1A2EF5F3A7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4" y="2640"/>
                <a:ext cx="382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sr-Latn-RS" altLang="sr-Latn-R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3F248C84-0D16-DE32-0753-3D20E8E82E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defRPr/>
                </a:pPr>
                <a:endParaRPr lang="sr-Latn-RS" altLang="sr-Latn-R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9FD3DB3B-6DCC-2918-B14B-21A8E3F10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sr-Latn-RS" altLang="sr-Latn-R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415191A-A5B5-AC7F-84B9-AD9A5718B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sr-Latn-RS" altLang="sr-Latn-R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1FF2FFF4-73CA-662A-3C11-64CFAFE9060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sr-Latn-RS" altLang="sr-Latn-RS"/>
            </a:p>
          </p:txBody>
        </p:sp>
      </p:grpSp>
      <p:sp>
        <p:nvSpPr>
          <p:cNvPr id="1187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/>
              <a:t>Click to edit Master title style</a:t>
            </a:r>
          </a:p>
        </p:txBody>
      </p:sp>
      <p:sp>
        <p:nvSpPr>
          <p:cNvPr id="1187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711D6D30-3134-DF08-6955-F82FEA47D6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1174" y="6248139"/>
            <a:ext cx="1905070" cy="45697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47FDC2-2919-4674-99BF-D39D1EDC2A65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A192923-394E-62F6-1594-69CEC5C86F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8790" y="6248139"/>
            <a:ext cx="2896244" cy="45697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6C59ED3-CA03-0058-F7E3-1C242358E5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7580" y="6248139"/>
            <a:ext cx="1905070" cy="456976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67001AB-880D-46AC-9636-6B6FD1E152F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752966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53E709F-1C80-4570-4A33-33A7CD883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0B683-2661-47C3-8FE0-A1BF52620575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FEF0489-9849-AD7F-2E37-FDE9FD9113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FC7DA307-D48D-70B4-AD55-CC61BCF91E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E6752-C507-4AA7-A983-A678496B402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195206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102" indent="0">
              <a:buNone/>
              <a:defRPr sz="2000"/>
            </a:lvl2pPr>
            <a:lvl3pPr marL="914205" indent="0">
              <a:buNone/>
              <a:defRPr sz="1800"/>
            </a:lvl3pPr>
            <a:lvl4pPr marL="1371308" indent="0">
              <a:buNone/>
              <a:defRPr sz="1600"/>
            </a:lvl4pPr>
            <a:lvl5pPr marL="1828410" indent="0">
              <a:buNone/>
              <a:defRPr sz="1600"/>
            </a:lvl5pPr>
            <a:lvl6pPr marL="2285511" indent="0">
              <a:buNone/>
              <a:defRPr sz="1600"/>
            </a:lvl6pPr>
            <a:lvl7pPr marL="2742614" indent="0">
              <a:buNone/>
              <a:defRPr sz="1600"/>
            </a:lvl7pPr>
            <a:lvl8pPr marL="3199716" indent="0">
              <a:buNone/>
              <a:defRPr sz="1600"/>
            </a:lvl8pPr>
            <a:lvl9pPr marL="3656819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F97424B-EC74-5DC4-66D5-797B43D64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2AC4B-8D3D-4AA5-8516-709FBA587994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47AB5C8-F66B-EDFF-60E1-1A8CC96998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FA903D6-2120-8848-E8BC-ABA04B0B2A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2E4F1-EF68-4E13-B171-081402E5D21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34201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5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5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BBA9DDA0-16E7-E05F-DE50-C281293930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2A9A3-4E8F-49BA-9EB4-7BD2D2C25BF7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D0623A8-7619-21FA-E3FB-D0F5C39D82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1635B89E-F16D-7CC0-1E42-FE260026AE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DE0B3-6678-4D3B-9F1B-1EA005113D7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457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0F1693-49CB-F34C-0EC9-13CCE14B53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C1867-B402-4AA9-A889-0AF67015B705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55B411-95A0-D17D-2D23-2865453590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224D4F-7A96-11E1-1534-69170EA4A8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01116-44CC-487C-9FBE-4ADBF2E5CD9B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0514094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40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2" indent="0">
              <a:buNone/>
              <a:defRPr sz="2000" b="1"/>
            </a:lvl2pPr>
            <a:lvl3pPr marL="914205" indent="0">
              <a:buNone/>
              <a:defRPr sz="1800" b="1"/>
            </a:lvl3pPr>
            <a:lvl4pPr marL="1371308" indent="0">
              <a:buNone/>
              <a:defRPr sz="1600" b="1"/>
            </a:lvl4pPr>
            <a:lvl5pPr marL="1828410" indent="0">
              <a:buNone/>
              <a:defRPr sz="1600" b="1"/>
            </a:lvl5pPr>
            <a:lvl6pPr marL="2285511" indent="0">
              <a:buNone/>
              <a:defRPr sz="1600" b="1"/>
            </a:lvl6pPr>
            <a:lvl7pPr marL="2742614" indent="0">
              <a:buNone/>
              <a:defRPr sz="1600" b="1"/>
            </a:lvl7pPr>
            <a:lvl8pPr marL="3199716" indent="0">
              <a:buNone/>
              <a:defRPr sz="1600" b="1"/>
            </a:lvl8pPr>
            <a:lvl9pPr marL="365681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40" y="2505075"/>
            <a:ext cx="3868737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2" indent="0">
              <a:buNone/>
              <a:defRPr sz="2000" b="1"/>
            </a:lvl2pPr>
            <a:lvl3pPr marL="914205" indent="0">
              <a:buNone/>
              <a:defRPr sz="1800" b="1"/>
            </a:lvl3pPr>
            <a:lvl4pPr marL="1371308" indent="0">
              <a:buNone/>
              <a:defRPr sz="1600" b="1"/>
            </a:lvl4pPr>
            <a:lvl5pPr marL="1828410" indent="0">
              <a:buNone/>
              <a:defRPr sz="1600" b="1"/>
            </a:lvl5pPr>
            <a:lvl6pPr marL="2285511" indent="0">
              <a:buNone/>
              <a:defRPr sz="1600" b="1"/>
            </a:lvl6pPr>
            <a:lvl7pPr marL="2742614" indent="0">
              <a:buNone/>
              <a:defRPr sz="1600" b="1"/>
            </a:lvl7pPr>
            <a:lvl8pPr marL="3199716" indent="0">
              <a:buNone/>
              <a:defRPr sz="1600" b="1"/>
            </a:lvl8pPr>
            <a:lvl9pPr marL="365681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FE3E220-FE87-6FAF-5179-F1CDB56F25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65ADF-E155-4D9A-8448-2063C9D0D494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4B4B9478-D1AF-37AD-0DB7-6D064B421C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6F842DB-B187-C656-DC50-2EADB2425E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C9516-EB7F-4170-8C04-B5B85F7DBBB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02527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2568A5DF-350E-28EF-0DD9-1A9F12603C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1D838-032A-42A4-8C41-11A4D921E63C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A8F01E5D-89BB-4B1B-3344-FEBC2518F4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A589F6C-A4AD-13CA-5BA1-6B58321AAF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DDE81-B990-46E0-BA03-9E851C1D8FD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848444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3D1A8D10-7B3C-3195-3960-A22DA7637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6047F-BC6C-4831-BA82-6AD48D3885B0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02069160-B75D-5A7A-51B5-15ED367E92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F18EF40-13B4-C8FC-E339-7570B434E6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9E290-AAB8-44D6-AA9C-BCB1065A09B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7913679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2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02" indent="0">
              <a:buNone/>
              <a:defRPr sz="1400"/>
            </a:lvl2pPr>
            <a:lvl3pPr marL="914205" indent="0">
              <a:buNone/>
              <a:defRPr sz="1200"/>
            </a:lvl3pPr>
            <a:lvl4pPr marL="1371308" indent="0">
              <a:buNone/>
              <a:defRPr sz="1000"/>
            </a:lvl4pPr>
            <a:lvl5pPr marL="1828410" indent="0">
              <a:buNone/>
              <a:defRPr sz="1000"/>
            </a:lvl5pPr>
            <a:lvl6pPr marL="2285511" indent="0">
              <a:buNone/>
              <a:defRPr sz="1000"/>
            </a:lvl6pPr>
            <a:lvl7pPr marL="2742614" indent="0">
              <a:buNone/>
              <a:defRPr sz="1000"/>
            </a:lvl7pPr>
            <a:lvl8pPr marL="3199716" indent="0">
              <a:buNone/>
              <a:defRPr sz="1000"/>
            </a:lvl8pPr>
            <a:lvl9pPr marL="365681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1369F14-7A1A-D79C-A7DD-1BA3C48C6E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615C3-94F0-4335-936C-B580B5DBC071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AE7FDD8-9C7E-7ACB-9BB4-ADA71A892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D25F0EF-370E-C0DA-50E5-3B15873E20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CC8F7-43EE-4523-AA4E-44E8384F583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985324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2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02" indent="0">
              <a:buNone/>
              <a:defRPr sz="2800"/>
            </a:lvl2pPr>
            <a:lvl3pPr marL="914205" indent="0">
              <a:buNone/>
              <a:defRPr sz="2400"/>
            </a:lvl3pPr>
            <a:lvl4pPr marL="1371308" indent="0">
              <a:buNone/>
              <a:defRPr sz="2000"/>
            </a:lvl4pPr>
            <a:lvl5pPr marL="1828410" indent="0">
              <a:buNone/>
              <a:defRPr sz="2000"/>
            </a:lvl5pPr>
            <a:lvl6pPr marL="2285511" indent="0">
              <a:buNone/>
              <a:defRPr sz="2000"/>
            </a:lvl6pPr>
            <a:lvl7pPr marL="2742614" indent="0">
              <a:buNone/>
              <a:defRPr sz="2000"/>
            </a:lvl7pPr>
            <a:lvl8pPr marL="3199716" indent="0">
              <a:buNone/>
              <a:defRPr sz="2000"/>
            </a:lvl8pPr>
            <a:lvl9pPr marL="3656819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02" indent="0">
              <a:buNone/>
              <a:defRPr sz="1400"/>
            </a:lvl2pPr>
            <a:lvl3pPr marL="914205" indent="0">
              <a:buNone/>
              <a:defRPr sz="1200"/>
            </a:lvl3pPr>
            <a:lvl4pPr marL="1371308" indent="0">
              <a:buNone/>
              <a:defRPr sz="1000"/>
            </a:lvl4pPr>
            <a:lvl5pPr marL="1828410" indent="0">
              <a:buNone/>
              <a:defRPr sz="1000"/>
            </a:lvl5pPr>
            <a:lvl6pPr marL="2285511" indent="0">
              <a:buNone/>
              <a:defRPr sz="1000"/>
            </a:lvl6pPr>
            <a:lvl7pPr marL="2742614" indent="0">
              <a:buNone/>
              <a:defRPr sz="1000"/>
            </a:lvl7pPr>
            <a:lvl8pPr marL="3199716" indent="0">
              <a:buNone/>
              <a:defRPr sz="1000"/>
            </a:lvl8pPr>
            <a:lvl9pPr marL="365681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2693826-1ADC-E556-EBB1-313107F09B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B7AAE-E6FB-405F-855F-9508D14EBF95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03415C0-0B6E-59A2-3742-1D2AEC2AFF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5D6A28C-2D1E-7193-D1F6-D12B5D5B54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4937F-173E-49D8-BE56-FC09C847794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8170529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1E03F889-E654-A35A-F2D1-07622C7A4E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ADA49-29ED-43FA-B979-6CB23BB9BA1F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B67446E-0E8E-0C00-4292-454C618D3B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00EC4AF-4E8F-D6E3-2749-ED25E1B71C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AFED3-12AB-4060-9765-A593EA0ACF8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9598098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2" y="214315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40" y="214315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61195F9-9A80-C3F3-C93E-C9B1628486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E3E23-AE3A-4A05-B82E-C7CD1468D9F5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D259250-CEE1-DE1E-D4BF-C745ABC4D4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EF1DA28-B3C3-3360-54D2-EF8BF5073C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6F2F9E-F4A2-4A70-8CC4-2689EA30C5C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25357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6CA7F46-94F9-DB72-BFFF-1092DD38C2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49E3B-0E52-4F96-A729-DFDEE7B03B3C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1D9B11A-C189-8EF4-7B8C-851D72E389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DA62B0-28A2-B186-55D1-3757A5AC9B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5446-F80E-4C36-92E5-136B5D2C5BD6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72373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528068-D221-99C8-4A1A-0F8E9C727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DD3C-D650-4835-8653-AF1C1F6ECA74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350E503-1ACC-513D-3E27-E526E2557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B1191A3-FACE-BA56-6B13-A0ED192458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FEA2C-85B0-4625-9471-898BEB17466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822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473C09C-AA4F-834E-11DC-721D5C176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86873-DF20-4618-93B4-D2E6BABF0854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5CB5373-98C2-0663-C0D7-ECDB4BAD6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631B192-1680-6293-6436-F35432E72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DAD4E-ABF8-4EA1-BF40-A528FA7506AE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28417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E889F5-27D5-0C14-609B-608EAA89C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3E898-7E55-422F-BC96-E2A9B5C285D6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B8AE19-E061-C05E-49E6-92025668D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08DDCD-D8BE-E7D2-1ACC-8E34B5E12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6F3881-9049-486B-8E8A-F1FBB1C05DD2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66613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5507FB-A2BC-2667-5A90-B7BF345447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59BE5-4AC9-4D63-8538-B1DC017B0724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9A0660-6FA8-2DA4-AEAE-936DA179D9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358837-5F5B-ABE5-FD09-365451A50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C11B5-0F43-4E13-8BA8-68F5AD01623C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791984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3519079-504C-ADE4-C41E-D5D423002B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E6DD25F-7BD1-47CA-7F59-D02A8DA12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  <p:sp>
        <p:nvSpPr>
          <p:cNvPr id="141316" name="Rectangle 4">
            <a:extLst>
              <a:ext uri="{FF2B5EF4-FFF2-40B4-BE49-F238E27FC236}">
                <a16:creationId xmlns:a16="http://schemas.microsoft.com/office/drawing/2014/main" id="{BA527969-198A-B55D-0DDA-BAF5A130EF0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081F3BF0-AA01-4449-AC7F-03BB7828C15E}" type="datetimeFigureOut">
              <a:rPr lang="de-DE" altLang="sr-Latn-RS"/>
              <a:pPr>
                <a:defRPr/>
              </a:pPr>
              <a:t>11.04.2025</a:t>
            </a:fld>
            <a:endParaRPr lang="de-DE" altLang="en-US"/>
          </a:p>
        </p:txBody>
      </p:sp>
      <p:sp>
        <p:nvSpPr>
          <p:cNvPr id="141317" name="Rectangle 5">
            <a:extLst>
              <a:ext uri="{FF2B5EF4-FFF2-40B4-BE49-F238E27FC236}">
                <a16:creationId xmlns:a16="http://schemas.microsoft.com/office/drawing/2014/main" id="{5CF24BA4-E921-B7BA-DE48-32E1EEF4EDF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141318" name="Rectangle 6">
            <a:extLst>
              <a:ext uri="{FF2B5EF4-FFF2-40B4-BE49-F238E27FC236}">
                <a16:creationId xmlns:a16="http://schemas.microsoft.com/office/drawing/2014/main" id="{114641C9-5031-BCA2-9793-88C76B904E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F3121E0D-FDD3-4EA2-9B43-2CFF10C8F762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  <p:sp>
        <p:nvSpPr>
          <p:cNvPr id="3079" name="Freeform 7">
            <a:extLst>
              <a:ext uri="{FF2B5EF4-FFF2-40B4-BE49-F238E27FC236}">
                <a16:creationId xmlns:a16="http://schemas.microsoft.com/office/drawing/2014/main" id="{351ADB87-379C-28C0-ED4F-E865CC72C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63CB445B-437B-1AA5-7D93-BA33794CF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8DCB129-9344-F303-A403-D11AAE7B2D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E7D2FEA-1484-9609-E857-1C4CDE4F61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56B0233E-DFFC-2888-2F76-68BAF0D117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640C5481-47C8-ADF1-2EF6-A9879910BB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9F34EEA1-3100-4862-BEE3-D139260CB13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4102" name="Freeform 7">
            <a:extLst>
              <a:ext uri="{FF2B5EF4-FFF2-40B4-BE49-F238E27FC236}">
                <a16:creationId xmlns:a16="http://schemas.microsoft.com/office/drawing/2014/main" id="{E2E27240-E0C3-61CC-014A-DB635DDFE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3" name="Line 8">
            <a:extLst>
              <a:ext uri="{FF2B5EF4-FFF2-40B4-BE49-F238E27FC236}">
                <a16:creationId xmlns:a16="http://schemas.microsoft.com/office/drawing/2014/main" id="{A0917B10-9C17-5F78-51B7-EBD274CFB5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1">
            <a:extLst>
              <a:ext uri="{FF2B5EF4-FFF2-40B4-BE49-F238E27FC236}">
                <a16:creationId xmlns:a16="http://schemas.microsoft.com/office/drawing/2014/main" id="{250BE07D-9164-F7DF-11CE-DFE0627AA44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9" name="Freeform 17" descr="CITTEXT">
              <a:extLst>
                <a:ext uri="{FF2B5EF4-FFF2-40B4-BE49-F238E27FC236}">
                  <a16:creationId xmlns:a16="http://schemas.microsoft.com/office/drawing/2014/main" id="{69BE68CF-D2C8-CC83-E086-7D74D2C63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28445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28445 h 3840"/>
                <a:gd name="T8" fmla="*/ 0 w 1824"/>
                <a:gd name="T9" fmla="*/ 28445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0" name="Rectangle 7">
              <a:extLst>
                <a:ext uri="{FF2B5EF4-FFF2-40B4-BE49-F238E27FC236}">
                  <a16:creationId xmlns:a16="http://schemas.microsoft.com/office/drawing/2014/main" id="{8EAEE910-B0E7-7385-3B1A-5BC678AB1C2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pic>
          <p:nvPicPr>
            <p:cNvPr id="6151" name="Picture 8" descr="CITBANND">
              <a:extLst>
                <a:ext uri="{FF2B5EF4-FFF2-40B4-BE49-F238E27FC236}">
                  <a16:creationId xmlns:a16="http://schemas.microsoft.com/office/drawing/2014/main" id="{F19CDAF0-8FE6-C1D9-C29A-81DD4A73CC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2" name="Rectangle 9">
              <a:extLst>
                <a:ext uri="{FF2B5EF4-FFF2-40B4-BE49-F238E27FC236}">
                  <a16:creationId xmlns:a16="http://schemas.microsoft.com/office/drawing/2014/main" id="{ABDCD40A-FF51-53DC-ABD4-FAE02A0BF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r-Latn-RS" altLang="sr-Latn-RS" b="1">
                <a:latin typeface="Tahoma" panose="020B0604030504040204" pitchFamily="34" charset="0"/>
              </a:endParaRPr>
            </a:p>
          </p:txBody>
        </p:sp>
        <p:grpSp>
          <p:nvGrpSpPr>
            <p:cNvPr id="6153" name="Group 20">
              <a:extLst>
                <a:ext uri="{FF2B5EF4-FFF2-40B4-BE49-F238E27FC236}">
                  <a16:creationId xmlns:a16="http://schemas.microsoft.com/office/drawing/2014/main" id="{1DDC9582-BA2A-BEDE-2C11-857B2DF7365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>
                <a:extLst>
                  <a:ext uri="{FF2B5EF4-FFF2-40B4-BE49-F238E27FC236}">
                    <a16:creationId xmlns:a16="http://schemas.microsoft.com/office/drawing/2014/main" id="{696A8C05-C018-C772-5910-DF5693D1DD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155" name="Group 15">
                <a:extLst>
                  <a:ext uri="{FF2B5EF4-FFF2-40B4-BE49-F238E27FC236}">
                    <a16:creationId xmlns:a16="http://schemas.microsoft.com/office/drawing/2014/main" id="{428BC60D-283D-3FD5-63BC-0AACCA94F5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16BC08E9-08B3-E415-66EC-33F8A2166E7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CA15448B-3866-5B74-105B-51BB69022B9A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2BA0CB8A-4C5B-BAC6-9080-C6B4A7FBB4A0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4C9E89DA-72FC-9078-F788-FB59DF7E2A1D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6147" name="Rectangle 2">
            <a:extLst>
              <a:ext uri="{FF2B5EF4-FFF2-40B4-BE49-F238E27FC236}">
                <a16:creationId xmlns:a16="http://schemas.microsoft.com/office/drawing/2014/main" id="{1EB0E256-6F1B-AE99-D55C-E0FD397102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Titelmasterformat durch Klicken bearbeiten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95EBAD8-4894-100B-3B02-54DFE23206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sr-Latn-RS"/>
              <a:t>Textmasterformate durch Klicken bearbeiten</a:t>
            </a:r>
          </a:p>
          <a:p>
            <a:pPr lvl="1"/>
            <a:r>
              <a:rPr lang="de-DE" altLang="sr-Latn-RS"/>
              <a:t>Zweite Ebene</a:t>
            </a:r>
          </a:p>
          <a:p>
            <a:pPr lvl="2"/>
            <a:r>
              <a:rPr lang="de-DE" altLang="sr-Latn-RS"/>
              <a:t>Dritte Ebene</a:t>
            </a:r>
          </a:p>
          <a:p>
            <a:pPr lvl="3"/>
            <a:r>
              <a:rPr lang="de-DE" altLang="sr-Latn-RS"/>
              <a:t>Vierte Ebene</a:t>
            </a:r>
          </a:p>
          <a:p>
            <a:pPr lvl="4"/>
            <a:r>
              <a:rPr lang="de-DE" altLang="sr-Latn-R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9F80B66-3638-799D-6E66-56BB2068432A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8309" y="1098759"/>
            <a:ext cx="436789" cy="4737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A51FDBC-2368-AF4A-0884-580E3FD21B9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799659" y="1098759"/>
            <a:ext cx="329271" cy="473777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A7BC2B1-9E2E-BF5C-FC32-8DA916BD500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0946" y="1520454"/>
            <a:ext cx="423349" cy="475456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095FA4A-C61E-4FC9-26AE-049E48C31CF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0536" y="1520454"/>
            <a:ext cx="369590" cy="475456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FAE92C0-2483-626D-F315-A8626C59F7D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677" y="1448211"/>
            <a:ext cx="559426" cy="42169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A9F9882-8650-5445-8F65-59B85443510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701" y="991235"/>
            <a:ext cx="30239" cy="1051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D32E411-3559-3BC0-8E2F-5CF49B0C6F3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3508" y="1780863"/>
            <a:ext cx="8225064" cy="3192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E43964BD-2893-7379-8662-FA1821789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770" y="215048"/>
            <a:ext cx="7793314" cy="146165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5BF8F7FA-8B5D-6CA3-05CE-C5412EE6AD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9" y="2017752"/>
            <a:ext cx="7773156" cy="41144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117771" name="Rectangle 11">
            <a:extLst>
              <a:ext uri="{FF2B5EF4-FFF2-40B4-BE49-F238E27FC236}">
                <a16:creationId xmlns:a16="http://schemas.microsoft.com/office/drawing/2014/main" id="{8A1DD10B-6E11-0B9E-3F4D-5892F027CC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530" y="6243098"/>
            <a:ext cx="1905070" cy="45697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05C3045-0EF3-4057-A535-5EE7AE0E8463}" type="datetimeFigureOut">
              <a:rPr lang="sr-Latn-CS" altLang="sr-Latn-RS"/>
              <a:pPr>
                <a:defRPr/>
              </a:pPr>
              <a:t>11.4.2025.</a:t>
            </a:fld>
            <a:endParaRPr lang="hr-HR" altLang="sr-Latn-RS"/>
          </a:p>
        </p:txBody>
      </p:sp>
      <p:sp>
        <p:nvSpPr>
          <p:cNvPr id="117772" name="Rectangle 12">
            <a:extLst>
              <a:ext uri="{FF2B5EF4-FFF2-40B4-BE49-F238E27FC236}">
                <a16:creationId xmlns:a16="http://schemas.microsoft.com/office/drawing/2014/main" id="{784439DF-182F-D641-7A63-FCC1600AB5A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264" y="6243098"/>
            <a:ext cx="2896244" cy="45697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17773" name="Rectangle 13">
            <a:extLst>
              <a:ext uri="{FF2B5EF4-FFF2-40B4-BE49-F238E27FC236}">
                <a16:creationId xmlns:a16="http://schemas.microsoft.com/office/drawing/2014/main" id="{E33690B9-DF51-3E63-D8C6-882EBC1343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375" y="6243098"/>
            <a:ext cx="1905070" cy="45697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585DF25-E299-4FD8-9FC5-B8403F3457C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6760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33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33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33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33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33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102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205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308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41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1019" indent="-341019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069" kern="1200">
          <a:solidFill>
            <a:schemeClr val="tx1"/>
          </a:solidFill>
          <a:latin typeface="+mn-lt"/>
          <a:ea typeface="+mn-ea"/>
          <a:cs typeface="+mn-cs"/>
        </a:defRPr>
      </a:lvl1pPr>
      <a:lvl2pPr marL="740833" indent="-283902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140648" indent="-226786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597578" indent="-22678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4509" indent="-226786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063" indent="-228551" algn="l" defTabSz="914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551" algn="l" defTabSz="914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67" indent="-228551" algn="l" defTabSz="914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369" indent="-228551" algn="l" defTabSz="914205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2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5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8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10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11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14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16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19" algn="l" defTabSz="91420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9446ADF-2B4D-F2F8-02EE-D17AFD163BF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81706" y="1557283"/>
            <a:ext cx="7623175" cy="2303463"/>
          </a:xfrm>
        </p:spPr>
        <p:txBody>
          <a:bodyPr/>
          <a:lstStyle/>
          <a:p>
            <a:pPr eaLnBrk="1" hangingPunct="1"/>
            <a:r>
              <a:rPr lang="hr-HR" altLang="sr-Latn-R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Muke </a:t>
            </a:r>
            <a:br>
              <a:rPr lang="hr-HR" altLang="sr-Latn-R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Joni</a:t>
            </a:r>
            <a:endParaRPr lang="hr-HR" altLang="sr-Latn-RS" sz="6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0A51BF0-BC68-2D5E-32A4-6648667A71D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79613" y="4005263"/>
            <a:ext cx="6912867" cy="904705"/>
          </a:xfrm>
        </p:spPr>
        <p:txBody>
          <a:bodyPr/>
          <a:lstStyle/>
          <a:p>
            <a:pPr algn="ctr" eaLnBrk="1" hangingPunct="1"/>
            <a:r>
              <a:rPr lang="hr-HR" altLang="sr-Latn-R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Snažna depresija Božjega proroka</a:t>
            </a:r>
            <a:endParaRPr lang="hr-HR" altLang="sr-Latn-R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4" name="Picture 4" descr="jonaljut-300x231">
            <a:extLst>
              <a:ext uri="{FF2B5EF4-FFF2-40B4-BE49-F238E27FC236}">
                <a16:creationId xmlns:a16="http://schemas.microsoft.com/office/drawing/2014/main" id="{351AF54E-BE40-9D41-F758-738DAECBBE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0"/>
            <a:ext cx="3851275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DA74A3-1F49-E590-0DFA-319E4A503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955" y="242741"/>
            <a:ext cx="1111202" cy="111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F7C70822-F945-3C18-8178-541BEBEAD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58" y="143840"/>
            <a:ext cx="1240696" cy="124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05D7EB93-D95B-C99B-6F67-E19867A0D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41" y="323849"/>
            <a:ext cx="1366692" cy="103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A8D6E6-FC7B-0F04-9B3E-3EFC619333AB}"/>
              </a:ext>
            </a:extLst>
          </p:cNvPr>
          <p:cNvSpPr txBox="1"/>
          <p:nvPr/>
        </p:nvSpPr>
        <p:spPr>
          <a:xfrm>
            <a:off x="2123728" y="580526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amdg.eu – Biblija za odrasle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BC8E1D4-7205-5D8A-74EA-4DF889C3D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847725"/>
          </a:xfrm>
        </p:spPr>
        <p:txBody>
          <a:bodyPr anchor="ctr"/>
          <a:lstStyle/>
          <a:p>
            <a:pPr eaLnBrk="1" hangingPunct="1"/>
            <a:r>
              <a:rPr lang="hr-HR" altLang="sr-Latn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Jona poznaje Zakon (Jon 4,2)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00293C9E-9612-C993-FE06-343880F98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431212" cy="5113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יהוה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milosrdan, milostiv, duga daha, bogat dobrotom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Objava Mojsiju u </a:t>
            </a:r>
            <a:r>
              <a:rPr lang="hr-HR" altLang="sr-Latn-R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34,6 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Jona dodaje (Jon 4,2):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sažaljenje nad zlom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רעה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‘â</a:t>
            </a:r>
            <a:endParaRPr lang="hr-HR" altLang="sr-Latn-R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 </a:t>
            </a:r>
            <a:r>
              <a:rPr lang="hr-HR" altLang="sr-Latn-R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Ninive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e-IL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רעה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1,2; 3,10 )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Zahvatilo Jonu  (</a:t>
            </a:r>
            <a:r>
              <a:rPr lang="he-IL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רעה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4,1)</a:t>
            </a:r>
          </a:p>
          <a:p>
            <a:pPr lvl="2" eaLnBrk="1" hangingPunct="1">
              <a:lnSpc>
                <a:spcPct val="90000"/>
              </a:lnSpc>
            </a:pPr>
            <a:r>
              <a:rPr lang="hr-HR" altLang="sr-Latn-R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Veoma krivo (KS), zlovolja (Š.)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Gospodin liječi (</a:t>
            </a:r>
            <a:r>
              <a:rPr lang="he-IL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רעה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4,6)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 iskusio spasenje (2,10s):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“Gospodinu pripada </a:t>
            </a:r>
            <a:r>
              <a:rPr lang="hr-HR" altLang="sr-Latn-R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spasenje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Riba ga izbacila na kopno (2,11)</a:t>
            </a:r>
          </a:p>
        </p:txBody>
      </p:sp>
      <p:pic>
        <p:nvPicPr>
          <p:cNvPr id="20484" name="Picture 6" descr="ANd9GcQpsWqMA0aZV6TVo8JQ_vI1v8cvwtZhtfOhselQxljTlOflV2ExNQ">
            <a:extLst>
              <a:ext uri="{FF2B5EF4-FFF2-40B4-BE49-F238E27FC236}">
                <a16:creationId xmlns:a16="http://schemas.microsoft.com/office/drawing/2014/main" id="{B7A27F48-6A18-C3CE-8666-131CB3F73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2420938"/>
            <a:ext cx="3851275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0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0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0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0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70D5A5D-6C76-69AB-97B7-262DF32E3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229600" cy="1139825"/>
          </a:xfrm>
        </p:spPr>
        <p:txBody>
          <a:bodyPr anchor="ctr"/>
          <a:lstStyle/>
          <a:p>
            <a:pPr eaLnBrk="1" hangingPunct="1"/>
            <a:r>
              <a:rPr lang="hr-HR" altLang="sr-Latn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Pouka proroku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5DD3012C-EFFD-67E0-79B6-0BE318856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marL="742950" lvl="1" indent="-285750" eaLnBrk="1" hangingPunct="1"/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Jona odgovara na pitanje </a:t>
            </a:r>
            <a:b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emociji (4,4s)?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Napušta dijalog (4,5)</a:t>
            </a:r>
          </a:p>
          <a:p>
            <a:pPr marL="742950" lvl="1" indent="-285750" eaLnBrk="1" hangingPunct="1"/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Zlorabi sjenicu (4,5)</a:t>
            </a:r>
          </a:p>
          <a:p>
            <a:pPr marL="742950" lvl="1" indent="-285750" eaLnBrk="1" hangingPunct="1"/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Razumljiva emocija prema Asiriji</a:t>
            </a:r>
          </a:p>
          <a:p>
            <a:pPr marL="742950" lvl="1" indent="-285750" eaLnBrk="1" hangingPunct="1"/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početku realno o sebi (4,2s):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Htio sam pobjeći (2), uzmi život moj (3)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kraju prvi govor koji sluša (4,10s)</a:t>
            </a:r>
          </a:p>
          <a:p>
            <a:pPr marL="742950" lvl="1" indent="-285750" eaLnBrk="1" hangingPunct="1"/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Razlika: bršljan 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</a:t>
            </a: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stotinu tisuća ljudi 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Postao slušatelj? – Propovijedaj što ću ti reći (3,2)</a:t>
            </a:r>
          </a:p>
          <a:p>
            <a:pPr lvl="1" eaLnBrk="1" hangingPunct="1"/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Veći trud Božji nego s mornarima, kraljem i gradom</a:t>
            </a:r>
          </a:p>
        </p:txBody>
      </p:sp>
      <p:pic>
        <p:nvPicPr>
          <p:cNvPr id="21508" name="Picture 4" descr="jonaibrsljan">
            <a:extLst>
              <a:ext uri="{FF2B5EF4-FFF2-40B4-BE49-F238E27FC236}">
                <a16:creationId xmlns:a16="http://schemas.microsoft.com/office/drawing/2014/main" id="{3A62A986-9E20-460E-4348-A7B612DD9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5" y="0"/>
            <a:ext cx="3444875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0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176FD8-FB4B-288D-54A9-B3B2657CA2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91DA8E4B-F956-B3D4-E228-04BEE93FE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844" y="211"/>
            <a:ext cx="3543028" cy="1752195"/>
          </a:xfrm>
        </p:spPr>
        <p:txBody>
          <a:bodyPr/>
          <a:lstStyle/>
          <a:p>
            <a:r>
              <a:rPr lang="hr-HR" altLang="sr-Latn-RS" sz="5291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Moja sjenica</a:t>
            </a:r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2346E224-DE6D-B370-F980-ABC1DAFD6E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6949" y="2343750"/>
            <a:ext cx="7887394" cy="3657263"/>
          </a:xfrm>
        </p:spPr>
        <p:txBody>
          <a:bodyPr/>
          <a:lstStyle/>
          <a:p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čega bježim, </a:t>
            </a:r>
            <a:b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mene ljuti?</a:t>
            </a:r>
          </a:p>
          <a:p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se osjećam pred Bogom?</a:t>
            </a:r>
          </a:p>
          <a:p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ja moram propovijedati? </a:t>
            </a:r>
          </a:p>
        </p:txBody>
      </p:sp>
      <p:pic>
        <p:nvPicPr>
          <p:cNvPr id="10244" name="Picture 6" descr="ANd9GcQpsWqMA0aZV6TVo8JQ_vI1v8cvwtZhtfOhselQxljTlOflV2ExNQ">
            <a:extLst>
              <a:ext uri="{FF2B5EF4-FFF2-40B4-BE49-F238E27FC236}">
                <a16:creationId xmlns:a16="http://schemas.microsoft.com/office/drawing/2014/main" id="{E7FDAFAF-AED3-6121-9894-C6128AD4E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209" y="210"/>
            <a:ext cx="4861792" cy="36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62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>
            <a:extLst>
              <a:ext uri="{FF2B5EF4-FFF2-40B4-BE49-F238E27FC236}">
                <a16:creationId xmlns:a16="http://schemas.microsoft.com/office/drawing/2014/main" id="{C812FBC3-00B1-7822-E702-AFBA3C355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51837" cy="1143000"/>
          </a:xfrm>
        </p:spPr>
        <p:txBody>
          <a:bodyPr anchor="b"/>
          <a:lstStyle/>
          <a:p>
            <a:pPr eaLnBrk="1" hangingPunct="1"/>
            <a:r>
              <a:rPr lang="hr-HR" altLang="sr-Latn-R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Služite Gospodinu u veselju (</a:t>
            </a:r>
            <a:r>
              <a:rPr lang="hr-HR" altLang="sr-Latn-R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100)</a:t>
            </a:r>
          </a:p>
        </p:txBody>
      </p:sp>
      <p:pic>
        <p:nvPicPr>
          <p:cNvPr id="45059" name="Picture 6">
            <a:extLst>
              <a:ext uri="{FF2B5EF4-FFF2-40B4-BE49-F238E27FC236}">
                <a16:creationId xmlns:a16="http://schemas.microsoft.com/office/drawing/2014/main" id="{63B3CE31-037E-D098-DABA-D0B67D44D4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575"/>
            <a:ext cx="9144000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F9EF5-743E-60A8-701B-5B7B24DD8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FB61CCF-15E7-2797-B7C6-C1B30328E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e-IL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ברכי נפשׁי את יהוה</a:t>
            </a:r>
            <a:br>
              <a:rPr lang="hr-HR" altLang="sr-Latn-RS" sz="4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barahi nafši et Adonaj (Ps 103)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89EBC55-29B2-C5BE-8132-028BA0C78A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5084763"/>
            <a:ext cx="7772400" cy="14509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Blagoslivljaj, dušo moja,</a:t>
            </a:r>
          </a:p>
          <a:p>
            <a:pPr algn="ctr" eaLnBrk="1" hangingPunct="1">
              <a:buFontTx/>
              <a:buNone/>
            </a:pP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Blagoslivljaj Gospodina!</a:t>
            </a:r>
          </a:p>
        </p:txBody>
      </p:sp>
      <p:pic>
        <p:nvPicPr>
          <p:cNvPr id="22532" name="Picture 5">
            <a:extLst>
              <a:ext uri="{FF2B5EF4-FFF2-40B4-BE49-F238E27FC236}">
                <a16:creationId xmlns:a16="http://schemas.microsoft.com/office/drawing/2014/main" id="{86A36C97-DAC6-2DF7-CD98-C7DBA57ED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44675"/>
            <a:ext cx="9144000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09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EE757E-CD08-5FA4-40DA-BC9494F1D7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04965E8-ACF6-9012-A3B9-127A294BCD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81706" y="1557283"/>
            <a:ext cx="7623175" cy="2303463"/>
          </a:xfrm>
        </p:spPr>
        <p:txBody>
          <a:bodyPr/>
          <a:lstStyle/>
          <a:p>
            <a:pPr eaLnBrk="1" hangingPunct="1"/>
            <a:r>
              <a:rPr lang="hr-HR" altLang="sr-Latn-R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Muke </a:t>
            </a:r>
            <a:br>
              <a:rPr lang="hr-HR" altLang="sr-Latn-R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Joni</a:t>
            </a:r>
            <a:endParaRPr lang="hr-HR" altLang="sr-Latn-RS" sz="6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C5D8A47-0780-BE19-98BE-0971FCD7A5C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79613" y="4005263"/>
            <a:ext cx="6912867" cy="904705"/>
          </a:xfrm>
        </p:spPr>
        <p:txBody>
          <a:bodyPr/>
          <a:lstStyle/>
          <a:p>
            <a:pPr algn="ctr" eaLnBrk="1" hangingPunct="1"/>
            <a:r>
              <a:rPr lang="hr-HR" altLang="sr-Latn-RS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Snažna depresija Božjega proroka</a:t>
            </a:r>
            <a:endParaRPr lang="hr-HR" altLang="sr-Latn-R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4" name="Picture 4" descr="jonaljut-300x231">
            <a:extLst>
              <a:ext uri="{FF2B5EF4-FFF2-40B4-BE49-F238E27FC236}">
                <a16:creationId xmlns:a16="http://schemas.microsoft.com/office/drawing/2014/main" id="{B96E3434-B056-6B54-1D03-02D264A97F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0"/>
            <a:ext cx="3851275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68D0CD7F-C1DA-90DA-AE9D-485F4098E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955" y="242741"/>
            <a:ext cx="1111202" cy="111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188B6043-B5D3-3B70-A6BD-82348C3EB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358" y="143840"/>
            <a:ext cx="1240696" cy="124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EFCE7CF9-0432-CEC0-0449-B1E99BE59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341" y="323849"/>
            <a:ext cx="1366692" cy="1032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DC1057-BB4A-DA29-3B49-BA6598099472}"/>
              </a:ext>
            </a:extLst>
          </p:cNvPr>
          <p:cNvSpPr txBox="1"/>
          <p:nvPr/>
        </p:nvSpPr>
        <p:spPr>
          <a:xfrm>
            <a:off x="2123728" y="580526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amdg.eu – Biblija za odrasle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594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B5F801-4821-ECD2-3556-1F96AEB07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823ACFB1-AB62-5587-BED4-7EE140107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0844" y="211"/>
            <a:ext cx="3543028" cy="1752195"/>
          </a:xfrm>
        </p:spPr>
        <p:txBody>
          <a:bodyPr/>
          <a:lstStyle/>
          <a:p>
            <a:r>
              <a:rPr lang="hr-HR" altLang="sr-Latn-RS" sz="5291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Moja sjenica</a:t>
            </a:r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E8A9C92A-D4BE-6243-9A4E-9BA9505738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6949" y="2343750"/>
            <a:ext cx="7887394" cy="3657263"/>
          </a:xfrm>
        </p:spPr>
        <p:txBody>
          <a:bodyPr/>
          <a:lstStyle/>
          <a:p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čega bježim, </a:t>
            </a:r>
            <a:b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mene ljuti?</a:t>
            </a:r>
          </a:p>
          <a:p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Kako se osjećam pred Bogom?</a:t>
            </a:r>
          </a:p>
          <a:p>
            <a:r>
              <a:rPr lang="hr-HR" altLang="sr-Latn-RS" sz="381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Što ja moram propovijedati? </a:t>
            </a:r>
          </a:p>
        </p:txBody>
      </p:sp>
      <p:pic>
        <p:nvPicPr>
          <p:cNvPr id="10244" name="Picture 6" descr="ANd9GcQpsWqMA0aZV6TVo8JQ_vI1v8cvwtZhtfOhselQxljTlOflV2ExNQ">
            <a:extLst>
              <a:ext uri="{FF2B5EF4-FFF2-40B4-BE49-F238E27FC236}">
                <a16:creationId xmlns:a16="http://schemas.microsoft.com/office/drawing/2014/main" id="{EF884D03-F2A3-00B2-516C-8CCE5481C3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209" y="210"/>
            <a:ext cx="4861792" cy="3657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308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A8F2013-9C8C-6A87-3B02-09C8A6B96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39825"/>
          </a:xfrm>
        </p:spPr>
        <p:txBody>
          <a:bodyPr/>
          <a:lstStyle/>
          <a:p>
            <a:pPr eaLnBrk="1" hangingPunct="1"/>
            <a:r>
              <a:rPr lang="hr-HR" altLang="sr-Latn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Bjegunac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25496093-54FC-62DC-15E9-315E0BF596B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736"/>
            <a:ext cx="8579296" cy="5078189"/>
          </a:xfrm>
        </p:spPr>
        <p:txBody>
          <a:bodyPr/>
          <a:lstStyle/>
          <a:p>
            <a:pPr lvl="1" eaLnBrk="1" hangingPunct="1"/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Proročka formula: „i dođe riječ Gospodnja Joni” (Jon 1,1)</a:t>
            </a:r>
          </a:p>
          <a:p>
            <a:pPr eaLnBrk="1" hangingPunct="1"/>
            <a:r>
              <a:rPr lang="hr-HR" altLang="sr-Latn-R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Ninive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pred licem Božjim (1,2)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Ustani! – Sin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Amitajev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 Kr 14,25) </a:t>
            </a:r>
            <a:b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kreće u bijeg od Božjega lica (Jon 1,3)</a:t>
            </a:r>
          </a:p>
          <a:p>
            <a:pPr eaLnBrk="1" hangingPunct="1"/>
            <a:r>
              <a:rPr lang="he-IL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ירד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“silaziti” 4x)</a:t>
            </a:r>
          </a:p>
          <a:p>
            <a:pPr lvl="1"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Luka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Jafa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(1,3)</a:t>
            </a:r>
          </a:p>
          <a:p>
            <a:pPr lvl="1"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Brod za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Taršiš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</a:t>
            </a:r>
          </a:p>
          <a:p>
            <a:pPr lvl="1"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dno lađe (5)</a:t>
            </a:r>
          </a:p>
          <a:p>
            <a:pPr lvl="1"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“siđoh do korijena </a:t>
            </a:r>
            <a:b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planina” – u ribi (2,7)</a:t>
            </a:r>
            <a:endParaRPr lang="hr-HR" altLang="sr-Latn-R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12DC976F-9EE9-FBB2-C0D9-A535FE2E273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102" y="3162304"/>
            <a:ext cx="4038600" cy="293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DB7EEA8-062E-8146-F399-EC5876224A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39825"/>
          </a:xfrm>
        </p:spPr>
        <p:txBody>
          <a:bodyPr/>
          <a:lstStyle/>
          <a:p>
            <a:pPr eaLnBrk="1" hangingPunct="1"/>
            <a:r>
              <a:rPr lang="hr-HR" altLang="sr-Latn-R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Jona se žrtvuje?</a:t>
            </a:r>
          </a:p>
        </p:txBody>
      </p:sp>
      <p:pic>
        <p:nvPicPr>
          <p:cNvPr id="16388" name="Picture 4">
            <a:extLst>
              <a:ext uri="{FF2B5EF4-FFF2-40B4-BE49-F238E27FC236}">
                <a16:creationId xmlns:a16="http://schemas.microsoft.com/office/drawing/2014/main" id="{12E0051B-20D9-5B22-12CA-31494B0D9AF9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6056" y="0"/>
            <a:ext cx="4044209" cy="3874670"/>
          </a:xfrm>
          <a:noFill/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242B446-205A-837F-BD57-263B7D8AA7F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124744"/>
            <a:ext cx="6491064" cy="5006181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Debelih živaca (Jon 1,5)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Oluja hara, on spava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Tvrd san </a:t>
            </a:r>
            <a:b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(usp. Post 2,21; 15,12)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Iskren (Jon 1,9s):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Vjernik (9)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Bježi (10)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Preuzima krivnju (12)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“Zbog mene”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“Bacite me!” – bijeg ili žrtva?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7FE7B8D-DAF3-B200-89A5-FA4C92FEBA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8229600" cy="1139825"/>
          </a:xfrm>
        </p:spPr>
        <p:txBody>
          <a:bodyPr/>
          <a:lstStyle/>
          <a:p>
            <a:pPr eaLnBrk="1" hangingPunct="1"/>
            <a:r>
              <a:rPr lang="hr-HR" altLang="sr-Latn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Prva molitva</a:t>
            </a: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4FC72B1D-0F05-CCF7-4B73-018CD45548A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08050"/>
            <a:ext cx="8686800" cy="5222875"/>
          </a:xfrm>
        </p:spPr>
        <p:txBody>
          <a:bodyPr/>
          <a:lstStyle/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u Jon 2,2 </a:t>
            </a:r>
            <a:b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progovara Bogu</a:t>
            </a:r>
          </a:p>
          <a:p>
            <a:pPr lvl="1" eaLnBrk="1" hangingPunct="1"/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Optužuje (v4):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“Ti si me bacio” (4)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Odbačen? (5 kao Kajin)</a:t>
            </a:r>
          </a:p>
          <a:p>
            <a:pPr lvl="1" eaLnBrk="1" hangingPunct="1"/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Priznaje vezu s Bogom (7):</a:t>
            </a:r>
          </a:p>
          <a:p>
            <a:pPr eaLnBrk="1" hangingPunct="1"/>
            <a:r>
              <a:rPr lang="he-IL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יהוה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Bože moj</a:t>
            </a:r>
          </a:p>
          <a:p>
            <a:pPr lvl="1" eaLnBrk="1" hangingPunct="1"/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Teološki uvid u 2,10: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“Spasenje (</a:t>
            </a:r>
            <a:r>
              <a:rPr lang="he-IL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ישׁע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hr-HR" altLang="sr-Latn-R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</a:t>
            </a:r>
            <a:r>
              <a:rPr lang="hr-HR" altLang="sr-Latn-R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hr-HR" altLang="sr-Latn-R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pripada Gospodinu”</a:t>
            </a:r>
          </a:p>
          <a:p>
            <a:pPr lvl="1" eaLnBrk="1" hangingPunct="1"/>
            <a:r>
              <a:rPr lang="hr-HR" altLang="sr-Latn-RS" sz="24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Plodovi u 3,3:</a:t>
            </a:r>
          </a:p>
          <a:p>
            <a:pPr eaLnBrk="1" hangingPunct="1"/>
            <a:r>
              <a:rPr lang="hr-HR" altLang="sr-Latn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Jona opet ustaje 3,3 (usp. 1,2) i kreće u </a:t>
            </a:r>
            <a:r>
              <a:rPr lang="hr-HR" altLang="sr-Latn-R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Ninivu</a:t>
            </a:r>
            <a:endParaRPr lang="hr-HR" altLang="sr-Latn-R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E6623302-48E1-8EAB-FB34-CD300C77B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50" y="3141663"/>
            <a:ext cx="36004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altLang="sr-Latn-RS" sz="1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S. Dali, Jona u ribljoj utrobi, Sacra Biblia 1964-1967 </a:t>
            </a:r>
          </a:p>
        </p:txBody>
      </p:sp>
      <p:pic>
        <p:nvPicPr>
          <p:cNvPr id="5" name="Content Placeholder 4" descr="A person in a whale's mouth&#10;&#10;AI-generated content may be incorrect.">
            <a:extLst>
              <a:ext uri="{FF2B5EF4-FFF2-40B4-BE49-F238E27FC236}">
                <a16:creationId xmlns:a16="http://schemas.microsoft.com/office/drawing/2014/main" id="{76C26E62-E0C3-41FE-8A3A-E445381F609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-21103"/>
            <a:ext cx="4038600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5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5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B7C5DC3-BF58-0F53-A58D-A791159E9B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6257925" cy="1139825"/>
          </a:xfrm>
        </p:spPr>
        <p:txBody>
          <a:bodyPr/>
          <a:lstStyle/>
          <a:p>
            <a:pPr eaLnBrk="1" hangingPunct="1"/>
            <a:r>
              <a:rPr lang="hr-HR" altLang="sr-Latn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Uspjeh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30576F2F-877C-1A43-90B0-DB7A0B0CC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836613"/>
            <a:ext cx="8610600" cy="5329237"/>
          </a:xfrm>
        </p:spPr>
        <p:txBody>
          <a:bodyPr/>
          <a:lstStyle/>
          <a:p>
            <a:pPr eaLnBrk="1" hangingPunct="1"/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Stekli povjerenje, stavili pouzdanje u Boga (Jon 3,5)</a:t>
            </a:r>
          </a:p>
          <a:p>
            <a:pPr lvl="1" eaLnBrk="1" hangingPunct="1"/>
            <a:r>
              <a:rPr lang="hr-HR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Vjeruju u obraćenje Božje (2x </a:t>
            </a:r>
            <a:r>
              <a:rPr lang="he-IL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שׁוב</a:t>
            </a:r>
            <a:r>
              <a:rPr lang="hr-HR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en-US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û</a:t>
            </a:r>
            <a:r>
              <a:rPr lang="hr-HR" altLang="sr-Latn-R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hr-HR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3,9)</a:t>
            </a:r>
          </a:p>
          <a:p>
            <a:pPr lvl="1" eaLnBrk="1" hangingPunct="1"/>
            <a:r>
              <a:rPr lang="hr-HR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KS: povratiti, odustati; </a:t>
            </a:r>
            <a:br>
              <a:rPr lang="hr-HR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Š. opet umilostiviti, odustati</a:t>
            </a:r>
          </a:p>
          <a:p>
            <a:pPr lvl="1" eaLnBrk="1" hangingPunct="1"/>
            <a:r>
              <a:rPr lang="hr-HR" altLang="sr-Latn-RS" sz="22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Koliko dugo prorok hoda (3,4)?</a:t>
            </a:r>
          </a:p>
          <a:p>
            <a:pPr eaLnBrk="1" hangingPunct="1"/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“Jedan dan” – trećina </a:t>
            </a:r>
            <a:r>
              <a:rPr lang="hr-HR" altLang="sr-Latn-R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Ninive</a:t>
            </a:r>
            <a:endParaRPr lang="hr-HR" altLang="sr-Latn-R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r-HR" altLang="sr-Latn-RS" sz="22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Obraćenik u 3,6?</a:t>
            </a:r>
          </a:p>
          <a:p>
            <a:pPr eaLnBrk="1" hangingPunct="1"/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Kralj </a:t>
            </a:r>
            <a:r>
              <a:rPr lang="hr-HR" altLang="sr-Latn-R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ninivski</a:t>
            </a:r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pokornik (3,6)</a:t>
            </a:r>
          </a:p>
          <a:p>
            <a:pPr lvl="1" eaLnBrk="1" hangingPunct="1"/>
            <a:r>
              <a:rPr lang="hr-HR" altLang="sr-Latn-RS" sz="2200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Vjera mornara u 1,5.14.16:</a:t>
            </a:r>
          </a:p>
          <a:p>
            <a:pPr eaLnBrk="1" hangingPunct="1"/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“Svaki svome bogu” (5) </a:t>
            </a:r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endParaRPr lang="hr-HR" altLang="sr-Latn-R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Zazivaju Gospodina (14)</a:t>
            </a:r>
          </a:p>
          <a:p>
            <a:pPr eaLnBrk="1" hangingPunct="1"/>
            <a:r>
              <a:rPr lang="hr-HR" altLang="sr-Latn-R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Prinose žrtve Gospodinu (16)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A7EA41AE-61B9-ED5D-01C0-74FE8B097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263" y="1557338"/>
            <a:ext cx="2598737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47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F3DDC6C-6EC8-CAD7-D6D2-FA273313D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 anchor="ctr"/>
          <a:lstStyle/>
          <a:p>
            <a:pPr eaLnBrk="1" hangingPunct="1"/>
            <a:r>
              <a:rPr lang="ta-IN" altLang="sr-Latn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Otvoren razgovor</a:t>
            </a:r>
            <a:endParaRPr lang="de-DE" altLang="sr-Latn-RS" sz="5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F8F7009-24A5-9716-F52F-42DF2C792020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196975"/>
            <a:ext cx="7210425" cy="4933950"/>
          </a:xfrm>
        </p:spPr>
        <p:txBody>
          <a:bodyPr/>
          <a:lstStyle/>
          <a:p>
            <a:pPr marL="742950" lvl="1" indent="-285750"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Druga </a:t>
            </a:r>
            <a:r>
              <a:rPr lang="hr-HR" altLang="sr-Latn-R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molitva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(4,2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2,2)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Radikalna depresija (4,3.8):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“Smrt je bolja!”</a:t>
            </a:r>
          </a:p>
          <a:p>
            <a:pPr lvl="1" eaLnBrk="1" hangingPunct="1">
              <a:lnSpc>
                <a:spcPct val="90000"/>
              </a:lnSpc>
            </a:pPr>
            <a:r>
              <a:rPr lang="hr-HR" altLang="sr-Latn-RS" b="1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Bog oba puta reagira (4,4.9):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b="1" dirty="0">
                <a:cs typeface="Times New Roman" panose="02020603050405020304" pitchFamily="18" charset="0"/>
              </a:rPr>
              <a:t>“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Čini li ti </a:t>
            </a:r>
            <a:r>
              <a:rPr lang="hr-HR" altLang="sr-Latn-R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ljutnja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dobro?</a:t>
            </a:r>
            <a:r>
              <a:rPr lang="hr-HR" altLang="sr-Latn-RS" b="1" dirty="0">
                <a:cs typeface="Times New Roman" panose="02020603050405020304" pitchFamily="18" charset="0"/>
              </a:rPr>
              <a:t>”</a:t>
            </a:r>
            <a:endParaRPr lang="hr-HR" altLang="sr-Latn-R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 strane govore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Iskustvena komunikacija: 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hr-HR" altLang="sr-Latn-R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uskipjelost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(4,1)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Hlad → radost (</a:t>
            </a:r>
            <a:r>
              <a:rPr lang="hr-HR" altLang="sr-Latn-RS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095375" lvl="2" indent="-285750"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Grize sunce, grize crv</a:t>
            </a:r>
          </a:p>
          <a:p>
            <a:pPr marL="742950" lvl="1" indent="-285750" eaLnBrk="1" hangingPunct="1">
              <a:lnSpc>
                <a:spcPct val="90000"/>
              </a:lnSpc>
            </a:pP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Sunce, užaren vjetar (8) → </a:t>
            </a:r>
            <a:r>
              <a:rPr lang="hr-HR" altLang="sr-Latn-R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uskipjelost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(9) </a:t>
            </a:r>
          </a:p>
        </p:txBody>
      </p:sp>
      <p:pic>
        <p:nvPicPr>
          <p:cNvPr id="19460" name="Picture 10">
            <a:extLst>
              <a:ext uri="{FF2B5EF4-FFF2-40B4-BE49-F238E27FC236}">
                <a16:creationId xmlns:a16="http://schemas.microsoft.com/office/drawing/2014/main" id="{DD6AB4C9-C2BE-5892-DCAD-233DA3C1A376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30900" y="260350"/>
            <a:ext cx="3213100" cy="4652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3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3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3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Edge">
  <a:themeElements>
    <a:clrScheme name="2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2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Edge">
  <a:themeElements>
    <a:clrScheme name="7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7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7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653</Words>
  <Application>Microsoft Office PowerPoint</Application>
  <PresentationFormat>On-screen Show (4:3)</PresentationFormat>
  <Paragraphs>97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Verdana</vt:lpstr>
      <vt:lpstr>Arial</vt:lpstr>
      <vt:lpstr>Wingdings</vt:lpstr>
      <vt:lpstr>Garamond</vt:lpstr>
      <vt:lpstr>Tahoma</vt:lpstr>
      <vt:lpstr>Times New Roman</vt:lpstr>
      <vt:lpstr>2_Edge</vt:lpstr>
      <vt:lpstr>7_Edge</vt:lpstr>
      <vt:lpstr>1_TS001069000</vt:lpstr>
      <vt:lpstr>Blends</vt:lpstr>
      <vt:lpstr>Muke  po Joni</vt:lpstr>
      <vt:lpstr>ברכי נפשׁי את יהוה barahi nafši et Adonaj (Ps 103)</vt:lpstr>
      <vt:lpstr>Muke  po Joni</vt:lpstr>
      <vt:lpstr>Moja sjenica</vt:lpstr>
      <vt:lpstr>Bjegunac</vt:lpstr>
      <vt:lpstr>Jona se žrtvuje?</vt:lpstr>
      <vt:lpstr>Prva molitva</vt:lpstr>
      <vt:lpstr>Uspjeh</vt:lpstr>
      <vt:lpstr>Otvoren razgovor</vt:lpstr>
      <vt:lpstr>Jona poznaje Zakon (Jon 4,2)</vt:lpstr>
      <vt:lpstr>Pouka proroku</vt:lpstr>
      <vt:lpstr>Moja sjenica</vt:lpstr>
      <vt:lpstr>Služite Gospodinu u veselju (Ps 100)</vt:lpstr>
    </vt:vector>
  </TitlesOfParts>
  <Company>pvt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Niko</dc:creator>
  <cp:lastModifiedBy>Niko Bilić</cp:lastModifiedBy>
  <cp:revision>37</cp:revision>
  <dcterms:created xsi:type="dcterms:W3CDTF">2010-05-20T06:02:25Z</dcterms:created>
  <dcterms:modified xsi:type="dcterms:W3CDTF">2025-04-11T15:16:47Z</dcterms:modified>
</cp:coreProperties>
</file>