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  <p:sldMasterId id="2147483681" r:id="rId2"/>
  </p:sldMasterIdLst>
  <p:notesMasterIdLst>
    <p:notesMasterId r:id="rId15"/>
  </p:notesMasterIdLst>
  <p:handoutMasterIdLst>
    <p:handoutMasterId r:id="rId16"/>
  </p:handoutMasterIdLst>
  <p:sldIdLst>
    <p:sldId id="463" r:id="rId3"/>
    <p:sldId id="460" r:id="rId4"/>
    <p:sldId id="462" r:id="rId5"/>
    <p:sldId id="371" r:id="rId6"/>
    <p:sldId id="334" r:id="rId7"/>
    <p:sldId id="466" r:id="rId8"/>
    <p:sldId id="464" r:id="rId9"/>
    <p:sldId id="335" r:id="rId10"/>
    <p:sldId id="465" r:id="rId11"/>
    <p:sldId id="336" r:id="rId12"/>
    <p:sldId id="467" r:id="rId13"/>
    <p:sldId id="461" r:id="rId14"/>
  </p:sldIdLst>
  <p:sldSz cx="9144000" cy="6858000" type="screen4x3"/>
  <p:notesSz cx="8686800" cy="64008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508" autoAdjust="0"/>
  </p:normalViewPr>
  <p:slideViewPr>
    <p:cSldViewPr>
      <p:cViewPr varScale="1">
        <p:scale>
          <a:sx n="91" d="100"/>
          <a:sy n="91" d="100"/>
        </p:scale>
        <p:origin x="6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29DEFC45-358E-75AC-9CBF-436733995F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39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35" tIns="39818" rIns="79635" bIns="39818" numCol="1" anchor="t" anchorCtr="0" compatLnSpc="1">
            <a:prstTxWarp prst="textNoShape">
              <a:avLst/>
            </a:prstTxWarp>
          </a:bodyPr>
          <a:lstStyle>
            <a:lvl1pPr defTabSz="796925">
              <a:defRPr sz="1000" b="0"/>
            </a:lvl1pPr>
          </a:lstStyle>
          <a:p>
            <a:endParaRPr lang="hr-HR" altLang="en-US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EFD5458-67C8-56A8-E2BF-E233EB0F15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21250" y="0"/>
            <a:ext cx="37639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35" tIns="39818" rIns="79635" bIns="39818" numCol="1" anchor="t" anchorCtr="0" compatLnSpc="1">
            <a:prstTxWarp prst="textNoShape">
              <a:avLst/>
            </a:prstTxWarp>
          </a:bodyPr>
          <a:lstStyle>
            <a:lvl1pPr algn="r" defTabSz="796925">
              <a:defRPr sz="1000" b="0"/>
            </a:lvl1pPr>
          </a:lstStyle>
          <a:p>
            <a:endParaRPr lang="hr-HR" altLang="en-US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A452B658-D160-DB0F-9F63-24B8234B60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080125"/>
            <a:ext cx="37639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35" tIns="39818" rIns="79635" bIns="39818" numCol="1" anchor="b" anchorCtr="0" compatLnSpc="1">
            <a:prstTxWarp prst="textNoShape">
              <a:avLst/>
            </a:prstTxWarp>
          </a:bodyPr>
          <a:lstStyle>
            <a:lvl1pPr defTabSz="796925">
              <a:defRPr sz="1000" b="0"/>
            </a:lvl1pPr>
          </a:lstStyle>
          <a:p>
            <a:endParaRPr lang="hr-HR" altLang="en-US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FB6C53EF-655A-01A7-82AF-A85A62CAB19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21250" y="6080125"/>
            <a:ext cx="37639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35" tIns="39818" rIns="79635" bIns="39818" numCol="1" anchor="b" anchorCtr="0" compatLnSpc="1">
            <a:prstTxWarp prst="textNoShape">
              <a:avLst/>
            </a:prstTxWarp>
          </a:bodyPr>
          <a:lstStyle>
            <a:lvl1pPr algn="r" defTabSz="796925">
              <a:defRPr sz="1000" b="0"/>
            </a:lvl1pPr>
          </a:lstStyle>
          <a:p>
            <a:fld id="{FE72A281-4B7E-460E-B9A2-67B8A35CDEBF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5437D242-57F9-D080-149A-54A5387E3E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39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35" tIns="39818" rIns="79635" bIns="39818" numCol="1" anchor="t" anchorCtr="0" compatLnSpc="1">
            <a:prstTxWarp prst="textNoShape">
              <a:avLst/>
            </a:prstTxWarp>
          </a:bodyPr>
          <a:lstStyle>
            <a:lvl1pPr defTabSz="796925">
              <a:defRPr sz="1000" b="0"/>
            </a:lvl1pPr>
          </a:lstStyle>
          <a:p>
            <a:endParaRPr lang="hr-HR" altLang="en-U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22932540-095D-DAE1-6323-2F1AAAE732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921250" y="0"/>
            <a:ext cx="37639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35" tIns="39818" rIns="79635" bIns="39818" numCol="1" anchor="t" anchorCtr="0" compatLnSpc="1">
            <a:prstTxWarp prst="textNoShape">
              <a:avLst/>
            </a:prstTxWarp>
          </a:bodyPr>
          <a:lstStyle>
            <a:lvl1pPr algn="r" defTabSz="796925">
              <a:defRPr sz="1000" b="0"/>
            </a:lvl1pPr>
          </a:lstStyle>
          <a:p>
            <a:endParaRPr lang="hr-HR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F32BAC13-6E99-F590-BB5C-207E4E9EE26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743200" y="479425"/>
            <a:ext cx="3200400" cy="240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A6FD3F3D-E889-2C93-5E5D-DE96B20FDB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8363" y="3040063"/>
            <a:ext cx="69500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35" tIns="39818" rIns="79635" bIns="39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6709B32F-271C-2F75-8581-3FD3D515A4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080125"/>
            <a:ext cx="37639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35" tIns="39818" rIns="79635" bIns="39818" numCol="1" anchor="b" anchorCtr="0" compatLnSpc="1">
            <a:prstTxWarp prst="textNoShape">
              <a:avLst/>
            </a:prstTxWarp>
          </a:bodyPr>
          <a:lstStyle>
            <a:lvl1pPr defTabSz="796925">
              <a:defRPr sz="1000" b="0"/>
            </a:lvl1pPr>
          </a:lstStyle>
          <a:p>
            <a:endParaRPr lang="hr-HR" altLang="en-US"/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5B45EDC4-0201-EFC8-66FD-0F4391C62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21250" y="6080125"/>
            <a:ext cx="37639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35" tIns="39818" rIns="79635" bIns="39818" numCol="1" anchor="b" anchorCtr="0" compatLnSpc="1">
            <a:prstTxWarp prst="textNoShape">
              <a:avLst/>
            </a:prstTxWarp>
          </a:bodyPr>
          <a:lstStyle>
            <a:lvl1pPr algn="r" defTabSz="796925">
              <a:defRPr sz="1000" b="0"/>
            </a:lvl1pPr>
          </a:lstStyle>
          <a:p>
            <a:fld id="{31CB00FC-DC39-4CA8-99E5-5DAD6C3FFD76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94A7-883D-4D2D-1CEA-3DA2FA0D2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41FCF-821B-4C71-1E21-0C78BE9DA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F7D8A-724F-FE9C-F41F-24994366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92448-2EFF-565E-0418-B4EB7442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13BF-264D-1A19-925B-37003427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664B2-BFC9-467C-AE4A-CCFAB3E6E1D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5887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DAED-DC6A-DA6A-C0AB-2F31EE84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96845-FA90-F2D4-4423-89CD4874A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1BB87-7486-EB7F-9806-2B63CC1C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A7F1A-A646-3371-C9C3-80E5CDF0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E17C-9246-CE1A-B848-6C9263E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22AB1-AFE1-4453-9DD0-434CE731AD2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7816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3D2923-0AFD-A60D-F886-BB84F1525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F53B5-631E-A33A-A864-5319A21DA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F870-ABEC-829B-1F28-463989A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C808F-88EA-69CF-B46C-5EED105E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68F36-C52C-E345-71FE-B0C0B963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D3337-DA22-448E-A169-1866E2DE16F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8363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94D7-5E50-8A32-79FC-80596A40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5B1FD-2F96-963C-5D54-38ED8F0C814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60C9-2C48-C1A5-1F1D-A05E3DB73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19886-2D81-E049-91F4-910202CB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7890-BE72-DBF5-AC79-A6A64179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5E31F-34DA-ACF6-5146-9CCB3C88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9895DC-B95B-482C-8701-BD5321A4DCB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1618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86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30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6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884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09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672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5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B7F2-A2CA-6235-1395-549B8C51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AD812-1B9B-CF22-22CF-CB9466CB8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81F6-2616-4308-4062-5A919460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8A701-73F9-1353-BE9E-05449428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A020E-349F-05EB-C7F2-2098ECE0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AD202-EA19-46ED-B218-2D4C8F6E7CB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85916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906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6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383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905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F59E-7953-A9FB-BD8F-0194B902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E89C9-EC7C-2B44-B3F1-6E059977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1172-4D5A-4741-00E5-38401F6D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14C9B-8D91-FC10-F11A-147F0F57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8AFEF-A5D5-A196-8EB9-BE617D9D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4F96E-5C46-491C-9BCF-E0124AC39AC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6724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F42B-5B83-8AFE-9C7F-7B3EBA08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FE45-ACF4-E064-D0DA-C622D417F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227C7-2A47-1E09-51CF-6DB00C7DF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CD120-13E9-F038-7647-23D96D0C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6BE06-0DA3-017B-22F5-6D0CDB44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59AEA-FE9D-F175-BAD8-59E51637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DB45D-C4BA-41E5-9B15-E94CE982248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0936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0DD5-E8FF-2678-7B31-5762EEFE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0A159-61C0-D3F3-46F1-A2F86680E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4A33C-268A-1602-18FA-8E52F4550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7F726-24AF-8585-289D-07105A56A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81E6E-C9B8-DDBC-6638-CB60D5418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BCE50-079A-182C-EEFB-90D8B132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4DA4C4-2E0C-F0CD-C7AB-F0312549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FD06D-B547-6E62-11A6-AE309B5A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37820-3A62-4A9A-9967-8A217E91A00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3813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5899-127D-A2D4-F84B-AA4D2814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3860A-3861-431A-2D15-12282A9D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C9C0F-803F-16A4-B345-3211F68B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77C3B-1AB6-9A17-8D3D-1C378952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787E-E2FC-472B-A63A-4505B5851A3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0198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377D2-4797-44F1-EFEC-AEE03335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9C679C-48B9-773D-96AB-945E9104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9A9BC-821F-8188-BB83-4C63FF4A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DC2E-A273-4B21-88C3-4267F159020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5727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238C-0ADD-FB04-AD33-E0F273A7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43E81-4EEA-1DA9-511E-EA46E878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590C1-769E-DAA9-5158-B4A04977C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880E9-72A1-5380-0C79-9D5177B3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49A9-B838-A43F-C0C1-DAF2055A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42801-7F87-A20B-5DC2-361B1E24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E31B-AF68-4B30-9C88-79200D89157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5153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C60B-30B1-6D86-F5F1-5D9494FA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5FA61-E28A-9C02-4763-AC1513FF5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5795C-27CD-6D8F-E5B8-6E2222844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325AC-A0E9-37C1-19B8-FECCF861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EC553-5183-056D-06B8-8A2A1BD5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0106E-6A51-32FE-28D0-844C43D1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E6F0C-C88A-41E4-A3A4-89EA783906E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2487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D58ACA17-5EEA-69F1-CB94-01E2A50F3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EA2E545-1849-FE0C-CED1-4ED15C4A8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A60E7701-E825-70A7-8D11-AAA3ECA4C6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r>
              <a:rPr lang="hr-HR" altLang="en-US"/>
              <a:t>20.12.12.</a:t>
            </a:r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ADB96AF4-0F85-AF88-0BE0-20C0ACB1B3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r>
              <a:rPr lang="hr-HR" altLang="en-US"/>
              <a:t>amdg.eu (sz_12_017est.ppt)</a:t>
            </a:r>
          </a:p>
        </p:txBody>
      </p:sp>
      <p:sp>
        <p:nvSpPr>
          <p:cNvPr id="140294" name="Rectangle 6">
            <a:extLst>
              <a:ext uri="{FF2B5EF4-FFF2-40B4-BE49-F238E27FC236}">
                <a16:creationId xmlns:a16="http://schemas.microsoft.com/office/drawing/2014/main" id="{AF3955D4-F8F1-EC65-A4E2-99DA55C86D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fld id="{AD962BBD-B60B-4EDD-A26F-213E83A08B6C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7F2AFBEF-480E-5E31-257C-AAE145ACC1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A743E1B2-E095-32D0-12BE-C33C33BEF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64877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64877 h 3840"/>
                <a:gd name="T8" fmla="*/ 0 w 1824"/>
                <a:gd name="T9" fmla="*/ 64877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2A631F3F-AD08-807C-B297-A54F0F5C3E6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FABD15AE-12A3-9B0B-B883-6C0B66F3F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FE9C785C-FB65-C4F7-0B9A-704E8C0D0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BC94C614-5B87-C3CF-45B1-0D4B8CFC672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D0E46CA7-EA11-618A-D4B0-C9E4B44BD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B4AB18A3-0BCE-B2E4-1672-BB0C934C3F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5A3F92F-E854-D7EA-7968-67ECEE7233A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8E44E6D-DECC-C41B-DC36-0E4F8D651BD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E0156E8-CF4B-BAA9-60B1-27BAB62EFD5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C43FC1A-6A11-F219-01C9-27BD0CCBCCC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EFA3EE63-F753-0073-1469-20A2D8601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AB83206-ECB0-4776-B1D4-65047A7AE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45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D6BFB-C560-EBA8-3102-40F34DB95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CEA6582D-D4C3-BC8A-0781-F1DC5FCD305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4092575"/>
            <a:ext cx="6777038" cy="27654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Duhovni profil nepoznate vjernice</a:t>
            </a:r>
          </a:p>
        </p:txBody>
      </p:sp>
      <p:pic>
        <p:nvPicPr>
          <p:cNvPr id="20485" name="Picture 4" descr="El anuncio a la mujer de Manué,  Tintoretto ">
            <a:extLst>
              <a:ext uri="{FF2B5EF4-FFF2-40B4-BE49-F238E27FC236}">
                <a16:creationId xmlns:a16="http://schemas.microsoft.com/office/drawing/2014/main" id="{D86C77EA-9E0B-8142-C7C4-06C35390D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CC3069-DAE6-808C-2369-3FE30A48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55" y="242741"/>
            <a:ext cx="1111202" cy="111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22370EC6-6E31-8540-585C-D67B666F3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8" y="143840"/>
            <a:ext cx="1240696" cy="124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5A4E3BC1-6AB3-5F38-31CB-87BAD3AC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41" y="323849"/>
            <a:ext cx="1366692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C91BDC-2D2A-D8E0-840B-5BA04FF12292}"/>
              </a:ext>
            </a:extLst>
          </p:cNvPr>
          <p:cNvSpPr txBox="1"/>
          <p:nvPr/>
        </p:nvSpPr>
        <p:spPr>
          <a:xfrm>
            <a:off x="179512" y="58052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amdg.eu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1417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A57B84C-9DC6-97CF-ADFF-89D69CA1A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5334000" cy="1143000"/>
          </a:xfrm>
        </p:spPr>
        <p:txBody>
          <a:bodyPr/>
          <a:lstStyle/>
          <a:p>
            <a:r>
              <a:rPr lang="hr-HR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Majka do kraja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6CAFDAC-06DF-D6B8-0B70-7B187148A3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0728"/>
            <a:ext cx="8424863" cy="5877272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Daje ime sinu (13,24)</a:t>
            </a:r>
          </a:p>
          <a:p>
            <a:pPr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Uspomena na anđela (13,21)</a:t>
            </a:r>
          </a:p>
          <a:p>
            <a:pPr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Majčinsko srce</a:t>
            </a:r>
          </a:p>
          <a:p>
            <a:pPr lvl="1"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Bogu posvećen sin;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 sam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nazirej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(16,17)</a:t>
            </a:r>
          </a:p>
          <a:p>
            <a:pPr lvl="1"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Mač boli: </a:t>
            </a:r>
          </a:p>
          <a:p>
            <a:pPr lvl="1">
              <a:spcBef>
                <a:spcPts val="500"/>
              </a:spcBef>
              <a:buFontTx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“početi spašavati” (13,5)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ó"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nova opsada (15,9) – Samson u krugu osvete</a:t>
            </a:r>
            <a:endParaRPr lang="hr-H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Velika vjera: “do dana svoje smrti” (13,7)</a:t>
            </a:r>
          </a:p>
          <a:p>
            <a:pPr lvl="1"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Samson moli (16,28), jedna ruka desno druga nalijevo (29), smrću veća pobjeda (30)</a:t>
            </a:r>
          </a:p>
        </p:txBody>
      </p:sp>
      <p:pic>
        <p:nvPicPr>
          <p:cNvPr id="23556" name="Picture 4" descr="samson-21">
            <a:extLst>
              <a:ext uri="{FF2B5EF4-FFF2-40B4-BE49-F238E27FC236}">
                <a16:creationId xmlns:a16="http://schemas.microsoft.com/office/drawing/2014/main" id="{840A4E41-7AD8-C458-C5E3-EF7A304F871B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7891" y="20244"/>
            <a:ext cx="3466109" cy="338358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FCA80-76AE-3A85-5A33-D5A5A6372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D6B3F184-6095-397E-34D9-289E92A84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5986463" cy="1143000"/>
          </a:xfrm>
        </p:spPr>
        <p:txBody>
          <a:bodyPr/>
          <a:lstStyle/>
          <a:p>
            <a:r>
              <a:rPr lang="hr-HR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Moj skroviti put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DCA5002-8755-1676-71AA-CACEA3D7A5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3550" y="1600200"/>
            <a:ext cx="5191125" cy="4525963"/>
          </a:xfrm>
        </p:spPr>
        <p:txBody>
          <a:bodyPr/>
          <a:lstStyle/>
          <a:p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 pripadam?</a:t>
            </a:r>
          </a:p>
          <a:p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ja donosim </a:t>
            </a:r>
            <a:b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spasenje?</a:t>
            </a:r>
          </a:p>
          <a:p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moja najveća životna bol?</a:t>
            </a:r>
            <a:endParaRPr lang="hr-HR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0" name="AutoShape 4" descr="data:image/jpeg;base64,/9j/4AAQSkZJRgABAQAAAQABAAD/2wCEAAkGBhQSERUUExMWFRUWFxYaFxgYGBcXGhccHBgcFx0eGBoYHCYeGBkjGhcYHy8iIycpLCwsGB4xNTAqNSYrLCkBCQoKDgwOGg8PGiwlHyQsLCwsLCwsLCwsLCwsLCwsLCwsLCwsLCwsLCwsLCwsLCwsLCwsLCwsLCwsLCwsLCwsKf/AABEIAMABBgMBIgACEQEDEQH/xAAcAAABBQEBAQAAAAAAAAAAAAAEAQIDBQYABwj/xAA9EAABAgQDBgQFAwMDAwUAAAABAhEAAyExBBJBBQYiUWFxE4GRoTKxwdHwQlLhFCPxB2KSFYKyFhdyosL/xAAZAQADAQEBAAAAAAAAAAAAAAABAgMABAX/xAAqEQACAgICAQMEAAcAAAAAAAAAAQIRAyESMUEEUWETInHBMkKBkaHR8P/aAAwDAQACEQMRAD8A8+nYsEqNAXAoVKq1+Im7+xpBuA2gVImBTnMkS0h3zVDMQRbKmlqCkZ6cXWpQo58ost28OubORIR8UxQDnQa05AV8o5pR0dKex0lahmZgxdVBQ2v+aRpE4aUnDeImZMckoUgu5KnUCriKcvBY8ot8XtvZ6kzUow5KmSxVwutKstkuUk/EebkFjGp3Ux2FmSlSfDQktmmIIKksTQ5yGNMp6PAS5MWUqV0ZHYEszUzEIlhS2ohJNTnYqJFBwmzVrZ49E3f2WuVhkhQY1JDlTOezDsKB4xm0t9pWBxK5eFw8nJwqKgfjzpC+FqNXtaNNgf8AUjDzJ4kgKag8QlASCQCx4nABID2eLQSi7ITuS6LyOg2WpI0+sMnyQaikdalG6o56BUphwTFMN7cOVJSlb5nqAWDc3qH7Rhd9d45v9UUy5mYJLDIsBgaEFlVU78r9oEssYrWxowbZ6TjNsSZRCZk1KSQ4BPueQob8oJws5K0hSVBSVAEEVBBDj2jxTF7QVNX4s7OosmpULAGzaB+vvBuwt4Ms8HOQgB3ZzwhmDVNCQzFgdWiK9Qm+ijw67PYlJiFaIxav9RJiSkrlICeLMAfSpNNHP+I3gw5UkKAoQDcWIeOmOSEiTjJAjmHPDzLa4hMkUqItsYQ8cIkEuHBIjUgEIhWiYIEcpAg6NZBCZekTFAhhQI1L2NYgblHERwRHZYPGJrGxxVDvChfCjcY+wLY0GHhcN8KHBMHjE1s5ReOhQmHQKRhAIemGiHhUBxXsEckR0NTWOhHjixrPlqpLHrGm3QxcvDqmTVZjNQlPhioBd3zHRLN3EZaZMZUEJxagoFOmvvrrHnTjao9BM0QSVjKEZUkqLJdIoDRzVQJILGzCDRg5iZKxKDlbJIUfiS4JAS7AuEsTVh5HMbP2o0zMVGgIcO6QxALWuQfWhiCZjj+quZTlmrdzZwanpElCVhcky2xa8vBNKuFCQlFsjtcE31b/AHP0gzZXgIUpbijpKSpyqoLhkEJLAmvKKTF4zxikIQaBCUklRVRLAAczZhyHVydjYtUqYmYHSASl8oUQqpcPRSku4d4drQDTYHe3EpxS5y50xzmASoKCMuVQDywaMplMKULmLTG7xY1eAzTZhC0zTTKlHiS8gILAAkAhVWA7kUyG35hSsGbMK5ipbul/jzMXcAsw1dzalq7GyMRNmFWVa1IASqiv7bOGOqQK3YO8ZOxXFeCWbtVRWVKWp8xLgkVrq2tfWGImAqUpdM1QzACuYhgK0ppXtAeNXkKUkcQuRYAgMKVfVjb1ERBT/FoDUam/nf3h1HQLou8OUqPGpk0o4Cfm5LadRB86YlAaUkLOo0YE8/0l4B2BNBBSVG+ZmcC1dK0Abp2g6dJQkqC0OhbZVAZiCFaPcHMXavCGN4k1uh7F2dtBKCFLRmIUlXxFQUWaoVVSen0vpsHvjiFZAcQQlIIoAQXci3KwLtagjM7Q2GZM0gqIlKOZJNcyWzPWgJAByk6tVnhkiXLki5KwSFJUKAUbKx1c/wAvB/DA0j1Lcfe6ZPWmSohYAUVFQZZo+lCKta0a/FyQC4F48Y3TmJm4pMtQNSxUgqzpJIAZiAwN6W56+5yVMAK0Aqbn+Ytjm4nPkiipzQoXFhicLmcj0gDKY7YzUkQcaFCoUkQ0PHPDinAwriEUqIyqCjEjiEChDHh0EA5xChQ5QgPSHPGMdSODdI4Q4GFZhcohpQIUqhsamE4pEMMSPCGCjCJEdD0iOjNmPlhTFRpqW6d4MwCUgsdbfYwElbfnziNM+riPNatHpJ07Jy8mYSBoQ/MENTlDcdic+UCoSkAFmPOvmT0hk/FlQiHJrBS8sVv2LLZSeNwnME/EC7ZSwNdPuRqIuNlb4/0wV4crM5DGYQcoDkFICeFYc8VaRlkzCBQnT2rEongio83qT1PKNx2LeqNbtDeILLeFLuyQa5XqSFAhqEgFNaAgwBtHbc1GYJWtSFlyZoSolYuQpnIcuH5jWKKfMBL20Ad2HeI5i3DFyRQdoVY0jchZTKWApRCSeNV9a9zB4WgLDXNXpqXFzpr+GKzIUnSOQvo8UasFmqRsopQZgSk5lBiCSWYMUAc3u3Jr1s9kYRU0pEwLCApLqQAVCrUHIhy3MRif6tQKcq1DKAB0ALtQ1GYkxp90N4xhsQhSgopLE8QGUEXbUAE8tdYnwYzkXO9mCnTcetIAz5yGSSXykgNyVlAJtU2g7cnc1OKnLKwEy0gDIcwJBFCCmxB5l6dGjU7tb24XGTlLloBmy65loSFkUDpNSwYDQikazZyJaAyEIlh3ISAkE9W1jUrJvI6ood0dwThJpWZg0YIcBTJI4gTQObVjZtEaJkSJPWDVCXyYQgUgdMkp5RLmhVhxATC0NZxUQLi8HR06XgtIhzQ0ZOL0Bq0UKiYbWJ58plNyhjR6KejnGpeHOeUKlMPAjWAaHh1YWOjGOrCPDmjssYxDMMIkHlE/gGHIkdPaNySRqIQDDgDBJw55Qn9OYHNBohS8dEglVhYzkjHyjNaBiIKnKhVTnTQDrHn2ehRAJb+UPCGpDgL6faJkpzFm6841gIDIYPQ1brWIylrQd4WhFOn16xIjDguSCQPUHyjcgNFYVwhXBv8A09IJJUCAgq86AA8nJ/xA8+YDUAAUHt71hk7FoHUqOLxye0PCKPDAFQHFy9G5ebwg5xxLdD6RPJwwKFKJAysGepd7AV0vaAE0W5m2zhsSlikIWAmYVO6R3oA1C9Y2X/uqnMhMpBU5IVmZJABFRcVBNzRo8rkTFJJUk1bzax8iKGJJLBlEFjyiUoJu2Mtn0JI3llKA4xW2rjnTQ6QWjbbH4g3c/aPJ8Bt7JkQElQCU/EWLNy0Pf+YvpW8SLhA5VAJfp+axzOc10bgro9Rwe0kqufO4iySoaR4//wBbmGYcqgkAAFgzm7ltXpBs/e6YhQQnKaOTUitgCCHh1k9xXE9VbrCFfKMxsLbPioCk0OqXt9xGglYp/iEVjJMRpkK8K5uIYMGR184KWRDUpjq5TRGkQf0v48NOFMGZYTLDLIwUCDDmJE4PrBAAhQBB5s1A4QOUTJT5w7MIQKH4YztmHpEPEQlQhmaBxsNhbQwy4HC4eO8bjRrHKl846OBjo2zaPkOaoBVbfSIUCsFTtlzLs4HXz9YgkTQDUVsOQ6ntHKmn0djQSJTXiSTMryvX0iBKnNH1NdevpD0zaRjBMxTAejwxOILgppchqfgiIqJp9YbiAoJfQG/KBQQk4kTHzswd3d3JfqdIHnYN3KWa4FS35a8EYOWmYTdC9Do/UdeekOWhQKkqbNmOZOU0YO4IrViDBT3QGiuMtLC4OtmNfXnDvBSbKPVxW9xlf06QRJnJT8KHWkl3Ypu1QXfvQWprE4wmeqvDl3JNC9f2p+FoPKjUByMMqYcqRmVoNWHekXmG2SiVKWcQCl3SGLlxYgCju/RoEwE6XKUVBaivKoILAAFqO5rdma8LLnrWFGaVLSXPxGqtMul28n6Qkm3+A0RYtaE8MqqFAFWfK7imhoNaXfyiLFTUMkJQHyEKqSxd3Aeml+Zjp8zhonKQS5D1DDX179IRLjK9AKcT0D9n56HWGSMWOzqozDQsomw7dG+sOl47NMCQsuD1qb6XtAwx4MpcrIlCVEKDFbuDRzV6H7wDh3JZIJenXkwe9IXjdtmNMvbykmqlUqQ7jWjH5RNhMdNWylM3IIH4wilxONCSBlqCQp3voGe41jS7vYVM9KjYhgwJvXqG/iJSVK6DSurLbYGJnSyMqjmOhRp7U6RuMJtqawzpr/tdj3D094zOxEqRMTwgFyzn+Y2CJZHGWdrM4MccptMpwQTI3gFMw9IOlbWlnVu4+sY3bm1ZfCUvmaoykaOKkUq4/wAQCnbTMAVV7gjuG5x2Y803G0znnjSdHpYmR2aMls3ebKG+IdSx96xcSN5UEOUHyYiOmHqINbIvFJFtnhCvpAknbKF2EWIT0i0Zxl0I4tEELkibJ0hk/FJlpzKIA+Z5d4bkgUNEuFymBMFvDJmqyJLL/aRfs1ItIVTTVoLjQLlMdXlBTRGsQeRuJGe0dFJh95M82YiWPFyKZkkBmZySaM9Bz4uUdCc0+huLR817dxClLq4Aoxo1uXaKlKquKG/+IvNs7LW5UApblRJAJaurd4r0yvBmAq0Y5QasefLtHPBrjo6n2DBcOCzrBE2QkmhbveGqpYuH/L6w9ijAsxbIw/ioLEJzJJ4qBxUh9LOO0VWWkLJnlKhqLN0d29awGr6DGVD8GtSVNYgs507xa7SnJWMwICwxFaWYj2cPFVNxJKipshN8qWB8oGUqsbjbsPKlQVPxYJ4Qw16/xEmGmpY51LA0CQC/qRAKTEyZK5g4U05uw9TSGpUBMnlSEFTkkJ0BIc92tE83ahcJli1BSvk0BpwikMpaDl0fhf8AjrD5c17AMUgEJF9R509oFWMnQSqfM/W4zB3y5X7MKwMFEOTcUAOg84sFyAJSVhRLHKpJypsxBoXUA8BpUlS2JFMzElkto9CW7wIszGSiSQS4SCxID5Xdvr6GFk5QyjVSVBk6ECpej8u9YJVLOdKQl1Zg9y4Z3cGzNA+IlJciWozG/U2V26VcNrSGuxSTOkkrAIOa3dyDz+cWWH2iqSUhBYjiPIln5VavrEOBwypqcol1f4nsQwY0ve/MRZydjLUCCAlSbO1RzPRom2vITUydrSzLlzJi8ij3dxQkAV5VEWOA31loWpBSeEEmY2YltAKu7OK6xisPgFLarlL0BqXvlLQXgZgC6MwA5di7B45JwjRSLZ6B/wBRlYiWMoOVVauli98oOUERXbb2YpICUOaCpL6lw4pqDXlFPs6cUTHlrlqFHQ5H/Hyi6nb05SxkrAb4gAwPJwa11fWOeD4vseStdACJLS0hVFcQVXsXpTnDNnY98T4OZ0JQSRzVT0ADecP/APVklSyRKUtLO9L9Q/S76QBuLK8RU6aRfUBgCVElun8R03p2R4noWzFJDVAOg09Y1eAWSmsec7Ix4m50oL+GWd3ft0jabBxh+FR7Q2CTUtiZEXbRmds7WSpRlskhK2OYkF2YtX/cObh408UW2N30rJWWYAnKABU/EXAdyPVhF88nx0JBK9mKwksHElScxqCSksQHZ6FiNbiNZu5vGcTOWxBll8g1SBQFXIln8xa0efbS3rVJXO8NQRnTlBVXK4FO99NYF3Q3k8BcyYf205A2BNNXZuscmOco78F5QT0e2YnEplpKlqCUgOSYwe8H+psggysOslSqKXlIypIYlD3VycNGD27vxNxBIW5lueEqWBd3+KvK0UYAzk+GchegKv8AyPR4vLNJrqgwwxXZoBt8JmTCgZEqIygAUSAEgHsG9+cJGc2fIaaQotw8+o5kR0SUFRZstShqhTkio701q8YfaSCZiiS9adjbtGzn7Qlo4SQHIbmH6+1fpFNtPYTqzBQzKFjRm1fsIOB8ezmkZwj8+0PyRJOkgFgXIvSji7HWFA0s1zrHZYtEajRohMSrVWloQ1ggOkqBodbdIbPlsY4Iiz2fPABzIzUIFfceUButoZK9MixOxFIkpmliDQgGqXDpJ6EfKINnYJc5eSW5OUnWyQ+noOpEbrZ0mXNwi0OVHIVMaZVBKiGa4qQe8JuRu/4cnxljimsB0Rp/yoewEShl5XfgbJDj0ZUYqaZAGUFKVs5AJHQ+fnaBZMlWYAByWvq4dq3ix2FIXMmLQlRCATwg3qWYa8/KLKZJmLnBCJZUoUASly3Rq9aMI3Li3EZR0mUhxaVMlTgBg4rTqDr+aQKjCAknNQX0JFHb1jbYL/S6cs556kyQT8I41HWzsPXypEu8WwcNgZIymaqZMdIVmANBdgkBgWp1gqa6QvfZi9lYkS1ZioipCgzhuTP+Vi7wGw5eIlFWHX4arZZhclqnLyTW/MRRSZAUQAhnUAEpJckuBU0JqOXlF5uxsVfiJmqlZZQCiokkBLAg3IcvBnrdgLTCYA4SS61cY4iO9hXT7+tRhtqGbPUtjb25c2v384Xbe8ipwKUlhoDQgCtTraKjAEso1ALVHyhYRdNy7A+zW4RCwSAkEqfKR0D3NuXWG7RwIQAtL1Ad2NQz+8DYCYARVTkUT2dvYRPjdqFSVIa5Feg+d/WJSuxo6K+QhZGt76epjT4CeQhPEo8NQ4YezDz6RV4D+2HXlKFFIJKg3oRzb0MMnbzqAyoyoAOnc3JiU4PJpFVPgiz2thhJl+JLDEkagirv3P20isweLYEJUapUC3W9qaxKjelU1kTpaVpox97M0L/RywolOZF6AuPT7Qn8GpBS5bRBgtuqw4WmSR4hYAmwYkvWhLfODNi7y4gTSsrUpzXidNdMugiuVsILLpWnzTf+dIdh9mTEEskM9GILB7MTyHvFXKFd7F4u9ntWxt5wuWknUPz8oF38xk7+jJkkg5klSgQMqWJfrVgzi4jz7Y+MVJNaJupxRhrX8pBmL31KklKFAINCSHKvI6d4CzacWrJ/Sd2jG7UxBXxTElWZ8xJJLhuvLMK0rAMnbMyW6ZRSE0vxDnYhjWLXHtNUVnMSbtwg+gFG0iknTJAXlYu7FnLeZIf0MUhTVUPVbGoxqqksdaE+cSStoZlgKUWN2elND9olXgZZS4UQPzpeElYVIISgLJHNvxod8Rk2PwSAFki2XWmo6vHRHIXlmF0vwmhpqPzzhYKA1ZDgky1nLNzBRJZQ/SXJYpIqHPyg3EYGYmUollZHSoD9rUUDrQg/4iixMziB/K/akaDYu1jlYsqhD9ufT7wJJraN3ozs2WWDfCXbmRzpXyiIk1iwxUgIJS3A5ynkftArggRWLJtAuUvBMiWL3EIqVrCZSBWGEQ2bxOAO1IbImEdndofIode0WGFw4Uqwry68+cBuhkrL7c9HizkgJYEKzEaJIL+VWHVo3uOlhAASGDNTQAMw8opP9OcCJcuYojiKynySPqS/kItNrYhgDpf89I5dcrQ8tmV3N3SnTsRMU3hoEw51c6uEo5/E72AY8gfUjgJeHQAkAE3Op7m6j3p0ELsvLKw0nK1UFROtTmL05k+g5QHtPE5V2BAAhp+7EUnLXgdjMclCSpVAGf5N3NI873l2lJXm8dIz5SpEsqUcv6XzD4XZ2Ziwgza29XiT/BUMqUEkGrks7kagRhds44T5ql5ibAAhqClCLA3rzhYQbkG6FxG0QsDIhKFOM2TOCoCzuqjNYXubRJgcVNkkIKleGQQpJKsrKoeHXSvMCKyWCHbQacqD6+0WKTmYH9oI0sTTr0EdTSSoXsgMkJU4LuL+1vK0PSghBSS5NnFnq/XzieSkKoXFRcHtpa8RzGCgnUs34YWx0kFYPFeGGDksP2kn2fUxoZeNyBIUB4iksHyAISS2WtyQ/NupMUsgBJZKXVWrlP8AtNW/Ple4fYSZxQrMUqRSlRQihJN/itWvSOLNKP8AN0dEVRFtHDFcrNJAmZSfhylhlJIOUUPe/eMfh5rKU6WOosefTSNknZC8KsnKpcspCVgAKJ5sk1oQ4LUpesD43dOaXmSx4rgf/KiQkGt3atqw+LLFavXgnOD7M2cYElJ4m1Fmr/PXSD1bSVMmcNEi38nnWOnbvYhRrImE9EmhpDJO7eKQSTJWAOdKdYs+D77Jrki62ZOzfGcvXnEe39r+EEplrqfiINU9GehLg+UBYtK5CUmYhQez0elfLtzigxK86i5YGru7fctEoYU5cvA7yaotZm3FqSQVKULso+Ver6dIXDbV4VKKQWZmpqxf1ipVwcROawb38oEGKJcaEvSjR0LGq0T5MsjtKYpWYrLksQLADpYQAMK6705iv+YalftfrziSWgqIyjyt384okl0LdljKUUM1qaBifnF0jayVEABiOf06xV5AZbBJBZ6v8zESqEFNwByo4anrHPOCn2VjKi1xCuJ2HXNT3HyjoXAMsMshxzcD2jokmoqmV2+jLYlBtEmDnFNQWIqKO/5WDdr4IgZwKE16Foq0oe146otSRBqmW8mb4xcMFBz0J7W6wLi8KUFrB/Q6j3vqCIZhlMTWte1rQZip/iygdfxvS3Ywm4y+Bu0CCcAwFebxPMmJULPyiry84eMQRQCKuJNSJ8/FUfn3ix2c6VBf7S48qxUIIcE31i4wquAgVFy1XYW/NYWfQYm23S2mkrmyRcOpIqXSaeob3gzbB4VBTgsQx/LRldz8Wn+oUhS/DUQkAlqgAAgv/wAvWN5iNnSigzVThPloMtwwBbMx4gSwcuwva0efPI8eTjWjpjjUocrLHAY0DDSUrNRLD98rj5iAMXjQpqvR3oL1aHYrY8pdUTVpKlZfidyCS5KnYMNGjJ774TESJFipEwsZgBACTYOQHBs/3EDFnjnfGIssLxq2Zbbm1ivEKUbJOVPVIf5ub6GKifJSCCl2I1ah5P8AmkOSqvFzpR/tHYiUbsSKEnvyHJ49NKjnexTMBuXPO9hzgiRm/UoMSNdRb85xDgpalIU3Q3p5mCpeziRqzWBeM2kZJvoUzgXaruGNXc0trESMUkvmUBlDgNVXQdTE208KJKA4ZSw6WLluZ/NYphLcit36QI1JWgu4svcLt0FYBSWq/Qh2YDq2vyi32FvEp8tgVJdjW2UkkhWpv7RjZTA1anvpSLPC7eKAEhIoQQQ4perByQdX0hMmJNUkNGfuz2GRNCQHzOb+GFKdrVADwSjHqr/amMGorKH0o9Yod1d8Fz8OfEyghTFTpQGuAQNfS2tYD2pv0ziQCtSndyoJDF61L87iPKjCSk4+SrSezVzMVmBDlBa7gjuSC3OhjzreXeIzXlImKSUqLlSkgKYNoBSpLV0MRTd+cUy0kjwynKoZUhwUsXo4eusUwnS1OpSSgWdwRyYAgknt7R1YsLi+Ul+ASdqkVU/aM1QSFGgzFILNUsW6OIdMW4FXLVFewZh3EGiQhOZSTneqPhdJcEuKAmgECTs6gMwbKQXa4NwW7P5R3JrwQafkHxk5I4UijDMTfNenSsDyWMPn4NQcsKuach2geVcRRUIEqVXpEuHLEmwHS/nDDp6xNLIIs5LBgb1+cZjIssLjipuEADu0Mnl+lYrUTFJ5uDUfnaC8NiBUkZtAOvXo30iMo1tDxZbbIxASour9PW7jkDHRWy1AmzFq3jonKNstFxraEx+2DMKgKI7VMASpgs0FTcCEJBdya9v8wPipZGV/2/U/SKQUUqRF35JUIBsW5G8TYdACsorUuNGbSA0TWESyJwdwSFMG7vGaCmh8xCCc2buIO2BshMzEISsEhRoOfIBiGvd+cds3ZSp8wFg2pZrH3Met7qbDky0GYlAKkFQC6/FlTSmlDTR45s3qFj0dUfTScPqPX7MH/qJurh8NLlzJaFSlroZZLhiDUVLEEMQ9i8ZCVPVLCFhQIe2tNDGk3vxOIXPAxRBBBCWsEg+oUCz9hGXmTAC1mPCHcdzzpTziuFtwVuznyR4yNFiMCkqRP0yglPXTh7/eDsJvI0mbKUfjQW6lIoPZvIRQS9qTfFGbiQ7gUYGwIGsa7au/aEy0pThZRYcJUlKlD1Br51rDcftp/wDUC6doZhdrTThkqS5YkE89GfqPnGl3nx6pmCEiYoqUpClqtRkkJav7i/8A2x5/I3pmTpiBMPCFBWVIAFDy8h6Ro14gqRiFqLqDdgAlyB0DGPPmnh0lVv8AZ6cazpSfSX+TzPOUlwSa3rXvB8jappwJPU1Pu49ojVhSUgs0QKRoxBEetpnkbRYTtohSQwy0L1v6Qmz9plBehJdwbN6xVkdYKw6xT8+XlGcFVBU3dl3vWULEkoF0s9b/ALa6/eM+qTwkGh7OXFGfSLDGzSUpShykXFbnmLGje8BqDGvPnCYY8Y8Q5HcrIC5qb6mOUAzuHow/OsTzJbDN+F4gCAKkVipMtcLtJ5JzJUySySEoyuz8XDUt1eIBtRxlqB0oPNrwiMdw5VhwCVB3dyw86N6QbhcUmY78PCbkN1784lxSvRTl8gUtWchCa97efP5QipKiogklILAlL0HLQQZh8CEELSp6u1B27GJAlA4SFPShA+gMBy9grZWKlKBKk2DCgILkH7ExJhcU4YhwXdvqLawRPxiZYygcTu1Ge1YCw+IS9XGoZmP8QyXJdAbSHbWQxBS+UtY2oNNC9axXy0d/SLGZNTMBqAwJYAG1nPKK5Bf+IePVE27dhEyaGDAvr+crQZgcSJYUWdQYJtQ6/X0gECveJ5rpTksCxOj8o0laoaLrYuZJq58/rBGFKTR+0Vua8E4WUTVN03HTnCyWgpheIS1SW5R0WAlJCQVuSdKUhIh9SvBVRvyCbQmgjyEVoVcGvfSC8+ap1gNUhzfWKx1onLZPh5bxLJwAJJCwlq1+QgWXLOajs/lFr4csSieI9zcto3KFnKhoxsttlTlCUlCCHWpSXP6Q2nVyKxtJW0JuDlJKfhSkdG6quCIwewdtIlJCZsnOygUqClJy9GHO0etycdInFBlS+Dw1lQFGLsEnkeFbnsagV8+eFue9Kz1H6uEYKNXo80xc9OMlZSpImPnClfuN6jQ+ekUGL2EZMpS560JU/wDbSkhSlHmWNE+Rd9I9D3s3Gw01KVyv7K34imqS9fhelSKvHnm8W668MtOdecKsqulGINiA0WwShfGMv6US9SpTjzlD4u9f2KLOQczkHnBUuaZlCXYGJE7PADuY0e6KSCo2lpBzFhpVyfy0dWXKscHKujhxYnOXGzN4KS6k9/a8bzDlkTUK/UhY9UEf/p/KD5m7KWQOH+5UHLVLpJ51LiBJsrjy68QPcX/8THmepzrK0vY9X0mLjCXyYGXNIN/zpDps7MXJY87QGJZBIZ+8IuTHsUjx7fRIpBNhSIglq8okQgxIvDEMWofyh84axaJMPjW0bno/lDlyBl16NUH7QuAwHiFVTQOQLmoFOtX8onweAUVlAUzEv5X+sI2kMvkAmzCpgGp5QxSFHQeoi1xkySeFCK/vLwLMASBw31Yv+NGUvgDSBlPZQp6aR3hhusWEqTndIDFnSCDUgOR7dzA0tD3FoKkChkzFlgn9vvUaxGucqledzyVEy8HyB/C8IvB8wdfcv9Y2g0wOc715xEF84kxgIVr0eBlr6Q6JPskE4+0Ol1pX1DdO0RBRg/AYULUBzIDAfjmA9IKFnzgpdm0Yl/y8WWzdmnFFbqShSUpZ7EAZfKw9Yi2jglivhMALtUtSoHUdxEGDxpQSpJNQxHMRNtyj9nZVVewtO7hCCVqCeIihf284JRsvw5bhSVA6gE/SkFYLGJKDkVmUuhQpioEOLDobtC4raUwACgYByBlfnpfWORzyN0dChBbRU4gEsI6DV+IoUUFEHk7PatY6KqYriVSlsGp9IYpru3SJUyypjXr8oHmyatFSI0TGiU4olOV6XH8QN4Lc4ejCk8xDUgWyy2fmWEEMSFknsKv9fKPR9wsa2cLVmUpwSQA5WydBoELPm8ea7KxJlGxKCRmy/E3JJsH/ABo0eH3jkSwTJkzPEZTFagoJURlzAuKtzCvLXnyJ3oZO1s2mFnhQMldQUgf/AFEYXe8zeCWQVFJW7AnkNLf4gjZu2FhQPDQAOVjkBoDWkW+O2shaOIB1fGl0KBozuXr/ANodmpccGODx5E2e56jPCeFxg+6PPRiCBU62Mafd7EJTg5xJ+IBFrlWYAe8VuOlS1TFlMol2AZyAAGJDVD+0FT8MEShJQsE5vEUS4SGBABe5dT+XWOzNWRKPyv8AZ5uK4XL4NdszbImqlENRU29sqQ5PYH2Biuw20wrEZ0pKwsrIANeJOblcOYpd3kupcgrCT4MyXLJs5fXq56xFhVTpBfhCkFQP6gf0l2IcERyTwxc5LzS/Z1YsjUU/yUO0eGYsclK+cCmbBeIlJS9XPa8CpmC3ufyketHo8uWmW+xJcsJVMntSiUmxPX7dDD8ZtKSteUSx4YYcJBI6tY9usZ2ZOIJy2OlW97w+TLAqVeQvC/S+7k2D6muKNVssJkTs0tQKFBuK6HIIo4qG1gKSkTJ0y5SFEBqZgVkhzoK97RRjELJqSeTwTgsYEO7kHlWnn6/5jfTat+ReRYT8QglIdkggWItRsw6mCMNUkJRwp+FzzDO+rPSBJO1kh5aQAgkk5xqbUHIU69IgXjFylJyqKmFrgdv8QtN6CIla5c0F3Jc0/TSx5NDULWOJCiQptLMW1iCdizMLEKAPKgB7cvvBmzgEiqgH1NfRINT3MUelsCVvREdrTUksrpxBJ5aEefnF/sHeKWtLTwnO7BqZuTCz6Rl8fMdZ/V7fKFmpdKUhLHq1H0+sCWOMl0ZSafZtNsbSwsyWqWoKQpqHKmhFdDbSMQrCIK2Ezg5tUeT1iOtQt+T3tDRIozpgwhwVIEpciwx0uWyRKzOAxKmGbqAHb1geRPVLLpDG7mvoITDrWkMGI6vTtDytZ/T7wa8B0N/qCfiUX6GI0O9AWMTppUpaH+IjWCGvkHJa3PlE8vGrTZR7O49DHJA7vEgwRJLB+whW15GSfgM2UJs5SgBmYA2EdA2HmKR8KlIJvUh/QR0SlG3oZSa0f//Z">
            <a:extLst>
              <a:ext uri="{FF2B5EF4-FFF2-40B4-BE49-F238E27FC236}">
                <a16:creationId xmlns:a16="http://schemas.microsoft.com/office/drawing/2014/main" id="{412D5ECB-A9D9-426C-A221-ECA78810E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61" name="AutoShape 5" descr="data:image/jpeg;base64,/9j/4AAQSkZJRgABAQAAAQABAAD/2wCEAAkGBhQSERUUExMWFRUWFxYaFxgYGBcXGhccHBgcFx0eGBoYHCYeGBkjGhcYHy8iIycpLCwsGB4xNTAqNSYrLCkBCQoKDgwOGg8PGiwlHyQsLCwsLCwsLCwsLCwsLCwsLCwsLCwsLCwsLCwsLCwsLCwsLCwsLCwsLCwsLCwsLCwsKf/AABEIAMABBgMBIgACEQEDEQH/xAAcAAABBQEBAQAAAAAAAAAAAAAEAQIDBQYABwj/xAA9EAABAgQDBgQFAwMDAwUAAAABAhEAAyExBBJBBQYiUWFxE4GRoTKxwdHwQlLhFCPxB2KSFYKyFhdyosL/xAAZAQADAQEBAAAAAAAAAAAAAAABAgMABAX/xAAqEQACAgICAQMEAAcAAAAAAAAAAQIRAyESMUEEUWETInHBMkKBkaHR8P/aAAwDAQACEQMRAD8A8+nYsEqNAXAoVKq1+Im7+xpBuA2gVImBTnMkS0h3zVDMQRbKmlqCkZ6cXWpQo58ost28OubORIR8UxQDnQa05AV8o5pR0dKex0lahmZgxdVBQ2v+aRpE4aUnDeImZMckoUgu5KnUCriKcvBY8ot8XtvZ6kzUow5KmSxVwutKstkuUk/EebkFjGp3Ux2FmSlSfDQktmmIIKksTQ5yGNMp6PAS5MWUqV0ZHYEszUzEIlhS2ohJNTnYqJFBwmzVrZ49E3f2WuVhkhQY1JDlTOezDsKB4xm0t9pWBxK5eFw8nJwqKgfjzpC+FqNXtaNNgf8AUjDzJ4kgKag8QlASCQCx4nABID2eLQSi7ITuS6LyOg2WpI0+sMnyQaikdalG6o56BUphwTFMN7cOVJSlb5nqAWDc3qH7Rhd9d45v9UUy5mYJLDIsBgaEFlVU78r9oEssYrWxowbZ6TjNsSZRCZk1KSQ4BPueQob8oJws5K0hSVBSVAEEVBBDj2jxTF7QVNX4s7OosmpULAGzaB+vvBuwt4Ms8HOQgB3ZzwhmDVNCQzFgdWiK9Qm+ijw67PYlJiFaIxav9RJiSkrlICeLMAfSpNNHP+I3gw5UkKAoQDcWIeOmOSEiTjJAjmHPDzLa4hMkUqItsYQ8cIkEuHBIjUgEIhWiYIEcpAg6NZBCZekTFAhhQI1L2NYgblHERwRHZYPGJrGxxVDvChfCjcY+wLY0GHhcN8KHBMHjE1s5ReOhQmHQKRhAIemGiHhUBxXsEckR0NTWOhHjixrPlqpLHrGm3QxcvDqmTVZjNQlPhioBd3zHRLN3EZaZMZUEJxagoFOmvvrrHnTjao9BM0QSVjKEZUkqLJdIoDRzVQJILGzCDRg5iZKxKDlbJIUfiS4JAS7AuEsTVh5HMbP2o0zMVGgIcO6QxALWuQfWhiCZjj+quZTlmrdzZwanpElCVhcky2xa8vBNKuFCQlFsjtcE31b/AHP0gzZXgIUpbijpKSpyqoLhkEJLAmvKKTF4zxikIQaBCUklRVRLAAczZhyHVydjYtUqYmYHSASl8oUQqpcPRSku4d4drQDTYHe3EpxS5y50xzmASoKCMuVQDywaMplMKULmLTG7xY1eAzTZhC0zTTKlHiS8gILAAkAhVWA7kUyG35hSsGbMK5ipbul/jzMXcAsw1dzalq7GyMRNmFWVa1IASqiv7bOGOqQK3YO8ZOxXFeCWbtVRWVKWp8xLgkVrq2tfWGImAqUpdM1QzACuYhgK0ppXtAeNXkKUkcQuRYAgMKVfVjb1ERBT/FoDUam/nf3h1HQLou8OUqPGpk0o4Cfm5LadRB86YlAaUkLOo0YE8/0l4B2BNBBSVG+ZmcC1dK0Abp2g6dJQkqC0OhbZVAZiCFaPcHMXavCGN4k1uh7F2dtBKCFLRmIUlXxFQUWaoVVSen0vpsHvjiFZAcQQlIIoAQXci3KwLtagjM7Q2GZM0gqIlKOZJNcyWzPWgJAByk6tVnhkiXLki5KwSFJUKAUbKx1c/wAvB/DA0j1Lcfe6ZPWmSohYAUVFQZZo+lCKta0a/FyQC4F48Y3TmJm4pMtQNSxUgqzpJIAZiAwN6W56+5yVMAK0Aqbn+Ytjm4nPkiipzQoXFhicLmcj0gDKY7YzUkQcaFCoUkQ0PHPDinAwriEUqIyqCjEjiEChDHh0EA5xChQ5QgPSHPGMdSODdI4Q4GFZhcohpQIUqhsamE4pEMMSPCGCjCJEdD0iOjNmPlhTFRpqW6d4MwCUgsdbfYwElbfnziNM+riPNatHpJ07Jy8mYSBoQ/MENTlDcdic+UCoSkAFmPOvmT0hk/FlQiHJrBS8sVv2LLZSeNwnME/EC7ZSwNdPuRqIuNlb4/0wV4crM5DGYQcoDkFICeFYc8VaRlkzCBQnT2rEongio83qT1PKNx2LeqNbtDeILLeFLuyQa5XqSFAhqEgFNaAgwBtHbc1GYJWtSFlyZoSolYuQpnIcuH5jWKKfMBL20Ad2HeI5i3DFyRQdoVY0jchZTKWApRCSeNV9a9zB4WgLDXNXpqXFzpr+GKzIUnSOQvo8UasFmqRsopQZgSk5lBiCSWYMUAc3u3Jr1s9kYRU0pEwLCApLqQAVCrUHIhy3MRif6tQKcq1DKAB0ALtQ1GYkxp90N4xhsQhSgopLE8QGUEXbUAE8tdYnwYzkXO9mCnTcetIAz5yGSSXykgNyVlAJtU2g7cnc1OKnLKwEy0gDIcwJBFCCmxB5l6dGjU7tb24XGTlLloBmy65loSFkUDpNSwYDQikazZyJaAyEIlh3ISAkE9W1jUrJvI6ood0dwThJpWZg0YIcBTJI4gTQObVjZtEaJkSJPWDVCXyYQgUgdMkp5RLmhVhxATC0NZxUQLi8HR06XgtIhzQ0ZOL0Bq0UKiYbWJ58plNyhjR6KejnGpeHOeUKlMPAjWAaHh1YWOjGOrCPDmjssYxDMMIkHlE/gGHIkdPaNySRqIQDDgDBJw55Qn9OYHNBohS8dEglVhYzkjHyjNaBiIKnKhVTnTQDrHn2ehRAJb+UPCGpDgL6faJkpzFm6841gIDIYPQ1brWIylrQd4WhFOn16xIjDguSCQPUHyjcgNFYVwhXBv8A09IJJUCAgq86AA8nJ/xA8+YDUAAUHt71hk7FoHUqOLxye0PCKPDAFQHFy9G5ebwg5xxLdD6RPJwwKFKJAysGepd7AV0vaAE0W5m2zhsSlikIWAmYVO6R3oA1C9Y2X/uqnMhMpBU5IVmZJABFRcVBNzRo8rkTFJJUk1bzax8iKGJJLBlEFjyiUoJu2Mtn0JI3llKA4xW2rjnTQ6QWjbbH4g3c/aPJ8Bt7JkQElQCU/EWLNy0Pf+YvpW8SLhA5VAJfp+axzOc10bgro9Rwe0kqufO4iySoaR4//wBbmGYcqgkAAFgzm7ltXpBs/e6YhQQnKaOTUitgCCHh1k9xXE9VbrCFfKMxsLbPioCk0OqXt9xGglYp/iEVjJMRpkK8K5uIYMGR184KWRDUpjq5TRGkQf0v48NOFMGZYTLDLIwUCDDmJE4PrBAAhQBB5s1A4QOUTJT5w7MIQKH4YztmHpEPEQlQhmaBxsNhbQwy4HC4eO8bjRrHKl846OBjo2zaPkOaoBVbfSIUCsFTtlzLs4HXz9YgkTQDUVsOQ6ntHKmn0djQSJTXiSTMryvX0iBKnNH1NdevpD0zaRjBMxTAejwxOILgppchqfgiIqJp9YbiAoJfQG/KBQQk4kTHzswd3d3JfqdIHnYN3KWa4FS35a8EYOWmYTdC9Do/UdeekOWhQKkqbNmOZOU0YO4IrViDBT3QGiuMtLC4OtmNfXnDvBSbKPVxW9xlf06QRJnJT8KHWkl3Ypu1QXfvQWprE4wmeqvDl3JNC9f2p+FoPKjUByMMqYcqRmVoNWHekXmG2SiVKWcQCl3SGLlxYgCju/RoEwE6XKUVBaivKoILAAFqO5rdma8LLnrWFGaVLSXPxGqtMul28n6Qkm3+A0RYtaE8MqqFAFWfK7imhoNaXfyiLFTUMkJQHyEKqSxd3Aeml+Zjp8zhonKQS5D1DDX179IRLjK9AKcT0D9n56HWGSMWOzqozDQsomw7dG+sOl47NMCQsuD1qb6XtAwx4MpcrIlCVEKDFbuDRzV6H7wDh3JZIJenXkwe9IXjdtmNMvbykmqlUqQ7jWjH5RNhMdNWylM3IIH4wilxONCSBlqCQp3voGe41jS7vYVM9KjYhgwJvXqG/iJSVK6DSurLbYGJnSyMqjmOhRp7U6RuMJtqawzpr/tdj3D094zOxEqRMTwgFyzn+Y2CJZHGWdrM4MccptMpwQTI3gFMw9IOlbWlnVu4+sY3bm1ZfCUvmaoykaOKkUq4/wAQCnbTMAVV7gjuG5x2Y803G0znnjSdHpYmR2aMls3ebKG+IdSx96xcSN5UEOUHyYiOmHqINbIvFJFtnhCvpAknbKF2EWIT0i0Zxl0I4tEELkibJ0hk/FJlpzKIA+Z5d4bkgUNEuFymBMFvDJmqyJLL/aRfs1ItIVTTVoLjQLlMdXlBTRGsQeRuJGe0dFJh95M82YiWPFyKZkkBmZySaM9Bz4uUdCc0+huLR817dxClLq4Aoxo1uXaKlKquKG/+IvNs7LW5UApblRJAJaurd4r0yvBmAq0Y5QasefLtHPBrjo6n2DBcOCzrBE2QkmhbveGqpYuH/L6w9ijAsxbIw/ioLEJzJJ4qBxUh9LOO0VWWkLJnlKhqLN0d29awGr6DGVD8GtSVNYgs507xa7SnJWMwICwxFaWYj2cPFVNxJKipshN8qWB8oGUqsbjbsPKlQVPxYJ4Qw16/xEmGmpY51LA0CQC/qRAKTEyZK5g4U05uw9TSGpUBMnlSEFTkkJ0BIc92tE83ahcJli1BSvk0BpwikMpaDl0fhf8AjrD5c17AMUgEJF9R509oFWMnQSqfM/W4zB3y5X7MKwMFEOTcUAOg84sFyAJSVhRLHKpJypsxBoXUA8BpUlS2JFMzElkto9CW7wIszGSiSQS4SCxID5Xdvr6GFk5QyjVSVBk6ECpej8u9YJVLOdKQl1Zg9y4Z3cGzNA+IlJciWozG/U2V26VcNrSGuxSTOkkrAIOa3dyDz+cWWH2iqSUhBYjiPIln5VavrEOBwypqcol1f4nsQwY0ve/MRZydjLUCCAlSbO1RzPRom2vITUydrSzLlzJi8ij3dxQkAV5VEWOA31loWpBSeEEmY2YltAKu7OK6xisPgFLarlL0BqXvlLQXgZgC6MwA5di7B45JwjRSLZ6B/wBRlYiWMoOVVauli98oOUERXbb2YpICUOaCpL6lw4pqDXlFPs6cUTHlrlqFHQ5H/Hyi6nb05SxkrAb4gAwPJwa11fWOeD4vseStdACJLS0hVFcQVXsXpTnDNnY98T4OZ0JQSRzVT0ADecP/APVklSyRKUtLO9L9Q/S76QBuLK8RU6aRfUBgCVElun8R03p2R4noWzFJDVAOg09Y1eAWSmsec7Ix4m50oL+GWd3ft0jabBxh+FR7Q2CTUtiZEXbRmds7WSpRlskhK2OYkF2YtX/cObh408UW2N30rJWWYAnKABU/EXAdyPVhF88nx0JBK9mKwksHElScxqCSksQHZ6FiNbiNZu5vGcTOWxBll8g1SBQFXIln8xa0efbS3rVJXO8NQRnTlBVXK4FO99NYF3Q3k8BcyYf205A2BNNXZuscmOco78F5QT0e2YnEplpKlqCUgOSYwe8H+psggysOslSqKXlIypIYlD3VycNGD27vxNxBIW5lueEqWBd3+KvK0UYAzk+GchegKv8AyPR4vLNJrqgwwxXZoBt8JmTCgZEqIygAUSAEgHsG9+cJGc2fIaaQotw8+o5kR0SUFRZstShqhTkio701q8YfaSCZiiS9adjbtGzn7Qlo4SQHIbmH6+1fpFNtPYTqzBQzKFjRm1fsIOB8ezmkZwj8+0PyRJOkgFgXIvSji7HWFA0s1zrHZYtEajRohMSrVWloQ1ggOkqBodbdIbPlsY4Iiz2fPABzIzUIFfceUButoZK9MixOxFIkpmliDQgGqXDpJ6EfKINnYJc5eSW5OUnWyQ+noOpEbrZ0mXNwi0OVHIVMaZVBKiGa4qQe8JuRu/4cnxljimsB0Rp/yoewEShl5XfgbJDj0ZUYqaZAGUFKVs5AJHQ+fnaBZMlWYAByWvq4dq3ix2FIXMmLQlRCATwg3qWYa8/KLKZJmLnBCJZUoUASly3Rq9aMI3Li3EZR0mUhxaVMlTgBg4rTqDr+aQKjCAknNQX0JFHb1jbYL/S6cs556kyQT8I41HWzsPXypEu8WwcNgZIymaqZMdIVmANBdgkBgWp1gqa6QvfZi9lYkS1ZioipCgzhuTP+Vi7wGw5eIlFWHX4arZZhclqnLyTW/MRRSZAUQAhnUAEpJckuBU0JqOXlF5uxsVfiJmqlZZQCiokkBLAg3IcvBnrdgLTCYA4SS61cY4iO9hXT7+tRhtqGbPUtjb25c2v384Xbe8ipwKUlhoDQgCtTraKjAEso1ALVHyhYRdNy7A+zW4RCwSAkEqfKR0D3NuXWG7RwIQAtL1Ad2NQz+8DYCYARVTkUT2dvYRPjdqFSVIa5Feg+d/WJSuxo6K+QhZGt76epjT4CeQhPEo8NQ4YezDz6RV4D+2HXlKFFIJKg3oRzb0MMnbzqAyoyoAOnc3JiU4PJpFVPgiz2thhJl+JLDEkagirv3P20isweLYEJUapUC3W9qaxKjelU1kTpaVpox97M0L/RywolOZF6AuPT7Qn8GpBS5bRBgtuqw4WmSR4hYAmwYkvWhLfODNi7y4gTSsrUpzXidNdMugiuVsILLpWnzTf+dIdh9mTEEskM9GILB7MTyHvFXKFd7F4u9ntWxt5wuWknUPz8oF38xk7+jJkkg5klSgQMqWJfrVgzi4jz7Y+MVJNaJupxRhrX8pBmL31KklKFAINCSHKvI6d4CzacWrJ/Sd2jG7UxBXxTElWZ8xJJLhuvLMK0rAMnbMyW6ZRSE0vxDnYhjWLXHtNUVnMSbtwg+gFG0iknTJAXlYu7FnLeZIf0MUhTVUPVbGoxqqksdaE+cSStoZlgKUWN2elND9olXgZZS4UQPzpeElYVIISgLJHNvxod8Rk2PwSAFki2XWmo6vHRHIXlmF0vwmhpqPzzhYKA1ZDgky1nLNzBRJZQ/SXJYpIqHPyg3EYGYmUollZHSoD9rUUDrQg/4iixMziB/K/akaDYu1jlYsqhD9ufT7wJJraN3ozs2WWDfCXbmRzpXyiIk1iwxUgIJS3A5ynkftArggRWLJtAuUvBMiWL3EIqVrCZSBWGEQ2bxOAO1IbImEdndofIode0WGFw4Uqwry68+cBuhkrL7c9HizkgJYEKzEaJIL+VWHVo3uOlhAASGDNTQAMw8opP9OcCJcuYojiKynySPqS/kItNrYhgDpf89I5dcrQ8tmV3N3SnTsRMU3hoEw51c6uEo5/E72AY8gfUjgJeHQAkAE3Op7m6j3p0ELsvLKw0nK1UFROtTmL05k+g5QHtPE5V2BAAhp+7EUnLXgdjMclCSpVAGf5N3NI873l2lJXm8dIz5SpEsqUcv6XzD4XZ2Ziwgza29XiT/BUMqUEkGrks7kagRhds44T5ql5ibAAhqClCLA3rzhYQbkG6FxG0QsDIhKFOM2TOCoCzuqjNYXubRJgcVNkkIKleGQQpJKsrKoeHXSvMCKyWCHbQacqD6+0WKTmYH9oI0sTTr0EdTSSoXsgMkJU4LuL+1vK0PSghBSS5NnFnq/XzieSkKoXFRcHtpa8RzGCgnUs34YWx0kFYPFeGGDksP2kn2fUxoZeNyBIUB4iksHyAISS2WtyQ/NupMUsgBJZKXVWrlP8AtNW/Ple4fYSZxQrMUqRSlRQihJN/itWvSOLNKP8AN0dEVRFtHDFcrNJAmZSfhylhlJIOUUPe/eMfh5rKU6WOosefTSNknZC8KsnKpcspCVgAKJ5sk1oQ4LUpesD43dOaXmSx4rgf/KiQkGt3atqw+LLFavXgnOD7M2cYElJ4m1Fmr/PXSD1bSVMmcNEi38nnWOnbvYhRrImE9EmhpDJO7eKQSTJWAOdKdYs+D77Jrki62ZOzfGcvXnEe39r+EEplrqfiINU9GehLg+UBYtK5CUmYhQez0elfLtzigxK86i5YGru7fctEoYU5cvA7yaotZm3FqSQVKULso+Ver6dIXDbV4VKKQWZmpqxf1ipVwcROawb38oEGKJcaEvSjR0LGq0T5MsjtKYpWYrLksQLADpYQAMK6705iv+YalftfrziSWgqIyjyt384okl0LdljKUUM1qaBifnF0jayVEABiOf06xV5AZbBJBZ6v8zESqEFNwByo4anrHPOCn2VjKi1xCuJ2HXNT3HyjoXAMsMshxzcD2jokmoqmV2+jLYlBtEmDnFNQWIqKO/5WDdr4IgZwKE16Foq0oe146otSRBqmW8mb4xcMFBz0J7W6wLi8KUFrB/Q6j3vqCIZhlMTWte1rQZip/iygdfxvS3Ywm4y+Bu0CCcAwFebxPMmJULPyiry84eMQRQCKuJNSJ8/FUfn3ix2c6VBf7S48qxUIIcE31i4wquAgVFy1XYW/NYWfQYm23S2mkrmyRcOpIqXSaeob3gzbB4VBTgsQx/LRldz8Wn+oUhS/DUQkAlqgAAgv/wAvWN5iNnSigzVThPloMtwwBbMx4gSwcuwva0efPI8eTjWjpjjUocrLHAY0DDSUrNRLD98rj5iAMXjQpqvR3oL1aHYrY8pdUTVpKlZfidyCS5KnYMNGjJ774TESJFipEwsZgBACTYOQHBs/3EDFnjnfGIssLxq2Zbbm1ivEKUbJOVPVIf5ub6GKifJSCCl2I1ah5P8AmkOSqvFzpR/tHYiUbsSKEnvyHJ49NKjnexTMBuXPO9hzgiRm/UoMSNdRb85xDgpalIU3Q3p5mCpeziRqzWBeM2kZJvoUzgXaruGNXc0trESMUkvmUBlDgNVXQdTE208KJKA4ZSw6WLluZ/NYphLcit36QI1JWgu4svcLt0FYBSWq/Qh2YDq2vyi32FvEp8tgVJdjW2UkkhWpv7RjZTA1anvpSLPC7eKAEhIoQQQ4perByQdX0hMmJNUkNGfuz2GRNCQHzOb+GFKdrVADwSjHqr/amMGorKH0o9Yod1d8Fz8OfEyghTFTpQGuAQNfS2tYD2pv0ziQCtSndyoJDF61L87iPKjCSk4+SrSezVzMVmBDlBa7gjuSC3OhjzreXeIzXlImKSUqLlSkgKYNoBSpLV0MRTd+cUy0kjwynKoZUhwUsXo4eusUwnS1OpSSgWdwRyYAgknt7R1YsLi+Ul+ASdqkVU/aM1QSFGgzFILNUsW6OIdMW4FXLVFewZh3EGiQhOZSTneqPhdJcEuKAmgECTs6gMwbKQXa4NwW7P5R3JrwQafkHxk5I4UijDMTfNenSsDyWMPn4NQcsKuach2geVcRRUIEqVXpEuHLEmwHS/nDDp6xNLIIs5LBgb1+cZjIssLjipuEADu0Mnl+lYrUTFJ5uDUfnaC8NiBUkZtAOvXo30iMo1tDxZbbIxASour9PW7jkDHRWy1AmzFq3jonKNstFxraEx+2DMKgKI7VMASpgs0FTcCEJBdya9v8wPipZGV/2/U/SKQUUqRF35JUIBsW5G8TYdACsorUuNGbSA0TWESyJwdwSFMG7vGaCmh8xCCc2buIO2BshMzEISsEhRoOfIBiGvd+cds3ZSp8wFg2pZrH3Met7qbDky0GYlAKkFQC6/FlTSmlDTR45s3qFj0dUfTScPqPX7MH/qJurh8NLlzJaFSlroZZLhiDUVLEEMQ9i8ZCVPVLCFhQIe2tNDGk3vxOIXPAxRBBBCWsEg+oUCz9hGXmTAC1mPCHcdzzpTziuFtwVuznyR4yNFiMCkqRP0yglPXTh7/eDsJvI0mbKUfjQW6lIoPZvIRQS9qTfFGbiQ7gUYGwIGsa7au/aEy0pThZRYcJUlKlD1Br51rDcftp/wDUC6doZhdrTThkqS5YkE89GfqPnGl3nx6pmCEiYoqUpClqtRkkJav7i/8A2x5/I3pmTpiBMPCFBWVIAFDy8h6Ro14gqRiFqLqDdgAlyB0DGPPmnh0lVv8AZ6cazpSfSX+TzPOUlwSa3rXvB8jappwJPU1Pu49ojVhSUgs0QKRoxBEetpnkbRYTtohSQwy0L1v6Qmz9plBehJdwbN6xVkdYKw6xT8+XlGcFVBU3dl3vWULEkoF0s9b/ALa6/eM+qTwkGh7OXFGfSLDGzSUpShykXFbnmLGje8BqDGvPnCYY8Y8Q5HcrIC5qb6mOUAzuHow/OsTzJbDN+F4gCAKkVipMtcLtJ5JzJUySySEoyuz8XDUt1eIBtRxlqB0oPNrwiMdw5VhwCVB3dyw86N6QbhcUmY78PCbkN1784lxSvRTl8gUtWchCa97efP5QipKiogklILAlL0HLQQZh8CEELSp6u1B27GJAlA4SFPShA+gMBy9grZWKlKBKk2DCgILkH7ExJhcU4YhwXdvqLawRPxiZYygcTu1Ge1YCw+IS9XGoZmP8QyXJdAbSHbWQxBS+UtY2oNNC9axXy0d/SLGZNTMBqAwJYAG1nPKK5Bf+IePVE27dhEyaGDAvr+crQZgcSJYUWdQYJtQ6/X0gECveJ5rpTksCxOj8o0laoaLrYuZJq58/rBGFKTR+0Vua8E4WUTVN03HTnCyWgpheIS1SW5R0WAlJCQVuSdKUhIh9SvBVRvyCbQmgjyEVoVcGvfSC8+ap1gNUhzfWKx1onLZPh5bxLJwAJJCwlq1+QgWXLOajs/lFr4csSieI9zcto3KFnKhoxsttlTlCUlCCHWpSXP6Q2nVyKxtJW0JuDlJKfhSkdG6quCIwewdtIlJCZsnOygUqClJy9GHO0etycdInFBlS+Dw1lQFGLsEnkeFbnsagV8+eFue9Kz1H6uEYKNXo80xc9OMlZSpImPnClfuN6jQ+ekUGL2EZMpS560JU/wDbSkhSlHmWNE+Rd9I9D3s3Gw01KVyv7K34imqS9fhelSKvHnm8W668MtOdecKsqulGINiA0WwShfGMv6US9SpTjzlD4u9f2KLOQczkHnBUuaZlCXYGJE7PADuY0e6KSCo2lpBzFhpVyfy0dWXKscHKujhxYnOXGzN4KS6k9/a8bzDlkTUK/UhY9UEf/p/KD5m7KWQOH+5UHLVLpJ51LiBJsrjy68QPcX/8THmepzrK0vY9X0mLjCXyYGXNIN/zpDps7MXJY87QGJZBIZ+8IuTHsUjx7fRIpBNhSIglq8okQgxIvDEMWofyh84axaJMPjW0bno/lDlyBl16NUH7QuAwHiFVTQOQLmoFOtX8onweAUVlAUzEv5X+sI2kMvkAmzCpgGp5QxSFHQeoi1xkySeFCK/vLwLMASBw31Yv+NGUvgDSBlPZQp6aR3hhusWEqTndIDFnSCDUgOR7dzA0tD3FoKkChkzFlgn9vvUaxGucqledzyVEy8HyB/C8IvB8wdfcv9Y2g0wOc715xEF84kxgIVr0eBlr6Q6JPskE4+0Ol1pX1DdO0RBRg/AYULUBzIDAfjmA9IKFnzgpdm0Yl/y8WWzdmnFFbqShSUpZ7EAZfKw9Yi2jglivhMALtUtSoHUdxEGDxpQSpJNQxHMRNtyj9nZVVewtO7hCCVqCeIihf284JRsvw5bhSVA6gE/SkFYLGJKDkVmUuhQpioEOLDobtC4raUwACgYByBlfnpfWORzyN0dChBbRU4gEsI6DV+IoUUFEHk7PatY6KqYriVSlsGp9IYpru3SJUyypjXr8oHmyatFSI0TGiU4olOV6XH8QN4Lc4ejCk8xDUgWyy2fmWEEMSFknsKv9fKPR9wsa2cLVmUpwSQA5WydBoELPm8ea7KxJlGxKCRmy/E3JJsH/ABo0eH3jkSwTJkzPEZTFagoJURlzAuKtzCvLXnyJ3oZO1s2mFnhQMldQUgf/AFEYXe8zeCWQVFJW7AnkNLf4gjZu2FhQPDQAOVjkBoDWkW+O2shaOIB1fGl0KBozuXr/ANodmpccGODx5E2e56jPCeFxg+6PPRiCBU62Mafd7EJTg5xJ+IBFrlWYAe8VuOlS1TFlMol2AZyAAGJDVD+0FT8MEShJQsE5vEUS4SGBABe5dT+XWOzNWRKPyv8AZ5uK4XL4NdszbImqlENRU29sqQ5PYH2Biuw20wrEZ0pKwsrIANeJOblcOYpd3kupcgrCT4MyXLJs5fXq56xFhVTpBfhCkFQP6gf0l2IcERyTwxc5LzS/Z1YsjUU/yUO0eGYsclK+cCmbBeIlJS9XPa8CpmC3ufyketHo8uWmW+xJcsJVMntSiUmxPX7dDD8ZtKSteUSx4YYcJBI6tY9usZ2ZOIJy2OlW97w+TLAqVeQvC/S+7k2D6muKNVssJkTs0tQKFBuK6HIIo4qG1gKSkTJ0y5SFEBqZgVkhzoK97RRjELJqSeTwTgsYEO7kHlWnn6/5jfTat+ReRYT8QglIdkggWItRsw6mCMNUkJRwp+FzzDO+rPSBJO1kh5aQAgkk5xqbUHIU69IgXjFylJyqKmFrgdv8QtN6CIla5c0F3Jc0/TSx5NDULWOJCiQptLMW1iCdizMLEKAPKgB7cvvBmzgEiqgH1NfRINT3MUelsCVvREdrTUksrpxBJ5aEefnF/sHeKWtLTwnO7BqZuTCz6Rl8fMdZ/V7fKFmpdKUhLHq1H0+sCWOMl0ZSafZtNsbSwsyWqWoKQpqHKmhFdDbSMQrCIK2Ezg5tUeT1iOtQt+T3tDRIozpgwhwVIEpciwx0uWyRKzOAxKmGbqAHb1geRPVLLpDG7mvoITDrWkMGI6vTtDytZ/T7wa8B0N/qCfiUX6GI0O9AWMTppUpaH+IjWCGvkHJa3PlE8vGrTZR7O49DHJA7vEgwRJLB+whW15GSfgM2UJs5SgBmYA2EdA2HmKR8KlIJvUh/QR0SlG3oZSa0f//Z">
            <a:extLst>
              <a:ext uri="{FF2B5EF4-FFF2-40B4-BE49-F238E27FC236}">
                <a16:creationId xmlns:a16="http://schemas.microsoft.com/office/drawing/2014/main" id="{64454E8D-73FD-1878-09D1-EDAB834E52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62" name="AutoShape 6" descr="data:image/jpeg;base64,/9j/4AAQSkZJRgABAQAAAQABAAD/2wCEAAkGBhQSERUUExMWFRUWFxYaFxgYGBcXGhccHBgcFx0eGBoYHCYeGBkjGhcYHy8iIycpLCwsGB4xNTAqNSYrLCkBCQoKDgwOGg8PGiwlHyQsLCwsLCwsLCwsLCwsLCwsLCwsLCwsLCwsLCwsLCwsLCwsLCwsLCwsLCwsLCwsLCwsKf/AABEIAMABBgMBIgACEQEDEQH/xAAcAAABBQEBAQAAAAAAAAAAAAAEAQIDBQYABwj/xAA9EAABAgQDBgQFAwMDAwUAAAABAhEAAyExBBJBBQYiUWFxE4GRoTKxwdHwQlLhFCPxB2KSFYKyFhdyosL/xAAZAQADAQEBAAAAAAAAAAAAAAABAgMABAX/xAAqEQACAgICAQMEAAcAAAAAAAAAAQIRAyESMUEEUWETInHBMkKBkaHR8P/aAAwDAQACEQMRAD8A8+nYsEqNAXAoVKq1+Im7+xpBuA2gVImBTnMkS0h3zVDMQRbKmlqCkZ6cXWpQo58ost28OubORIR8UxQDnQa05AV8o5pR0dKex0lahmZgxdVBQ2v+aRpE4aUnDeImZMckoUgu5KnUCriKcvBY8ot8XtvZ6kzUow5KmSxVwutKstkuUk/EebkFjGp3Ux2FmSlSfDQktmmIIKksTQ5yGNMp6PAS5MWUqV0ZHYEszUzEIlhS2ohJNTnYqJFBwmzVrZ49E3f2WuVhkhQY1JDlTOezDsKB4xm0t9pWBxK5eFw8nJwqKgfjzpC+FqNXtaNNgf8AUjDzJ4kgKag8QlASCQCx4nABID2eLQSi7ITuS6LyOg2WpI0+sMnyQaikdalG6o56BUphwTFMN7cOVJSlb5nqAWDc3qH7Rhd9d45v9UUy5mYJLDIsBgaEFlVU78r9oEssYrWxowbZ6TjNsSZRCZk1KSQ4BPueQob8oJws5K0hSVBSVAEEVBBDj2jxTF7QVNX4s7OosmpULAGzaB+vvBuwt4Ms8HOQgB3ZzwhmDVNCQzFgdWiK9Qm+ijw67PYlJiFaIxav9RJiSkrlICeLMAfSpNNHP+I3gw5UkKAoQDcWIeOmOSEiTjJAjmHPDzLa4hMkUqItsYQ8cIkEuHBIjUgEIhWiYIEcpAg6NZBCZekTFAhhQI1L2NYgblHERwRHZYPGJrGxxVDvChfCjcY+wLY0GHhcN8KHBMHjE1s5ReOhQmHQKRhAIemGiHhUBxXsEckR0NTWOhHjixrPlqpLHrGm3QxcvDqmTVZjNQlPhioBd3zHRLN3EZaZMZUEJxagoFOmvvrrHnTjao9BM0QSVjKEZUkqLJdIoDRzVQJILGzCDRg5iZKxKDlbJIUfiS4JAS7AuEsTVh5HMbP2o0zMVGgIcO6QxALWuQfWhiCZjj+quZTlmrdzZwanpElCVhcky2xa8vBNKuFCQlFsjtcE31b/AHP0gzZXgIUpbijpKSpyqoLhkEJLAmvKKTF4zxikIQaBCUklRVRLAAczZhyHVydjYtUqYmYHSASl8oUQqpcPRSku4d4drQDTYHe3EpxS5y50xzmASoKCMuVQDywaMplMKULmLTG7xY1eAzTZhC0zTTKlHiS8gILAAkAhVWA7kUyG35hSsGbMK5ipbul/jzMXcAsw1dzalq7GyMRNmFWVa1IASqiv7bOGOqQK3YO8ZOxXFeCWbtVRWVKWp8xLgkVrq2tfWGImAqUpdM1QzACuYhgK0ppXtAeNXkKUkcQuRYAgMKVfVjb1ERBT/FoDUam/nf3h1HQLou8OUqPGpk0o4Cfm5LadRB86YlAaUkLOo0YE8/0l4B2BNBBSVG+ZmcC1dK0Abp2g6dJQkqC0OhbZVAZiCFaPcHMXavCGN4k1uh7F2dtBKCFLRmIUlXxFQUWaoVVSen0vpsHvjiFZAcQQlIIoAQXci3KwLtagjM7Q2GZM0gqIlKOZJNcyWzPWgJAByk6tVnhkiXLki5KwSFJUKAUbKx1c/wAvB/DA0j1Lcfe6ZPWmSohYAUVFQZZo+lCKta0a/FyQC4F48Y3TmJm4pMtQNSxUgqzpJIAZiAwN6W56+5yVMAK0Aqbn+Ytjm4nPkiipzQoXFhicLmcj0gDKY7YzUkQcaFCoUkQ0PHPDinAwriEUqIyqCjEjiEChDHh0EA5xChQ5QgPSHPGMdSODdI4Q4GFZhcohpQIUqhsamE4pEMMSPCGCjCJEdD0iOjNmPlhTFRpqW6d4MwCUgsdbfYwElbfnziNM+riPNatHpJ07Jy8mYSBoQ/MENTlDcdic+UCoSkAFmPOvmT0hk/FlQiHJrBS8sVv2LLZSeNwnME/EC7ZSwNdPuRqIuNlb4/0wV4crM5DGYQcoDkFICeFYc8VaRlkzCBQnT2rEongio83qT1PKNx2LeqNbtDeILLeFLuyQa5XqSFAhqEgFNaAgwBtHbc1GYJWtSFlyZoSolYuQpnIcuH5jWKKfMBL20Ad2HeI5i3DFyRQdoVY0jchZTKWApRCSeNV9a9zB4WgLDXNXpqXFzpr+GKzIUnSOQvo8UasFmqRsopQZgSk5lBiCSWYMUAc3u3Jr1s9kYRU0pEwLCApLqQAVCrUHIhy3MRif6tQKcq1DKAB0ALtQ1GYkxp90N4xhsQhSgopLE8QGUEXbUAE8tdYnwYzkXO9mCnTcetIAz5yGSSXykgNyVlAJtU2g7cnc1OKnLKwEy0gDIcwJBFCCmxB5l6dGjU7tb24XGTlLloBmy65loSFkUDpNSwYDQikazZyJaAyEIlh3ISAkE9W1jUrJvI6ood0dwThJpWZg0YIcBTJI4gTQObVjZtEaJkSJPWDVCXyYQgUgdMkp5RLmhVhxATC0NZxUQLi8HR06XgtIhzQ0ZOL0Bq0UKiYbWJ58plNyhjR6KejnGpeHOeUKlMPAjWAaHh1YWOjGOrCPDmjssYxDMMIkHlE/gGHIkdPaNySRqIQDDgDBJw55Qn9OYHNBohS8dEglVhYzkjHyjNaBiIKnKhVTnTQDrHn2ehRAJb+UPCGpDgL6faJkpzFm6841gIDIYPQ1brWIylrQd4WhFOn16xIjDguSCQPUHyjcgNFYVwhXBv8A09IJJUCAgq86AA8nJ/xA8+YDUAAUHt71hk7FoHUqOLxye0PCKPDAFQHFy9G5ebwg5xxLdD6RPJwwKFKJAysGepd7AV0vaAE0W5m2zhsSlikIWAmYVO6R3oA1C9Y2X/uqnMhMpBU5IVmZJABFRcVBNzRo8rkTFJJUk1bzax8iKGJJLBlEFjyiUoJu2Mtn0JI3llKA4xW2rjnTQ6QWjbbH4g3c/aPJ8Bt7JkQElQCU/EWLNy0Pf+YvpW8SLhA5VAJfp+axzOc10bgro9Rwe0kqufO4iySoaR4//wBbmGYcqgkAAFgzm7ltXpBs/e6YhQQnKaOTUitgCCHh1k9xXE9VbrCFfKMxsLbPioCk0OqXt9xGglYp/iEVjJMRpkK8K5uIYMGR184KWRDUpjq5TRGkQf0v48NOFMGZYTLDLIwUCDDmJE4PrBAAhQBB5s1A4QOUTJT5w7MIQKH4YztmHpEPEQlQhmaBxsNhbQwy4HC4eO8bjRrHKl846OBjo2zaPkOaoBVbfSIUCsFTtlzLs4HXz9YgkTQDUVsOQ6ntHKmn0djQSJTXiSTMryvX0iBKnNH1NdevpD0zaRjBMxTAejwxOILgppchqfgiIqJp9YbiAoJfQG/KBQQk4kTHzswd3d3JfqdIHnYN3KWa4FS35a8EYOWmYTdC9Do/UdeekOWhQKkqbNmOZOU0YO4IrViDBT3QGiuMtLC4OtmNfXnDvBSbKPVxW9xlf06QRJnJT8KHWkl3Ypu1QXfvQWprE4wmeqvDl3JNC9f2p+FoPKjUByMMqYcqRmVoNWHekXmG2SiVKWcQCl3SGLlxYgCju/RoEwE6XKUVBaivKoILAAFqO5rdma8LLnrWFGaVLSXPxGqtMul28n6Qkm3+A0RYtaE8MqqFAFWfK7imhoNaXfyiLFTUMkJQHyEKqSxd3Aeml+Zjp8zhonKQS5D1DDX179IRLjK9AKcT0D9n56HWGSMWOzqozDQsomw7dG+sOl47NMCQsuD1qb6XtAwx4MpcrIlCVEKDFbuDRzV6H7wDh3JZIJenXkwe9IXjdtmNMvbykmqlUqQ7jWjH5RNhMdNWylM3IIH4wilxONCSBlqCQp3voGe41jS7vYVM9KjYhgwJvXqG/iJSVK6DSurLbYGJnSyMqjmOhRp7U6RuMJtqawzpr/tdj3D094zOxEqRMTwgFyzn+Y2CJZHGWdrM4MccptMpwQTI3gFMw9IOlbWlnVu4+sY3bm1ZfCUvmaoykaOKkUq4/wAQCnbTMAVV7gjuG5x2Y803G0znnjSdHpYmR2aMls3ebKG+IdSx96xcSN5UEOUHyYiOmHqINbIvFJFtnhCvpAknbKF2EWIT0i0Zxl0I4tEELkibJ0hk/FJlpzKIA+Z5d4bkgUNEuFymBMFvDJmqyJLL/aRfs1ItIVTTVoLjQLlMdXlBTRGsQeRuJGe0dFJh95M82YiWPFyKZkkBmZySaM9Bz4uUdCc0+huLR817dxClLq4Aoxo1uXaKlKquKG/+IvNs7LW5UApblRJAJaurd4r0yvBmAq0Y5QasefLtHPBrjo6n2DBcOCzrBE2QkmhbveGqpYuH/L6w9ijAsxbIw/ioLEJzJJ4qBxUh9LOO0VWWkLJnlKhqLN0d29awGr6DGVD8GtSVNYgs507xa7SnJWMwICwxFaWYj2cPFVNxJKipshN8qWB8oGUqsbjbsPKlQVPxYJ4Qw16/xEmGmpY51LA0CQC/qRAKTEyZK5g4U05uw9TSGpUBMnlSEFTkkJ0BIc92tE83ahcJli1BSvk0BpwikMpaDl0fhf8AjrD5c17AMUgEJF9R509oFWMnQSqfM/W4zB3y5X7MKwMFEOTcUAOg84sFyAJSVhRLHKpJypsxBoXUA8BpUlS2JFMzElkto9CW7wIszGSiSQS4SCxID5Xdvr6GFk5QyjVSVBk6ECpej8u9YJVLOdKQl1Zg9y4Z3cGzNA+IlJciWozG/U2V26VcNrSGuxSTOkkrAIOa3dyDz+cWWH2iqSUhBYjiPIln5VavrEOBwypqcol1f4nsQwY0ve/MRZydjLUCCAlSbO1RzPRom2vITUydrSzLlzJi8ij3dxQkAV5VEWOA31loWpBSeEEmY2YltAKu7OK6xisPgFLarlL0BqXvlLQXgZgC6MwA5di7B45JwjRSLZ6B/wBRlYiWMoOVVauli98oOUERXbb2YpICUOaCpL6lw4pqDXlFPs6cUTHlrlqFHQ5H/Hyi6nb05SxkrAb4gAwPJwa11fWOeD4vseStdACJLS0hVFcQVXsXpTnDNnY98T4OZ0JQSRzVT0ADecP/APVklSyRKUtLO9L9Q/S76QBuLK8RU6aRfUBgCVElun8R03p2R4noWzFJDVAOg09Y1eAWSmsec7Ix4m50oL+GWd3ft0jabBxh+FR7Q2CTUtiZEXbRmds7WSpRlskhK2OYkF2YtX/cObh408UW2N30rJWWYAnKABU/EXAdyPVhF88nx0JBK9mKwksHElScxqCSksQHZ6FiNbiNZu5vGcTOWxBll8g1SBQFXIln8xa0efbS3rVJXO8NQRnTlBVXK4FO99NYF3Q3k8BcyYf205A2BNNXZuscmOco78F5QT0e2YnEplpKlqCUgOSYwe8H+psggysOslSqKXlIypIYlD3VycNGD27vxNxBIW5lueEqWBd3+KvK0UYAzk+GchegKv8AyPR4vLNJrqgwwxXZoBt8JmTCgZEqIygAUSAEgHsG9+cJGc2fIaaQotw8+o5kR0SUFRZstShqhTkio701q8YfaSCZiiS9adjbtGzn7Qlo4SQHIbmH6+1fpFNtPYTqzBQzKFjRm1fsIOB8ezmkZwj8+0PyRJOkgFgXIvSji7HWFA0s1zrHZYtEajRohMSrVWloQ1ggOkqBodbdIbPlsY4Iiz2fPABzIzUIFfceUButoZK9MixOxFIkpmliDQgGqXDpJ6EfKINnYJc5eSW5OUnWyQ+noOpEbrZ0mXNwi0OVHIVMaZVBKiGa4qQe8JuRu/4cnxljimsB0Rp/yoewEShl5XfgbJDj0ZUYqaZAGUFKVs5AJHQ+fnaBZMlWYAByWvq4dq3ix2FIXMmLQlRCATwg3qWYa8/KLKZJmLnBCJZUoUASly3Rq9aMI3Li3EZR0mUhxaVMlTgBg4rTqDr+aQKjCAknNQX0JFHb1jbYL/S6cs556kyQT8I41HWzsPXypEu8WwcNgZIymaqZMdIVmANBdgkBgWp1gqa6QvfZi9lYkS1ZioipCgzhuTP+Vi7wGw5eIlFWHX4arZZhclqnLyTW/MRRSZAUQAhnUAEpJckuBU0JqOXlF5uxsVfiJmqlZZQCiokkBLAg3IcvBnrdgLTCYA4SS61cY4iO9hXT7+tRhtqGbPUtjb25c2v384Xbe8ipwKUlhoDQgCtTraKjAEso1ALVHyhYRdNy7A+zW4RCwSAkEqfKR0D3NuXWG7RwIQAtL1Ad2NQz+8DYCYARVTkUT2dvYRPjdqFSVIa5Feg+d/WJSuxo6K+QhZGt76epjT4CeQhPEo8NQ4YezDz6RV4D+2HXlKFFIJKg3oRzb0MMnbzqAyoyoAOnc3JiU4PJpFVPgiz2thhJl+JLDEkagirv3P20isweLYEJUapUC3W9qaxKjelU1kTpaVpox97M0L/RywolOZF6AuPT7Qn8GpBS5bRBgtuqw4WmSR4hYAmwYkvWhLfODNi7y4gTSsrUpzXidNdMugiuVsILLpWnzTf+dIdh9mTEEskM9GILB7MTyHvFXKFd7F4u9ntWxt5wuWknUPz8oF38xk7+jJkkg5klSgQMqWJfrVgzi4jz7Y+MVJNaJupxRhrX8pBmL31KklKFAINCSHKvI6d4CzacWrJ/Sd2jG7UxBXxTElWZ8xJJLhuvLMK0rAMnbMyW6ZRSE0vxDnYhjWLXHtNUVnMSbtwg+gFG0iknTJAXlYu7FnLeZIf0MUhTVUPVbGoxqqksdaE+cSStoZlgKUWN2elND9olXgZZS4UQPzpeElYVIISgLJHNvxod8Rk2PwSAFki2XWmo6vHRHIXlmF0vwmhpqPzzhYKA1ZDgky1nLNzBRJZQ/SXJYpIqHPyg3EYGYmUollZHSoD9rUUDrQg/4iixMziB/K/akaDYu1jlYsqhD9ufT7wJJraN3ozs2WWDfCXbmRzpXyiIk1iwxUgIJS3A5ynkftArggRWLJtAuUvBMiWL3EIqVrCZSBWGEQ2bxOAO1IbImEdndofIode0WGFw4Uqwry68+cBuhkrL7c9HizkgJYEKzEaJIL+VWHVo3uOlhAASGDNTQAMw8opP9OcCJcuYojiKynySPqS/kItNrYhgDpf89I5dcrQ8tmV3N3SnTsRMU3hoEw51c6uEo5/E72AY8gfUjgJeHQAkAE3Op7m6j3p0ELsvLKw0nK1UFROtTmL05k+g5QHtPE5V2BAAhp+7EUnLXgdjMclCSpVAGf5N3NI873l2lJXm8dIz5SpEsqUcv6XzD4XZ2Ziwgza29XiT/BUMqUEkGrks7kagRhds44T5ql5ibAAhqClCLA3rzhYQbkG6FxG0QsDIhKFOM2TOCoCzuqjNYXubRJgcVNkkIKleGQQpJKsrKoeHXSvMCKyWCHbQacqD6+0WKTmYH9oI0sTTr0EdTSSoXsgMkJU4LuL+1vK0PSghBSS5NnFnq/XzieSkKoXFRcHtpa8RzGCgnUs34YWx0kFYPFeGGDksP2kn2fUxoZeNyBIUB4iksHyAISS2WtyQ/NupMUsgBJZKXVWrlP8AtNW/Ple4fYSZxQrMUqRSlRQihJN/itWvSOLNKP8AN0dEVRFtHDFcrNJAmZSfhylhlJIOUUPe/eMfh5rKU6WOosefTSNknZC8KsnKpcspCVgAKJ5sk1oQ4LUpesD43dOaXmSx4rgf/KiQkGt3atqw+LLFavXgnOD7M2cYElJ4m1Fmr/PXSD1bSVMmcNEi38nnWOnbvYhRrImE9EmhpDJO7eKQSTJWAOdKdYs+D77Jrki62ZOzfGcvXnEe39r+EEplrqfiINU9GehLg+UBYtK5CUmYhQez0elfLtzigxK86i5YGru7fctEoYU5cvA7yaotZm3FqSQVKULso+Ver6dIXDbV4VKKQWZmpqxf1ipVwcROawb38oEGKJcaEvSjR0LGq0T5MsjtKYpWYrLksQLADpYQAMK6705iv+YalftfrziSWgqIyjyt384okl0LdljKUUM1qaBifnF0jayVEABiOf06xV5AZbBJBZ6v8zESqEFNwByo4anrHPOCn2VjKi1xCuJ2HXNT3HyjoXAMsMshxzcD2jokmoqmV2+jLYlBtEmDnFNQWIqKO/5WDdr4IgZwKE16Foq0oe146otSRBqmW8mb4xcMFBz0J7W6wLi8KUFrB/Q6j3vqCIZhlMTWte1rQZip/iygdfxvS3Ywm4y+Bu0CCcAwFebxPMmJULPyiry84eMQRQCKuJNSJ8/FUfn3ix2c6VBf7S48qxUIIcE31i4wquAgVFy1XYW/NYWfQYm23S2mkrmyRcOpIqXSaeob3gzbB4VBTgsQx/LRldz8Wn+oUhS/DUQkAlqgAAgv/wAvWN5iNnSigzVThPloMtwwBbMx4gSwcuwva0efPI8eTjWjpjjUocrLHAY0DDSUrNRLD98rj5iAMXjQpqvR3oL1aHYrY8pdUTVpKlZfidyCS5KnYMNGjJ774TESJFipEwsZgBACTYOQHBs/3EDFnjnfGIssLxq2Zbbm1ivEKUbJOVPVIf5ub6GKifJSCCl2I1ah5P8AmkOSqvFzpR/tHYiUbsSKEnvyHJ49NKjnexTMBuXPO9hzgiRm/UoMSNdRb85xDgpalIU3Q3p5mCpeziRqzWBeM2kZJvoUzgXaruGNXc0trESMUkvmUBlDgNVXQdTE208KJKA4ZSw6WLluZ/NYphLcit36QI1JWgu4svcLt0FYBSWq/Qh2YDq2vyi32FvEp8tgVJdjW2UkkhWpv7RjZTA1anvpSLPC7eKAEhIoQQQ4perByQdX0hMmJNUkNGfuz2GRNCQHzOb+GFKdrVADwSjHqr/amMGorKH0o9Yod1d8Fz8OfEyghTFTpQGuAQNfS2tYD2pv0ziQCtSndyoJDF61L87iPKjCSk4+SrSezVzMVmBDlBa7gjuSC3OhjzreXeIzXlImKSUqLlSkgKYNoBSpLV0MRTd+cUy0kjwynKoZUhwUsXo4eusUwnS1OpSSgWdwRyYAgknt7R1YsLi+Ul+ASdqkVU/aM1QSFGgzFILNUsW6OIdMW4FXLVFewZh3EGiQhOZSTneqPhdJcEuKAmgECTs6gMwbKQXa4NwW7P5R3JrwQafkHxk5I4UijDMTfNenSsDyWMPn4NQcsKuach2geVcRRUIEqVXpEuHLEmwHS/nDDp6xNLIIs5LBgb1+cZjIssLjipuEADu0Mnl+lYrUTFJ5uDUfnaC8NiBUkZtAOvXo30iMo1tDxZbbIxASour9PW7jkDHRWy1AmzFq3jonKNstFxraEx+2DMKgKI7VMASpgs0FTcCEJBdya9v8wPipZGV/2/U/SKQUUqRF35JUIBsW5G8TYdACsorUuNGbSA0TWESyJwdwSFMG7vGaCmh8xCCc2buIO2BshMzEISsEhRoOfIBiGvd+cds3ZSp8wFg2pZrH3Met7qbDky0GYlAKkFQC6/FlTSmlDTR45s3qFj0dUfTScPqPX7MH/qJurh8NLlzJaFSlroZZLhiDUVLEEMQ9i8ZCVPVLCFhQIe2tNDGk3vxOIXPAxRBBBCWsEg+oUCz9hGXmTAC1mPCHcdzzpTziuFtwVuznyR4yNFiMCkqRP0yglPXTh7/eDsJvI0mbKUfjQW6lIoPZvIRQS9qTfFGbiQ7gUYGwIGsa7au/aEy0pThZRYcJUlKlD1Br51rDcftp/wDUC6doZhdrTThkqS5YkE89GfqPnGl3nx6pmCEiYoqUpClqtRkkJav7i/8A2x5/I3pmTpiBMPCFBWVIAFDy8h6Ro14gqRiFqLqDdgAlyB0DGPPmnh0lVv8AZ6cazpSfSX+TzPOUlwSa3rXvB8jappwJPU1Pu49ojVhSUgs0QKRoxBEetpnkbRYTtohSQwy0L1v6Qmz9plBehJdwbN6xVkdYKw6xT8+XlGcFVBU3dl3vWULEkoF0s9b/ALa6/eM+qTwkGh7OXFGfSLDGzSUpShykXFbnmLGje8BqDGvPnCYY8Y8Q5HcrIC5qb6mOUAzuHow/OsTzJbDN+F4gCAKkVipMtcLtJ5JzJUySySEoyuz8XDUt1eIBtRxlqB0oPNrwiMdw5VhwCVB3dyw86N6QbhcUmY78PCbkN1784lxSvRTl8gUtWchCa97efP5QipKiogklILAlL0HLQQZh8CEELSp6u1B27GJAlA4SFPShA+gMBy9grZWKlKBKk2DCgILkH7ExJhcU4YhwXdvqLawRPxiZYygcTu1Ge1YCw+IS9XGoZmP8QyXJdAbSHbWQxBS+UtY2oNNC9axXy0d/SLGZNTMBqAwJYAG1nPKK5Bf+IePVE27dhEyaGDAvr+crQZgcSJYUWdQYJtQ6/X0gECveJ5rpTksCxOj8o0laoaLrYuZJq58/rBGFKTR+0Vua8E4WUTVN03HTnCyWgpheIS1SW5R0WAlJCQVuSdKUhIh9SvBVRvyCbQmgjyEVoVcGvfSC8+ap1gNUhzfWKx1onLZPh5bxLJwAJJCwlq1+QgWXLOajs/lFr4csSieI9zcto3KFnKhoxsttlTlCUlCCHWpSXP6Q2nVyKxtJW0JuDlJKfhSkdG6quCIwewdtIlJCZsnOygUqClJy9GHO0etycdInFBlS+Dw1lQFGLsEnkeFbnsagV8+eFue9Kz1H6uEYKNXo80xc9OMlZSpImPnClfuN6jQ+ekUGL2EZMpS560JU/wDbSkhSlHmWNE+Rd9I9D3s3Gw01KVyv7K34imqS9fhelSKvHnm8W668MtOdecKsqulGINiA0WwShfGMv6US9SpTjzlD4u9f2KLOQczkHnBUuaZlCXYGJE7PADuY0e6KSCo2lpBzFhpVyfy0dWXKscHKujhxYnOXGzN4KS6k9/a8bzDlkTUK/UhY9UEf/p/KD5m7KWQOH+5UHLVLpJ51LiBJsrjy68QPcX/8THmepzrK0vY9X0mLjCXyYGXNIN/zpDps7MXJY87QGJZBIZ+8IuTHsUjx7fRIpBNhSIglq8okQgxIvDEMWofyh84axaJMPjW0bno/lDlyBl16NUH7QuAwHiFVTQOQLmoFOtX8onweAUVlAUzEv5X+sI2kMvkAmzCpgGp5QxSFHQeoi1xkySeFCK/vLwLMASBw31Yv+NGUvgDSBlPZQp6aR3hhusWEqTndIDFnSCDUgOR7dzA0tD3FoKkChkzFlgn9vvUaxGucqledzyVEy8HyB/C8IvB8wdfcv9Y2g0wOc715xEF84kxgIVr0eBlr6Q6JPskE4+0Ol1pX1DdO0RBRg/AYULUBzIDAfjmA9IKFnzgpdm0Yl/y8WWzdmnFFbqShSUpZ7EAZfKw9Yi2jglivhMALtUtSoHUdxEGDxpQSpJNQxHMRNtyj9nZVVewtO7hCCVqCeIihf284JRsvw5bhSVA6gE/SkFYLGJKDkVmUuhQpioEOLDobtC4raUwACgYByBlfnpfWORzyN0dChBbRU4gEsI6DV+IoUUFEHk7PatY6KqYriVSlsGp9IYpru3SJUyypjXr8oHmyatFSI0TGiU4olOV6XH8QN4Lc4ejCk8xDUgWyy2fmWEEMSFknsKv9fKPR9wsa2cLVmUpwSQA5WydBoELPm8ea7KxJlGxKCRmy/E3JJsH/ABo0eH3jkSwTJkzPEZTFagoJURlzAuKtzCvLXnyJ3oZO1s2mFnhQMldQUgf/AFEYXe8zeCWQVFJW7AnkNLf4gjZu2FhQPDQAOVjkBoDWkW+O2shaOIB1fGl0KBozuXr/ANodmpccGODx5E2e56jPCeFxg+6PPRiCBU62Mafd7EJTg5xJ+IBFrlWYAe8VuOlS1TFlMol2AZyAAGJDVD+0FT8MEShJQsE5vEUS4SGBABe5dT+XWOzNWRKPyv8AZ5uK4XL4NdszbImqlENRU29sqQ5PYH2Biuw20wrEZ0pKwsrIANeJOblcOYpd3kupcgrCT4MyXLJs5fXq56xFhVTpBfhCkFQP6gf0l2IcERyTwxc5LzS/Z1YsjUU/yUO0eGYsclK+cCmbBeIlJS9XPa8CpmC3ufyketHo8uWmW+xJcsJVMntSiUmxPX7dDD8ZtKSteUSx4YYcJBI6tY9usZ2ZOIJy2OlW97w+TLAqVeQvC/S+7k2D6muKNVssJkTs0tQKFBuK6HIIo4qG1gKSkTJ0y5SFEBqZgVkhzoK97RRjELJqSeTwTgsYEO7kHlWnn6/5jfTat+ReRYT8QglIdkggWItRsw6mCMNUkJRwp+FzzDO+rPSBJO1kh5aQAgkk5xqbUHIU69IgXjFylJyqKmFrgdv8QtN6CIla5c0F3Jc0/TSx5NDULWOJCiQptLMW1iCdizMLEKAPKgB7cvvBmzgEiqgH1NfRINT3MUelsCVvREdrTUksrpxBJ5aEefnF/sHeKWtLTwnO7BqZuTCz6Rl8fMdZ/V7fKFmpdKUhLHq1H0+sCWOMl0ZSafZtNsbSwsyWqWoKQpqHKmhFdDbSMQrCIK2Ezg5tUeT1iOtQt+T3tDRIozpgwhwVIEpciwx0uWyRKzOAxKmGbqAHb1geRPVLLpDG7mvoITDrWkMGI6vTtDytZ/T7wa8B0N/qCfiUX6GI0O9AWMTppUpaH+IjWCGvkHJa3PlE8vGrTZR7O49DHJA7vEgwRJLB+whW15GSfgM2UJs5SgBmYA2EdA2HmKR8KlIJvUh/QR0SlG3oZSa0f//Z">
            <a:extLst>
              <a:ext uri="{FF2B5EF4-FFF2-40B4-BE49-F238E27FC236}">
                <a16:creationId xmlns:a16="http://schemas.microsoft.com/office/drawing/2014/main" id="{BC36863C-3394-9C4A-62A2-0117703611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63" name="AutoShape 7">
            <a:extLst>
              <a:ext uri="{FF2B5EF4-FFF2-40B4-BE49-F238E27FC236}">
                <a16:creationId xmlns:a16="http://schemas.microsoft.com/office/drawing/2014/main" id="{F7D52300-F357-574B-5A7A-D3ED4FFB4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46038"/>
            <a:ext cx="5172075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7464" name="Picture 8">
            <a:extLst>
              <a:ext uri="{FF2B5EF4-FFF2-40B4-BE49-F238E27FC236}">
                <a16:creationId xmlns:a16="http://schemas.microsoft.com/office/drawing/2014/main" id="{80C6A4BE-B545-4A89-B58C-A9FE68E49E5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700" y="1052513"/>
            <a:ext cx="4178300" cy="5805487"/>
          </a:xfrm>
        </p:spPr>
      </p:pic>
    </p:spTree>
    <p:extLst>
      <p:ext uri="{BB962C8B-B14F-4D97-AF65-F5344CB8AC3E}">
        <p14:creationId xmlns:p14="http://schemas.microsoft.com/office/powerpoint/2010/main" val="24287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4D1D2-E190-29F7-2DEF-D36993C66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D86FE84-34D7-E856-8B3A-17F3F14D0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Pravednost tvoju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71)</a:t>
            </a:r>
          </a:p>
        </p:txBody>
      </p:sp>
      <p:pic>
        <p:nvPicPr>
          <p:cNvPr id="4" name="Picture 3" descr="A close-up of a music note&#10;&#10;AI-generated content may be incorrect.">
            <a:extLst>
              <a:ext uri="{FF2B5EF4-FFF2-40B4-BE49-F238E27FC236}">
                <a16:creationId xmlns:a16="http://schemas.microsoft.com/office/drawing/2014/main" id="{530F114A-6E6A-DD2E-9967-491AA29BE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899322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7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A0A0B-101C-F6C2-3165-A6289720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6581982-D1D5-749D-982A-CD5780ED1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Razvedri lice svoje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80)</a:t>
            </a:r>
          </a:p>
        </p:txBody>
      </p:sp>
      <p:pic>
        <p:nvPicPr>
          <p:cNvPr id="3" name="Picture 2" descr="A close-up of a music note&#10;&#10;AI-generated content may be incorrect.">
            <a:extLst>
              <a:ext uri="{FF2B5EF4-FFF2-40B4-BE49-F238E27FC236}">
                <a16:creationId xmlns:a16="http://schemas.microsoft.com/office/drawing/2014/main" id="{542E715A-D961-3BBC-15EE-D0CE9475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" y="2636912"/>
            <a:ext cx="903937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BD72-FA76-4B9F-6E1C-56862837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942607F-919E-B5A7-9628-79CE55BEE11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1773704"/>
            <a:ext cx="4103687" cy="2438400"/>
          </a:xfrm>
        </p:spPr>
        <p:txBody>
          <a:bodyPr anchor="b"/>
          <a:lstStyle/>
          <a:p>
            <a:pPr algn="l"/>
            <a:r>
              <a:rPr lang="hr-HR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Mač u duši  </a:t>
            </a:r>
            <a:br>
              <a:rPr lang="hr-HR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Samsonove</a:t>
            </a:r>
            <a:r>
              <a:rPr lang="hr-HR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majke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9ECE637-FEB9-5631-60E9-CCF0C910B0B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4092575"/>
            <a:ext cx="6777038" cy="27654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Duhovni profil nepoznate vjernice</a:t>
            </a:r>
          </a:p>
          <a:p>
            <a:pPr marL="0" indent="0" algn="ctr">
              <a:buFontTx/>
              <a:buNone/>
            </a:pPr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Suci 13-16</a:t>
            </a:r>
          </a:p>
        </p:txBody>
      </p:sp>
      <p:pic>
        <p:nvPicPr>
          <p:cNvPr id="20485" name="Picture 4" descr="El anuncio a la mujer de Manué,  Tintoretto ">
            <a:extLst>
              <a:ext uri="{FF2B5EF4-FFF2-40B4-BE49-F238E27FC236}">
                <a16:creationId xmlns:a16="http://schemas.microsoft.com/office/drawing/2014/main" id="{8664A175-32EC-855F-5F4F-9CC5D486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643A3E-829F-C8F2-0B08-CE50C089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55" y="242741"/>
            <a:ext cx="1111202" cy="111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BCDF0069-C9B7-D912-3505-4BD30475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8" y="143840"/>
            <a:ext cx="1240696" cy="124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FFDA28B8-707D-9F35-4D2C-83097F6BF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41" y="323849"/>
            <a:ext cx="1366692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A619FD-C38B-6B69-01EA-32FD53CD4846}"/>
              </a:ext>
            </a:extLst>
          </p:cNvPr>
          <p:cNvSpPr txBox="1"/>
          <p:nvPr/>
        </p:nvSpPr>
        <p:spPr>
          <a:xfrm>
            <a:off x="179512" y="58052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amdg.eu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681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69A87154-013A-0A33-D162-0898DA8AE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5986463" cy="1143000"/>
          </a:xfrm>
        </p:spPr>
        <p:txBody>
          <a:bodyPr/>
          <a:lstStyle/>
          <a:p>
            <a:r>
              <a:rPr lang="hr-HR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Moj skroviti put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3867FC2-B318-E122-7A6E-2F1580C290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3550" y="1600200"/>
            <a:ext cx="5191125" cy="4525963"/>
          </a:xfrm>
        </p:spPr>
        <p:txBody>
          <a:bodyPr/>
          <a:lstStyle/>
          <a:p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 pripadam?</a:t>
            </a:r>
          </a:p>
          <a:p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ja donosim </a:t>
            </a:r>
            <a:b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spasenje?</a:t>
            </a:r>
          </a:p>
          <a:p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moja najveća životna bol?</a:t>
            </a:r>
            <a:endParaRPr lang="hr-HR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0" name="AutoShape 4" descr="data:image/jpeg;base64,/9j/4AAQSkZJRgABAQAAAQABAAD/2wCEAAkGBhQSERUUExMWFRUWFxYaFxgYGBcXGhccHBgcFx0eGBoYHCYeGBkjGhcYHy8iIycpLCwsGB4xNTAqNSYrLCkBCQoKDgwOGg8PGiwlHyQsLCwsLCwsLCwsLCwsLCwsLCwsLCwsLCwsLCwsLCwsLCwsLCwsLCwsLCwsLCwsLCwsKf/AABEIAMABBgMBIgACEQEDEQH/xAAcAAABBQEBAQAAAAAAAAAAAAAEAQIDBQYABwj/xAA9EAABAgQDBgQFAwMDAwUAAAABAhEAAyExBBJBBQYiUWFxE4GRoTKxwdHwQlLhFCPxB2KSFYKyFhdyosL/xAAZAQADAQEBAAAAAAAAAAAAAAABAgMABAX/xAAqEQACAgICAQMEAAcAAAAAAAAAAQIRAyESMUEEUWETInHBMkKBkaHR8P/aAAwDAQACEQMRAD8A8+nYsEqNAXAoVKq1+Im7+xpBuA2gVImBTnMkS0h3zVDMQRbKmlqCkZ6cXWpQo58ost28OubORIR8UxQDnQa05AV8o5pR0dKex0lahmZgxdVBQ2v+aRpE4aUnDeImZMckoUgu5KnUCriKcvBY8ot8XtvZ6kzUow5KmSxVwutKstkuUk/EebkFjGp3Ux2FmSlSfDQktmmIIKksTQ5yGNMp6PAS5MWUqV0ZHYEszUzEIlhS2ohJNTnYqJFBwmzVrZ49E3f2WuVhkhQY1JDlTOezDsKB4xm0t9pWBxK5eFw8nJwqKgfjzpC+FqNXtaNNgf8AUjDzJ4kgKag8QlASCQCx4nABID2eLQSi7ITuS6LyOg2WpI0+sMnyQaikdalG6o56BUphwTFMN7cOVJSlb5nqAWDc3qH7Rhd9d45v9UUy5mYJLDIsBgaEFlVU78r9oEssYrWxowbZ6TjNsSZRCZk1KSQ4BPueQob8oJws5K0hSVBSVAEEVBBDj2jxTF7QVNX4s7OosmpULAGzaB+vvBuwt4Ms8HOQgB3ZzwhmDVNCQzFgdWiK9Qm+ijw67PYlJiFaIxav9RJiSkrlICeLMAfSpNNHP+I3gw5UkKAoQDcWIeOmOSEiTjJAjmHPDzLa4hMkUqItsYQ8cIkEuHBIjUgEIhWiYIEcpAg6NZBCZekTFAhhQI1L2NYgblHERwRHZYPGJrGxxVDvChfCjcY+wLY0GHhcN8KHBMHjE1s5ReOhQmHQKRhAIemGiHhUBxXsEckR0NTWOhHjixrPlqpLHrGm3QxcvDqmTVZjNQlPhioBd3zHRLN3EZaZMZUEJxagoFOmvvrrHnTjao9BM0QSVjKEZUkqLJdIoDRzVQJILGzCDRg5iZKxKDlbJIUfiS4JAS7AuEsTVh5HMbP2o0zMVGgIcO6QxALWuQfWhiCZjj+quZTlmrdzZwanpElCVhcky2xa8vBNKuFCQlFsjtcE31b/AHP0gzZXgIUpbijpKSpyqoLhkEJLAmvKKTF4zxikIQaBCUklRVRLAAczZhyHVydjYtUqYmYHSASl8oUQqpcPRSku4d4drQDTYHe3EpxS5y50xzmASoKCMuVQDywaMplMKULmLTG7xY1eAzTZhC0zTTKlHiS8gILAAkAhVWA7kUyG35hSsGbMK5ipbul/jzMXcAsw1dzalq7GyMRNmFWVa1IASqiv7bOGOqQK3YO8ZOxXFeCWbtVRWVKWp8xLgkVrq2tfWGImAqUpdM1QzACuYhgK0ppXtAeNXkKUkcQuRYAgMKVfVjb1ERBT/FoDUam/nf3h1HQLou8OUqPGpk0o4Cfm5LadRB86YlAaUkLOo0YE8/0l4B2BNBBSVG+ZmcC1dK0Abp2g6dJQkqC0OhbZVAZiCFaPcHMXavCGN4k1uh7F2dtBKCFLRmIUlXxFQUWaoVVSen0vpsHvjiFZAcQQlIIoAQXci3KwLtagjM7Q2GZM0gqIlKOZJNcyWzPWgJAByk6tVnhkiXLki5KwSFJUKAUbKx1c/wAvB/DA0j1Lcfe6ZPWmSohYAUVFQZZo+lCKta0a/FyQC4F48Y3TmJm4pMtQNSxUgqzpJIAZiAwN6W56+5yVMAK0Aqbn+Ytjm4nPkiipzQoXFhicLmcj0gDKY7YzUkQcaFCoUkQ0PHPDinAwriEUqIyqCjEjiEChDHh0EA5xChQ5QgPSHPGMdSODdI4Q4GFZhcohpQIUqhsamE4pEMMSPCGCjCJEdD0iOjNmPlhTFRpqW6d4MwCUgsdbfYwElbfnziNM+riPNatHpJ07Jy8mYSBoQ/MENTlDcdic+UCoSkAFmPOvmT0hk/FlQiHJrBS8sVv2LLZSeNwnME/EC7ZSwNdPuRqIuNlb4/0wV4crM5DGYQcoDkFICeFYc8VaRlkzCBQnT2rEongio83qT1PKNx2LeqNbtDeILLeFLuyQa5XqSFAhqEgFNaAgwBtHbc1GYJWtSFlyZoSolYuQpnIcuH5jWKKfMBL20Ad2HeI5i3DFyRQdoVY0jchZTKWApRCSeNV9a9zB4WgLDXNXpqXFzpr+GKzIUnSOQvo8UasFmqRsopQZgSk5lBiCSWYMUAc3u3Jr1s9kYRU0pEwLCApLqQAVCrUHIhy3MRif6tQKcq1DKAB0ALtQ1GYkxp90N4xhsQhSgopLE8QGUEXbUAE8tdYnwYzkXO9mCnTcetIAz5yGSSXykgNyVlAJtU2g7cnc1OKnLKwEy0gDIcwJBFCCmxB5l6dGjU7tb24XGTlLloBmy65loSFkUDpNSwYDQikazZyJaAyEIlh3ISAkE9W1jUrJvI6ood0dwThJpWZg0YIcBTJI4gTQObVjZtEaJkSJPWDVCXyYQgUgdMkp5RLmhVhxATC0NZxUQLi8HR06XgtIhzQ0ZOL0Bq0UKiYbWJ58plNyhjR6KejnGpeHOeUKlMPAjWAaHh1YWOjGOrCPDmjssYxDMMIkHlE/gGHIkdPaNySRqIQDDgDBJw55Qn9OYHNBohS8dEglVhYzkjHyjNaBiIKnKhVTnTQDrHn2ehRAJb+UPCGpDgL6faJkpzFm6841gIDIYPQ1brWIylrQd4WhFOn16xIjDguSCQPUHyjcgNFYVwhXBv8A09IJJUCAgq86AA8nJ/xA8+YDUAAUHt71hk7FoHUqOLxye0PCKPDAFQHFy9G5ebwg5xxLdD6RPJwwKFKJAysGepd7AV0vaAE0W5m2zhsSlikIWAmYVO6R3oA1C9Y2X/uqnMhMpBU5IVmZJABFRcVBNzRo8rkTFJJUk1bzax8iKGJJLBlEFjyiUoJu2Mtn0JI3llKA4xW2rjnTQ6QWjbbH4g3c/aPJ8Bt7JkQElQCU/EWLNy0Pf+YvpW8SLhA5VAJfp+axzOc10bgro9Rwe0kqufO4iySoaR4//wBbmGYcqgkAAFgzm7ltXpBs/e6YhQQnKaOTUitgCCHh1k9xXE9VbrCFfKMxsLbPioCk0OqXt9xGglYp/iEVjJMRpkK8K5uIYMGR184KWRDUpjq5TRGkQf0v48NOFMGZYTLDLIwUCDDmJE4PrBAAhQBB5s1A4QOUTJT5w7MIQKH4YztmHpEPEQlQhmaBxsNhbQwy4HC4eO8bjRrHKl846OBjo2zaPkOaoBVbfSIUCsFTtlzLs4HXz9YgkTQDUVsOQ6ntHKmn0djQSJTXiSTMryvX0iBKnNH1NdevpD0zaRjBMxTAejwxOILgppchqfgiIqJp9YbiAoJfQG/KBQQk4kTHzswd3d3JfqdIHnYN3KWa4FS35a8EYOWmYTdC9Do/UdeekOWhQKkqbNmOZOU0YO4IrViDBT3QGiuMtLC4OtmNfXnDvBSbKPVxW9xlf06QRJnJT8KHWkl3Ypu1QXfvQWprE4wmeqvDl3JNC9f2p+FoPKjUByMMqYcqRmVoNWHekXmG2SiVKWcQCl3SGLlxYgCju/RoEwE6XKUVBaivKoILAAFqO5rdma8LLnrWFGaVLSXPxGqtMul28n6Qkm3+A0RYtaE8MqqFAFWfK7imhoNaXfyiLFTUMkJQHyEKqSxd3Aeml+Zjp8zhonKQS5D1DDX179IRLjK9AKcT0D9n56HWGSMWOzqozDQsomw7dG+sOl47NMCQsuD1qb6XtAwx4MpcrIlCVEKDFbuDRzV6H7wDh3JZIJenXkwe9IXjdtmNMvbykmqlUqQ7jWjH5RNhMdNWylM3IIH4wilxONCSBlqCQp3voGe41jS7vYVM9KjYhgwJvXqG/iJSVK6DSurLbYGJnSyMqjmOhRp7U6RuMJtqawzpr/tdj3D094zOxEqRMTwgFyzn+Y2CJZHGWdrM4MccptMpwQTI3gFMw9IOlbWlnVu4+sY3bm1ZfCUvmaoykaOKkUq4/wAQCnbTMAVV7gjuG5x2Y803G0znnjSdHpYmR2aMls3ebKG+IdSx96xcSN5UEOUHyYiOmHqINbIvFJFtnhCvpAknbKF2EWIT0i0Zxl0I4tEELkibJ0hk/FJlpzKIA+Z5d4bkgUNEuFymBMFvDJmqyJLL/aRfs1ItIVTTVoLjQLlMdXlBTRGsQeRuJGe0dFJh95M82YiWPFyKZkkBmZySaM9Bz4uUdCc0+huLR817dxClLq4Aoxo1uXaKlKquKG/+IvNs7LW5UApblRJAJaurd4r0yvBmAq0Y5QasefLtHPBrjo6n2DBcOCzrBE2QkmhbveGqpYuH/L6w9ijAsxbIw/ioLEJzJJ4qBxUh9LOO0VWWkLJnlKhqLN0d29awGr6DGVD8GtSVNYgs507xa7SnJWMwICwxFaWYj2cPFVNxJKipshN8qWB8oGUqsbjbsPKlQVPxYJ4Qw16/xEmGmpY51LA0CQC/qRAKTEyZK5g4U05uw9TSGpUBMnlSEFTkkJ0BIc92tE83ahcJli1BSvk0BpwikMpaDl0fhf8AjrD5c17AMUgEJF9R509oFWMnQSqfM/W4zB3y5X7MKwMFEOTcUAOg84sFyAJSVhRLHKpJypsxBoXUA8BpUlS2JFMzElkto9CW7wIszGSiSQS4SCxID5Xdvr6GFk5QyjVSVBk6ECpej8u9YJVLOdKQl1Zg9y4Z3cGzNA+IlJciWozG/U2V26VcNrSGuxSTOkkrAIOa3dyDz+cWWH2iqSUhBYjiPIln5VavrEOBwypqcol1f4nsQwY0ve/MRZydjLUCCAlSbO1RzPRom2vITUydrSzLlzJi8ij3dxQkAV5VEWOA31loWpBSeEEmY2YltAKu7OK6xisPgFLarlL0BqXvlLQXgZgC6MwA5di7B45JwjRSLZ6B/wBRlYiWMoOVVauli98oOUERXbb2YpICUOaCpL6lw4pqDXlFPs6cUTHlrlqFHQ5H/Hyi6nb05SxkrAb4gAwPJwa11fWOeD4vseStdACJLS0hVFcQVXsXpTnDNnY98T4OZ0JQSRzVT0ADecP/APVklSyRKUtLO9L9Q/S76QBuLK8RU6aRfUBgCVElun8R03p2R4noWzFJDVAOg09Y1eAWSmsec7Ix4m50oL+GWd3ft0jabBxh+FR7Q2CTUtiZEXbRmds7WSpRlskhK2OYkF2YtX/cObh408UW2N30rJWWYAnKABU/EXAdyPVhF88nx0JBK9mKwksHElScxqCSksQHZ6FiNbiNZu5vGcTOWxBll8g1SBQFXIln8xa0efbS3rVJXO8NQRnTlBVXK4FO99NYF3Q3k8BcyYf205A2BNNXZuscmOco78F5QT0e2YnEplpKlqCUgOSYwe8H+psggysOslSqKXlIypIYlD3VycNGD27vxNxBIW5lueEqWBd3+KvK0UYAzk+GchegKv8AyPR4vLNJrqgwwxXZoBt8JmTCgZEqIygAUSAEgHsG9+cJGc2fIaaQotw8+o5kR0SUFRZstShqhTkio701q8YfaSCZiiS9adjbtGzn7Qlo4SQHIbmH6+1fpFNtPYTqzBQzKFjRm1fsIOB8ezmkZwj8+0PyRJOkgFgXIvSji7HWFA0s1zrHZYtEajRohMSrVWloQ1ggOkqBodbdIbPlsY4Iiz2fPABzIzUIFfceUButoZK9MixOxFIkpmliDQgGqXDpJ6EfKINnYJc5eSW5OUnWyQ+noOpEbrZ0mXNwi0OVHIVMaZVBKiGa4qQe8JuRu/4cnxljimsB0Rp/yoewEShl5XfgbJDj0ZUYqaZAGUFKVs5AJHQ+fnaBZMlWYAByWvq4dq3ix2FIXMmLQlRCATwg3qWYa8/KLKZJmLnBCJZUoUASly3Rq9aMI3Li3EZR0mUhxaVMlTgBg4rTqDr+aQKjCAknNQX0JFHb1jbYL/S6cs556kyQT8I41HWzsPXypEu8WwcNgZIymaqZMdIVmANBdgkBgWp1gqa6QvfZi9lYkS1ZioipCgzhuTP+Vi7wGw5eIlFWHX4arZZhclqnLyTW/MRRSZAUQAhnUAEpJckuBU0JqOXlF5uxsVfiJmqlZZQCiokkBLAg3IcvBnrdgLTCYA4SS61cY4iO9hXT7+tRhtqGbPUtjb25c2v384Xbe8ipwKUlhoDQgCtTraKjAEso1ALVHyhYRdNy7A+zW4RCwSAkEqfKR0D3NuXWG7RwIQAtL1Ad2NQz+8DYCYARVTkUT2dvYRPjdqFSVIa5Feg+d/WJSuxo6K+QhZGt76epjT4CeQhPEo8NQ4YezDz6RV4D+2HXlKFFIJKg3oRzb0MMnbzqAyoyoAOnc3JiU4PJpFVPgiz2thhJl+JLDEkagirv3P20isweLYEJUapUC3W9qaxKjelU1kTpaVpox97M0L/RywolOZF6AuPT7Qn8GpBS5bRBgtuqw4WmSR4hYAmwYkvWhLfODNi7y4gTSsrUpzXidNdMugiuVsILLpWnzTf+dIdh9mTEEskM9GILB7MTyHvFXKFd7F4u9ntWxt5wuWknUPz8oF38xk7+jJkkg5klSgQMqWJfrVgzi4jz7Y+MVJNaJupxRhrX8pBmL31KklKFAINCSHKvI6d4CzacWrJ/Sd2jG7UxBXxTElWZ8xJJLhuvLMK0rAMnbMyW6ZRSE0vxDnYhjWLXHtNUVnMSbtwg+gFG0iknTJAXlYu7FnLeZIf0MUhTVUPVbGoxqqksdaE+cSStoZlgKUWN2elND9olXgZZS4UQPzpeElYVIISgLJHNvxod8Rk2PwSAFki2XWmo6vHRHIXlmF0vwmhpqPzzhYKA1ZDgky1nLNzBRJZQ/SXJYpIqHPyg3EYGYmUollZHSoD9rUUDrQg/4iixMziB/K/akaDYu1jlYsqhD9ufT7wJJraN3ozs2WWDfCXbmRzpXyiIk1iwxUgIJS3A5ynkftArggRWLJtAuUvBMiWL3EIqVrCZSBWGEQ2bxOAO1IbImEdndofIode0WGFw4Uqwry68+cBuhkrL7c9HizkgJYEKzEaJIL+VWHVo3uOlhAASGDNTQAMw8opP9OcCJcuYojiKynySPqS/kItNrYhgDpf89I5dcrQ8tmV3N3SnTsRMU3hoEw51c6uEo5/E72AY8gfUjgJeHQAkAE3Op7m6j3p0ELsvLKw0nK1UFROtTmL05k+g5QHtPE5V2BAAhp+7EUnLXgdjMclCSpVAGf5N3NI873l2lJXm8dIz5SpEsqUcv6XzD4XZ2Ziwgza29XiT/BUMqUEkGrks7kagRhds44T5ql5ibAAhqClCLA3rzhYQbkG6FxG0QsDIhKFOM2TOCoCzuqjNYXubRJgcVNkkIKleGQQpJKsrKoeHXSvMCKyWCHbQacqD6+0WKTmYH9oI0sTTr0EdTSSoXsgMkJU4LuL+1vK0PSghBSS5NnFnq/XzieSkKoXFRcHtpa8RzGCgnUs34YWx0kFYPFeGGDksP2kn2fUxoZeNyBIUB4iksHyAISS2WtyQ/NupMUsgBJZKXVWrlP8AtNW/Ple4fYSZxQrMUqRSlRQihJN/itWvSOLNKP8AN0dEVRFtHDFcrNJAmZSfhylhlJIOUUPe/eMfh5rKU6WOosefTSNknZC8KsnKpcspCVgAKJ5sk1oQ4LUpesD43dOaXmSx4rgf/KiQkGt3atqw+LLFavXgnOD7M2cYElJ4m1Fmr/PXSD1bSVMmcNEi38nnWOnbvYhRrImE9EmhpDJO7eKQSTJWAOdKdYs+D77Jrki62ZOzfGcvXnEe39r+EEplrqfiINU9GehLg+UBYtK5CUmYhQez0elfLtzigxK86i5YGru7fctEoYU5cvA7yaotZm3FqSQVKULso+Ver6dIXDbV4VKKQWZmpqxf1ipVwcROawb38oEGKJcaEvSjR0LGq0T5MsjtKYpWYrLksQLADpYQAMK6705iv+YalftfrziSWgqIyjyt384okl0LdljKUUM1qaBifnF0jayVEABiOf06xV5AZbBJBZ6v8zESqEFNwByo4anrHPOCn2VjKi1xCuJ2HXNT3HyjoXAMsMshxzcD2jokmoqmV2+jLYlBtEmDnFNQWIqKO/5WDdr4IgZwKE16Foq0oe146otSRBqmW8mb4xcMFBz0J7W6wLi8KUFrB/Q6j3vqCIZhlMTWte1rQZip/iygdfxvS3Ywm4y+Bu0CCcAwFebxPMmJULPyiry84eMQRQCKuJNSJ8/FUfn3ix2c6VBf7S48qxUIIcE31i4wquAgVFy1XYW/NYWfQYm23S2mkrmyRcOpIqXSaeob3gzbB4VBTgsQx/LRldz8Wn+oUhS/DUQkAlqgAAgv/wAvWN5iNnSigzVThPloMtwwBbMx4gSwcuwva0efPI8eTjWjpjjUocrLHAY0DDSUrNRLD98rj5iAMXjQpqvR3oL1aHYrY8pdUTVpKlZfidyCS5KnYMNGjJ774TESJFipEwsZgBACTYOQHBs/3EDFnjnfGIssLxq2Zbbm1ivEKUbJOVPVIf5ub6GKifJSCCl2I1ah5P8AmkOSqvFzpR/tHYiUbsSKEnvyHJ49NKjnexTMBuXPO9hzgiRm/UoMSNdRb85xDgpalIU3Q3p5mCpeziRqzWBeM2kZJvoUzgXaruGNXc0trESMUkvmUBlDgNVXQdTE208KJKA4ZSw6WLluZ/NYphLcit36QI1JWgu4svcLt0FYBSWq/Qh2YDq2vyi32FvEp8tgVJdjW2UkkhWpv7RjZTA1anvpSLPC7eKAEhIoQQQ4perByQdX0hMmJNUkNGfuz2GRNCQHzOb+GFKdrVADwSjHqr/amMGorKH0o9Yod1d8Fz8OfEyghTFTpQGuAQNfS2tYD2pv0ziQCtSndyoJDF61L87iPKjCSk4+SrSezVzMVmBDlBa7gjuSC3OhjzreXeIzXlImKSUqLlSkgKYNoBSpLV0MRTd+cUy0kjwynKoZUhwUsXo4eusUwnS1OpSSgWdwRyYAgknt7R1YsLi+Ul+ASdqkVU/aM1QSFGgzFILNUsW6OIdMW4FXLVFewZh3EGiQhOZSTneqPhdJcEuKAmgECTs6gMwbKQXa4NwW7P5R3JrwQafkHxk5I4UijDMTfNenSsDyWMPn4NQcsKuach2geVcRRUIEqVXpEuHLEmwHS/nDDp6xNLIIs5LBgb1+cZjIssLjipuEADu0Mnl+lYrUTFJ5uDUfnaC8NiBUkZtAOvXo30iMo1tDxZbbIxASour9PW7jkDHRWy1AmzFq3jonKNstFxraEx+2DMKgKI7VMASpgs0FTcCEJBdya9v8wPipZGV/2/U/SKQUUqRF35JUIBsW5G8TYdACsorUuNGbSA0TWESyJwdwSFMG7vGaCmh8xCCc2buIO2BshMzEISsEhRoOfIBiGvd+cds3ZSp8wFg2pZrH3Met7qbDky0GYlAKkFQC6/FlTSmlDTR45s3qFj0dUfTScPqPX7MH/qJurh8NLlzJaFSlroZZLhiDUVLEEMQ9i8ZCVPVLCFhQIe2tNDGk3vxOIXPAxRBBBCWsEg+oUCz9hGXmTAC1mPCHcdzzpTziuFtwVuznyR4yNFiMCkqRP0yglPXTh7/eDsJvI0mbKUfjQW6lIoPZvIRQS9qTfFGbiQ7gUYGwIGsa7au/aEy0pThZRYcJUlKlD1Br51rDcftp/wDUC6doZhdrTThkqS5YkE89GfqPnGl3nx6pmCEiYoqUpClqtRkkJav7i/8A2x5/I3pmTpiBMPCFBWVIAFDy8h6Ro14gqRiFqLqDdgAlyB0DGPPmnh0lVv8AZ6cazpSfSX+TzPOUlwSa3rXvB8jappwJPU1Pu49ojVhSUgs0QKRoxBEetpnkbRYTtohSQwy0L1v6Qmz9plBehJdwbN6xVkdYKw6xT8+XlGcFVBU3dl3vWULEkoF0s9b/ALa6/eM+qTwkGh7OXFGfSLDGzSUpShykXFbnmLGje8BqDGvPnCYY8Y8Q5HcrIC5qb6mOUAzuHow/OsTzJbDN+F4gCAKkVipMtcLtJ5JzJUySySEoyuz8XDUt1eIBtRxlqB0oPNrwiMdw5VhwCVB3dyw86N6QbhcUmY78PCbkN1784lxSvRTl8gUtWchCa97efP5QipKiogklILAlL0HLQQZh8CEELSp6u1B27GJAlA4SFPShA+gMBy9grZWKlKBKk2DCgILkH7ExJhcU4YhwXdvqLawRPxiZYygcTu1Ge1YCw+IS9XGoZmP8QyXJdAbSHbWQxBS+UtY2oNNC9axXy0d/SLGZNTMBqAwJYAG1nPKK5Bf+IePVE27dhEyaGDAvr+crQZgcSJYUWdQYJtQ6/X0gECveJ5rpTksCxOj8o0laoaLrYuZJq58/rBGFKTR+0Vua8E4WUTVN03HTnCyWgpheIS1SW5R0WAlJCQVuSdKUhIh9SvBVRvyCbQmgjyEVoVcGvfSC8+ap1gNUhzfWKx1onLZPh5bxLJwAJJCwlq1+QgWXLOajs/lFr4csSieI9zcto3KFnKhoxsttlTlCUlCCHWpSXP6Q2nVyKxtJW0JuDlJKfhSkdG6quCIwewdtIlJCZsnOygUqClJy9GHO0etycdInFBlS+Dw1lQFGLsEnkeFbnsagV8+eFue9Kz1H6uEYKNXo80xc9OMlZSpImPnClfuN6jQ+ekUGL2EZMpS560JU/wDbSkhSlHmWNE+Rd9I9D3s3Gw01KVyv7K34imqS9fhelSKvHnm8W668MtOdecKsqulGINiA0WwShfGMv6US9SpTjzlD4u9f2KLOQczkHnBUuaZlCXYGJE7PADuY0e6KSCo2lpBzFhpVyfy0dWXKscHKujhxYnOXGzN4KS6k9/a8bzDlkTUK/UhY9UEf/p/KD5m7KWQOH+5UHLVLpJ51LiBJsrjy68QPcX/8THmepzrK0vY9X0mLjCXyYGXNIN/zpDps7MXJY87QGJZBIZ+8IuTHsUjx7fRIpBNhSIglq8okQgxIvDEMWofyh84axaJMPjW0bno/lDlyBl16NUH7QuAwHiFVTQOQLmoFOtX8onweAUVlAUzEv5X+sI2kMvkAmzCpgGp5QxSFHQeoi1xkySeFCK/vLwLMASBw31Yv+NGUvgDSBlPZQp6aR3hhusWEqTndIDFnSCDUgOR7dzA0tD3FoKkChkzFlgn9vvUaxGucqledzyVEy8HyB/C8IvB8wdfcv9Y2g0wOc715xEF84kxgIVr0eBlr6Q6JPskE4+0Ol1pX1DdO0RBRg/AYULUBzIDAfjmA9IKFnzgpdm0Yl/y8WWzdmnFFbqShSUpZ7EAZfKw9Yi2jglivhMALtUtSoHUdxEGDxpQSpJNQxHMRNtyj9nZVVewtO7hCCVqCeIihf284JRsvw5bhSVA6gE/SkFYLGJKDkVmUuhQpioEOLDobtC4raUwACgYByBlfnpfWORzyN0dChBbRU4gEsI6DV+IoUUFEHk7PatY6KqYriVSlsGp9IYpru3SJUyypjXr8oHmyatFSI0TGiU4olOV6XH8QN4Lc4ejCk8xDUgWyy2fmWEEMSFknsKv9fKPR9wsa2cLVmUpwSQA5WydBoELPm8ea7KxJlGxKCRmy/E3JJsH/ABo0eH3jkSwTJkzPEZTFagoJURlzAuKtzCvLXnyJ3oZO1s2mFnhQMldQUgf/AFEYXe8zeCWQVFJW7AnkNLf4gjZu2FhQPDQAOVjkBoDWkW+O2shaOIB1fGl0KBozuXr/ANodmpccGODx5E2e56jPCeFxg+6PPRiCBU62Mafd7EJTg5xJ+IBFrlWYAe8VuOlS1TFlMol2AZyAAGJDVD+0FT8MEShJQsE5vEUS4SGBABe5dT+XWOzNWRKPyv8AZ5uK4XL4NdszbImqlENRU29sqQ5PYH2Biuw20wrEZ0pKwsrIANeJOblcOYpd3kupcgrCT4MyXLJs5fXq56xFhVTpBfhCkFQP6gf0l2IcERyTwxc5LzS/Z1YsjUU/yUO0eGYsclK+cCmbBeIlJS9XPa8CpmC3ufyketHo8uWmW+xJcsJVMntSiUmxPX7dDD8ZtKSteUSx4YYcJBI6tY9usZ2ZOIJy2OlW97w+TLAqVeQvC/S+7k2D6muKNVssJkTs0tQKFBuK6HIIo4qG1gKSkTJ0y5SFEBqZgVkhzoK97RRjELJqSeTwTgsYEO7kHlWnn6/5jfTat+ReRYT8QglIdkggWItRsw6mCMNUkJRwp+FzzDO+rPSBJO1kh5aQAgkk5xqbUHIU69IgXjFylJyqKmFrgdv8QtN6CIla5c0F3Jc0/TSx5NDULWOJCiQptLMW1iCdizMLEKAPKgB7cvvBmzgEiqgH1NfRINT3MUelsCVvREdrTUksrpxBJ5aEefnF/sHeKWtLTwnO7BqZuTCz6Rl8fMdZ/V7fKFmpdKUhLHq1H0+sCWOMl0ZSafZtNsbSwsyWqWoKQpqHKmhFdDbSMQrCIK2Ezg5tUeT1iOtQt+T3tDRIozpgwhwVIEpciwx0uWyRKzOAxKmGbqAHb1geRPVLLpDG7mvoITDrWkMGI6vTtDytZ/T7wa8B0N/qCfiUX6GI0O9AWMTppUpaH+IjWCGvkHJa3PlE8vGrTZR7O49DHJA7vEgwRJLB+whW15GSfgM2UJs5SgBmYA2EdA2HmKR8KlIJvUh/QR0SlG3oZSa0f//Z">
            <a:extLst>
              <a:ext uri="{FF2B5EF4-FFF2-40B4-BE49-F238E27FC236}">
                <a16:creationId xmlns:a16="http://schemas.microsoft.com/office/drawing/2014/main" id="{FFCEE61B-B3E7-448B-723E-16908E306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61" name="AutoShape 5" descr="data:image/jpeg;base64,/9j/4AAQSkZJRgABAQAAAQABAAD/2wCEAAkGBhQSERUUExMWFRUWFxYaFxgYGBcXGhccHBgcFx0eGBoYHCYeGBkjGhcYHy8iIycpLCwsGB4xNTAqNSYrLCkBCQoKDgwOGg8PGiwlHyQsLCwsLCwsLCwsLCwsLCwsLCwsLCwsLCwsLCwsLCwsLCwsLCwsLCwsLCwsLCwsLCwsKf/AABEIAMABBgMBIgACEQEDEQH/xAAcAAABBQEBAQAAAAAAAAAAAAAEAQIDBQYABwj/xAA9EAABAgQDBgQFAwMDAwUAAAABAhEAAyExBBJBBQYiUWFxE4GRoTKxwdHwQlLhFCPxB2KSFYKyFhdyosL/xAAZAQADAQEBAAAAAAAAAAAAAAABAgMABAX/xAAqEQACAgICAQMEAAcAAAAAAAAAAQIRAyESMUEEUWETInHBMkKBkaHR8P/aAAwDAQACEQMRAD8A8+nYsEqNAXAoVKq1+Im7+xpBuA2gVImBTnMkS0h3zVDMQRbKmlqCkZ6cXWpQo58ost28OubORIR8UxQDnQa05AV8o5pR0dKex0lahmZgxdVBQ2v+aRpE4aUnDeImZMckoUgu5KnUCriKcvBY8ot8XtvZ6kzUow5KmSxVwutKstkuUk/EebkFjGp3Ux2FmSlSfDQktmmIIKksTQ5yGNMp6PAS5MWUqV0ZHYEszUzEIlhS2ohJNTnYqJFBwmzVrZ49E3f2WuVhkhQY1JDlTOezDsKB4xm0t9pWBxK5eFw8nJwqKgfjzpC+FqNXtaNNgf8AUjDzJ4kgKag8QlASCQCx4nABID2eLQSi7ITuS6LyOg2WpI0+sMnyQaikdalG6o56BUphwTFMN7cOVJSlb5nqAWDc3qH7Rhd9d45v9UUy5mYJLDIsBgaEFlVU78r9oEssYrWxowbZ6TjNsSZRCZk1KSQ4BPueQob8oJws5K0hSVBSVAEEVBBDj2jxTF7QVNX4s7OosmpULAGzaB+vvBuwt4Ms8HOQgB3ZzwhmDVNCQzFgdWiK9Qm+ijw67PYlJiFaIxav9RJiSkrlICeLMAfSpNNHP+I3gw5UkKAoQDcWIeOmOSEiTjJAjmHPDzLa4hMkUqItsYQ8cIkEuHBIjUgEIhWiYIEcpAg6NZBCZekTFAhhQI1L2NYgblHERwRHZYPGJrGxxVDvChfCjcY+wLY0GHhcN8KHBMHjE1s5ReOhQmHQKRhAIemGiHhUBxXsEckR0NTWOhHjixrPlqpLHrGm3QxcvDqmTVZjNQlPhioBd3zHRLN3EZaZMZUEJxagoFOmvvrrHnTjao9BM0QSVjKEZUkqLJdIoDRzVQJILGzCDRg5iZKxKDlbJIUfiS4JAS7AuEsTVh5HMbP2o0zMVGgIcO6QxALWuQfWhiCZjj+quZTlmrdzZwanpElCVhcky2xa8vBNKuFCQlFsjtcE31b/AHP0gzZXgIUpbijpKSpyqoLhkEJLAmvKKTF4zxikIQaBCUklRVRLAAczZhyHVydjYtUqYmYHSASl8oUQqpcPRSku4d4drQDTYHe3EpxS5y50xzmASoKCMuVQDywaMplMKULmLTG7xY1eAzTZhC0zTTKlHiS8gILAAkAhVWA7kUyG35hSsGbMK5ipbul/jzMXcAsw1dzalq7GyMRNmFWVa1IASqiv7bOGOqQK3YO8ZOxXFeCWbtVRWVKWp8xLgkVrq2tfWGImAqUpdM1QzACuYhgK0ppXtAeNXkKUkcQuRYAgMKVfVjb1ERBT/FoDUam/nf3h1HQLou8OUqPGpk0o4Cfm5LadRB86YlAaUkLOo0YE8/0l4B2BNBBSVG+ZmcC1dK0Abp2g6dJQkqC0OhbZVAZiCFaPcHMXavCGN4k1uh7F2dtBKCFLRmIUlXxFQUWaoVVSen0vpsHvjiFZAcQQlIIoAQXci3KwLtagjM7Q2GZM0gqIlKOZJNcyWzPWgJAByk6tVnhkiXLki5KwSFJUKAUbKx1c/wAvB/DA0j1Lcfe6ZPWmSohYAUVFQZZo+lCKta0a/FyQC4F48Y3TmJm4pMtQNSxUgqzpJIAZiAwN6W56+5yVMAK0Aqbn+Ytjm4nPkiipzQoXFhicLmcj0gDKY7YzUkQcaFCoUkQ0PHPDinAwriEUqIyqCjEjiEChDHh0EA5xChQ5QgPSHPGMdSODdI4Q4GFZhcohpQIUqhsamE4pEMMSPCGCjCJEdD0iOjNmPlhTFRpqW6d4MwCUgsdbfYwElbfnziNM+riPNatHpJ07Jy8mYSBoQ/MENTlDcdic+UCoSkAFmPOvmT0hk/FlQiHJrBS8sVv2LLZSeNwnME/EC7ZSwNdPuRqIuNlb4/0wV4crM5DGYQcoDkFICeFYc8VaRlkzCBQnT2rEongio83qT1PKNx2LeqNbtDeILLeFLuyQa5XqSFAhqEgFNaAgwBtHbc1GYJWtSFlyZoSolYuQpnIcuH5jWKKfMBL20Ad2HeI5i3DFyRQdoVY0jchZTKWApRCSeNV9a9zB4WgLDXNXpqXFzpr+GKzIUnSOQvo8UasFmqRsopQZgSk5lBiCSWYMUAc3u3Jr1s9kYRU0pEwLCApLqQAVCrUHIhy3MRif6tQKcq1DKAB0ALtQ1GYkxp90N4xhsQhSgopLE8QGUEXbUAE8tdYnwYzkXO9mCnTcetIAz5yGSSXykgNyVlAJtU2g7cnc1OKnLKwEy0gDIcwJBFCCmxB5l6dGjU7tb24XGTlLloBmy65loSFkUDpNSwYDQikazZyJaAyEIlh3ISAkE9W1jUrJvI6ood0dwThJpWZg0YIcBTJI4gTQObVjZtEaJkSJPWDVCXyYQgUgdMkp5RLmhVhxATC0NZxUQLi8HR06XgtIhzQ0ZOL0Bq0UKiYbWJ58plNyhjR6KejnGpeHOeUKlMPAjWAaHh1YWOjGOrCPDmjssYxDMMIkHlE/gGHIkdPaNySRqIQDDgDBJw55Qn9OYHNBohS8dEglVhYzkjHyjNaBiIKnKhVTnTQDrHn2ehRAJb+UPCGpDgL6faJkpzFm6841gIDIYPQ1brWIylrQd4WhFOn16xIjDguSCQPUHyjcgNFYVwhXBv8A09IJJUCAgq86AA8nJ/xA8+YDUAAUHt71hk7FoHUqOLxye0PCKPDAFQHFy9G5ebwg5xxLdD6RPJwwKFKJAysGepd7AV0vaAE0W5m2zhsSlikIWAmYVO6R3oA1C9Y2X/uqnMhMpBU5IVmZJABFRcVBNzRo8rkTFJJUk1bzax8iKGJJLBlEFjyiUoJu2Mtn0JI3llKA4xW2rjnTQ6QWjbbH4g3c/aPJ8Bt7JkQElQCU/EWLNy0Pf+YvpW8SLhA5VAJfp+axzOc10bgro9Rwe0kqufO4iySoaR4//wBbmGYcqgkAAFgzm7ltXpBs/e6YhQQnKaOTUitgCCHh1k9xXE9VbrCFfKMxsLbPioCk0OqXt9xGglYp/iEVjJMRpkK8K5uIYMGR184KWRDUpjq5TRGkQf0v48NOFMGZYTLDLIwUCDDmJE4PrBAAhQBB5s1A4QOUTJT5w7MIQKH4YztmHpEPEQlQhmaBxsNhbQwy4HC4eO8bjRrHKl846OBjo2zaPkOaoBVbfSIUCsFTtlzLs4HXz9YgkTQDUVsOQ6ntHKmn0djQSJTXiSTMryvX0iBKnNH1NdevpD0zaRjBMxTAejwxOILgppchqfgiIqJp9YbiAoJfQG/KBQQk4kTHzswd3d3JfqdIHnYN3KWa4FS35a8EYOWmYTdC9Do/UdeekOWhQKkqbNmOZOU0YO4IrViDBT3QGiuMtLC4OtmNfXnDvBSbKPVxW9xlf06QRJnJT8KHWkl3Ypu1QXfvQWprE4wmeqvDl3JNC9f2p+FoPKjUByMMqYcqRmVoNWHekXmG2SiVKWcQCl3SGLlxYgCju/RoEwE6XKUVBaivKoILAAFqO5rdma8LLnrWFGaVLSXPxGqtMul28n6Qkm3+A0RYtaE8MqqFAFWfK7imhoNaXfyiLFTUMkJQHyEKqSxd3Aeml+Zjp8zhonKQS5D1DDX179IRLjK9AKcT0D9n56HWGSMWOzqozDQsomw7dG+sOl47NMCQsuD1qb6XtAwx4MpcrIlCVEKDFbuDRzV6H7wDh3JZIJenXkwe9IXjdtmNMvbykmqlUqQ7jWjH5RNhMdNWylM3IIH4wilxONCSBlqCQp3voGe41jS7vYVM9KjYhgwJvXqG/iJSVK6DSurLbYGJnSyMqjmOhRp7U6RuMJtqawzpr/tdj3D094zOxEqRMTwgFyzn+Y2CJZHGWdrM4MccptMpwQTI3gFMw9IOlbWlnVu4+sY3bm1ZfCUvmaoykaOKkUq4/wAQCnbTMAVV7gjuG5x2Y803G0znnjSdHpYmR2aMls3ebKG+IdSx96xcSN5UEOUHyYiOmHqINbIvFJFtnhCvpAknbKF2EWIT0i0Zxl0I4tEELkibJ0hk/FJlpzKIA+Z5d4bkgUNEuFymBMFvDJmqyJLL/aRfs1ItIVTTVoLjQLlMdXlBTRGsQeRuJGe0dFJh95M82YiWPFyKZkkBmZySaM9Bz4uUdCc0+huLR817dxClLq4Aoxo1uXaKlKquKG/+IvNs7LW5UApblRJAJaurd4r0yvBmAq0Y5QasefLtHPBrjo6n2DBcOCzrBE2QkmhbveGqpYuH/L6w9ijAsxbIw/ioLEJzJJ4qBxUh9LOO0VWWkLJnlKhqLN0d29awGr6DGVD8GtSVNYgs507xa7SnJWMwICwxFaWYj2cPFVNxJKipshN8qWB8oGUqsbjbsPKlQVPxYJ4Qw16/xEmGmpY51LA0CQC/qRAKTEyZK5g4U05uw9TSGpUBMnlSEFTkkJ0BIc92tE83ahcJli1BSvk0BpwikMpaDl0fhf8AjrD5c17AMUgEJF9R509oFWMnQSqfM/W4zB3y5X7MKwMFEOTcUAOg84sFyAJSVhRLHKpJypsxBoXUA8BpUlS2JFMzElkto9CW7wIszGSiSQS4SCxID5Xdvr6GFk5QyjVSVBk6ECpej8u9YJVLOdKQl1Zg9y4Z3cGzNA+IlJciWozG/U2V26VcNrSGuxSTOkkrAIOa3dyDz+cWWH2iqSUhBYjiPIln5VavrEOBwypqcol1f4nsQwY0ve/MRZydjLUCCAlSbO1RzPRom2vITUydrSzLlzJi8ij3dxQkAV5VEWOA31loWpBSeEEmY2YltAKu7OK6xisPgFLarlL0BqXvlLQXgZgC6MwA5di7B45JwjRSLZ6B/wBRlYiWMoOVVauli98oOUERXbb2YpICUOaCpL6lw4pqDXlFPs6cUTHlrlqFHQ5H/Hyi6nb05SxkrAb4gAwPJwa11fWOeD4vseStdACJLS0hVFcQVXsXpTnDNnY98T4OZ0JQSRzVT0ADecP/APVklSyRKUtLO9L9Q/S76QBuLK8RU6aRfUBgCVElun8R03p2R4noWzFJDVAOg09Y1eAWSmsec7Ix4m50oL+GWd3ft0jabBxh+FR7Q2CTUtiZEXbRmds7WSpRlskhK2OYkF2YtX/cObh408UW2N30rJWWYAnKABU/EXAdyPVhF88nx0JBK9mKwksHElScxqCSksQHZ6FiNbiNZu5vGcTOWxBll8g1SBQFXIln8xa0efbS3rVJXO8NQRnTlBVXK4FO99NYF3Q3k8BcyYf205A2BNNXZuscmOco78F5QT0e2YnEplpKlqCUgOSYwe8H+psggysOslSqKXlIypIYlD3VycNGD27vxNxBIW5lueEqWBd3+KvK0UYAzk+GchegKv8AyPR4vLNJrqgwwxXZoBt8JmTCgZEqIygAUSAEgHsG9+cJGc2fIaaQotw8+o5kR0SUFRZstShqhTkio701q8YfaSCZiiS9adjbtGzn7Qlo4SQHIbmH6+1fpFNtPYTqzBQzKFjRm1fsIOB8ezmkZwj8+0PyRJOkgFgXIvSji7HWFA0s1zrHZYtEajRohMSrVWloQ1ggOkqBodbdIbPlsY4Iiz2fPABzIzUIFfceUButoZK9MixOxFIkpmliDQgGqXDpJ6EfKINnYJc5eSW5OUnWyQ+noOpEbrZ0mXNwi0OVHIVMaZVBKiGa4qQe8JuRu/4cnxljimsB0Rp/yoewEShl5XfgbJDj0ZUYqaZAGUFKVs5AJHQ+fnaBZMlWYAByWvq4dq3ix2FIXMmLQlRCATwg3qWYa8/KLKZJmLnBCJZUoUASly3Rq9aMI3Li3EZR0mUhxaVMlTgBg4rTqDr+aQKjCAknNQX0JFHb1jbYL/S6cs556kyQT8I41HWzsPXypEu8WwcNgZIymaqZMdIVmANBdgkBgWp1gqa6QvfZi9lYkS1ZioipCgzhuTP+Vi7wGw5eIlFWHX4arZZhclqnLyTW/MRRSZAUQAhnUAEpJckuBU0JqOXlF5uxsVfiJmqlZZQCiokkBLAg3IcvBnrdgLTCYA4SS61cY4iO9hXT7+tRhtqGbPUtjb25c2v384Xbe8ipwKUlhoDQgCtTraKjAEso1ALVHyhYRdNy7A+zW4RCwSAkEqfKR0D3NuXWG7RwIQAtL1Ad2NQz+8DYCYARVTkUT2dvYRPjdqFSVIa5Feg+d/WJSuxo6K+QhZGt76epjT4CeQhPEo8NQ4YezDz6RV4D+2HXlKFFIJKg3oRzb0MMnbzqAyoyoAOnc3JiU4PJpFVPgiz2thhJl+JLDEkagirv3P20isweLYEJUapUC3W9qaxKjelU1kTpaVpox97M0L/RywolOZF6AuPT7Qn8GpBS5bRBgtuqw4WmSR4hYAmwYkvWhLfODNi7y4gTSsrUpzXidNdMugiuVsILLpWnzTf+dIdh9mTEEskM9GILB7MTyHvFXKFd7F4u9ntWxt5wuWknUPz8oF38xk7+jJkkg5klSgQMqWJfrVgzi4jz7Y+MVJNaJupxRhrX8pBmL31KklKFAINCSHKvI6d4CzacWrJ/Sd2jG7UxBXxTElWZ8xJJLhuvLMK0rAMnbMyW6ZRSE0vxDnYhjWLXHtNUVnMSbtwg+gFG0iknTJAXlYu7FnLeZIf0MUhTVUPVbGoxqqksdaE+cSStoZlgKUWN2elND9olXgZZS4UQPzpeElYVIISgLJHNvxod8Rk2PwSAFki2XWmo6vHRHIXlmF0vwmhpqPzzhYKA1ZDgky1nLNzBRJZQ/SXJYpIqHPyg3EYGYmUollZHSoD9rUUDrQg/4iixMziB/K/akaDYu1jlYsqhD9ufT7wJJraN3ozs2WWDfCXbmRzpXyiIk1iwxUgIJS3A5ynkftArggRWLJtAuUvBMiWL3EIqVrCZSBWGEQ2bxOAO1IbImEdndofIode0WGFw4Uqwry68+cBuhkrL7c9HizkgJYEKzEaJIL+VWHVo3uOlhAASGDNTQAMw8opP9OcCJcuYojiKynySPqS/kItNrYhgDpf89I5dcrQ8tmV3N3SnTsRMU3hoEw51c6uEo5/E72AY8gfUjgJeHQAkAE3Op7m6j3p0ELsvLKw0nK1UFROtTmL05k+g5QHtPE5V2BAAhp+7EUnLXgdjMclCSpVAGf5N3NI873l2lJXm8dIz5SpEsqUcv6XzD4XZ2Ziwgza29XiT/BUMqUEkGrks7kagRhds44T5ql5ibAAhqClCLA3rzhYQbkG6FxG0QsDIhKFOM2TOCoCzuqjNYXubRJgcVNkkIKleGQQpJKsrKoeHXSvMCKyWCHbQacqD6+0WKTmYH9oI0sTTr0EdTSSoXsgMkJU4LuL+1vK0PSghBSS5NnFnq/XzieSkKoXFRcHtpa8RzGCgnUs34YWx0kFYPFeGGDksP2kn2fUxoZeNyBIUB4iksHyAISS2WtyQ/NupMUsgBJZKXVWrlP8AtNW/Ple4fYSZxQrMUqRSlRQihJN/itWvSOLNKP8AN0dEVRFtHDFcrNJAmZSfhylhlJIOUUPe/eMfh5rKU6WOosefTSNknZC8KsnKpcspCVgAKJ5sk1oQ4LUpesD43dOaXmSx4rgf/KiQkGt3atqw+LLFavXgnOD7M2cYElJ4m1Fmr/PXSD1bSVMmcNEi38nnWOnbvYhRrImE9EmhpDJO7eKQSTJWAOdKdYs+D77Jrki62ZOzfGcvXnEe39r+EEplrqfiINU9GehLg+UBYtK5CUmYhQez0elfLtzigxK86i5YGru7fctEoYU5cvA7yaotZm3FqSQVKULso+Ver6dIXDbV4VKKQWZmpqxf1ipVwcROawb38oEGKJcaEvSjR0LGq0T5MsjtKYpWYrLksQLADpYQAMK6705iv+YalftfrziSWgqIyjyt384okl0LdljKUUM1qaBifnF0jayVEABiOf06xV5AZbBJBZ6v8zESqEFNwByo4anrHPOCn2VjKi1xCuJ2HXNT3HyjoXAMsMshxzcD2jokmoqmV2+jLYlBtEmDnFNQWIqKO/5WDdr4IgZwKE16Foq0oe146otSRBqmW8mb4xcMFBz0J7W6wLi8KUFrB/Q6j3vqCIZhlMTWte1rQZip/iygdfxvS3Ywm4y+Bu0CCcAwFebxPMmJULPyiry84eMQRQCKuJNSJ8/FUfn3ix2c6VBf7S48qxUIIcE31i4wquAgVFy1XYW/NYWfQYm23S2mkrmyRcOpIqXSaeob3gzbB4VBTgsQx/LRldz8Wn+oUhS/DUQkAlqgAAgv/wAvWN5iNnSigzVThPloMtwwBbMx4gSwcuwva0efPI8eTjWjpjjUocrLHAY0DDSUrNRLD98rj5iAMXjQpqvR3oL1aHYrY8pdUTVpKlZfidyCS5KnYMNGjJ774TESJFipEwsZgBACTYOQHBs/3EDFnjnfGIssLxq2Zbbm1ivEKUbJOVPVIf5ub6GKifJSCCl2I1ah5P8AmkOSqvFzpR/tHYiUbsSKEnvyHJ49NKjnexTMBuXPO9hzgiRm/UoMSNdRb85xDgpalIU3Q3p5mCpeziRqzWBeM2kZJvoUzgXaruGNXc0trESMUkvmUBlDgNVXQdTE208KJKA4ZSw6WLluZ/NYphLcit36QI1JWgu4svcLt0FYBSWq/Qh2YDq2vyi32FvEp8tgVJdjW2UkkhWpv7RjZTA1anvpSLPC7eKAEhIoQQQ4perByQdX0hMmJNUkNGfuz2GRNCQHzOb+GFKdrVADwSjHqr/amMGorKH0o9Yod1d8Fz8OfEyghTFTpQGuAQNfS2tYD2pv0ziQCtSndyoJDF61L87iPKjCSk4+SrSezVzMVmBDlBa7gjuSC3OhjzreXeIzXlImKSUqLlSkgKYNoBSpLV0MRTd+cUy0kjwynKoZUhwUsXo4eusUwnS1OpSSgWdwRyYAgknt7R1YsLi+Ul+ASdqkVU/aM1QSFGgzFILNUsW6OIdMW4FXLVFewZh3EGiQhOZSTneqPhdJcEuKAmgECTs6gMwbKQXa4NwW7P5R3JrwQafkHxk5I4UijDMTfNenSsDyWMPn4NQcsKuach2geVcRRUIEqVXpEuHLEmwHS/nDDp6xNLIIs5LBgb1+cZjIssLjipuEADu0Mnl+lYrUTFJ5uDUfnaC8NiBUkZtAOvXo30iMo1tDxZbbIxASour9PW7jkDHRWy1AmzFq3jonKNstFxraEx+2DMKgKI7VMASpgs0FTcCEJBdya9v8wPipZGV/2/U/SKQUUqRF35JUIBsW5G8TYdACsorUuNGbSA0TWESyJwdwSFMG7vGaCmh8xCCc2buIO2BshMzEISsEhRoOfIBiGvd+cds3ZSp8wFg2pZrH3Met7qbDky0GYlAKkFQC6/FlTSmlDTR45s3qFj0dUfTScPqPX7MH/qJurh8NLlzJaFSlroZZLhiDUVLEEMQ9i8ZCVPVLCFhQIe2tNDGk3vxOIXPAxRBBBCWsEg+oUCz9hGXmTAC1mPCHcdzzpTziuFtwVuznyR4yNFiMCkqRP0yglPXTh7/eDsJvI0mbKUfjQW6lIoPZvIRQS9qTfFGbiQ7gUYGwIGsa7au/aEy0pThZRYcJUlKlD1Br51rDcftp/wDUC6doZhdrTThkqS5YkE89GfqPnGl3nx6pmCEiYoqUpClqtRkkJav7i/8A2x5/I3pmTpiBMPCFBWVIAFDy8h6Ro14gqRiFqLqDdgAlyB0DGPPmnh0lVv8AZ6cazpSfSX+TzPOUlwSa3rXvB8jappwJPU1Pu49ojVhSUgs0QKRoxBEetpnkbRYTtohSQwy0L1v6Qmz9plBehJdwbN6xVkdYKw6xT8+XlGcFVBU3dl3vWULEkoF0s9b/ALa6/eM+qTwkGh7OXFGfSLDGzSUpShykXFbnmLGje8BqDGvPnCYY8Y8Q5HcrIC5qb6mOUAzuHow/OsTzJbDN+F4gCAKkVipMtcLtJ5JzJUySySEoyuz8XDUt1eIBtRxlqB0oPNrwiMdw5VhwCVB3dyw86N6QbhcUmY78PCbkN1784lxSvRTl8gUtWchCa97efP5QipKiogklILAlL0HLQQZh8CEELSp6u1B27GJAlA4SFPShA+gMBy9grZWKlKBKk2DCgILkH7ExJhcU4YhwXdvqLawRPxiZYygcTu1Ge1YCw+IS9XGoZmP8QyXJdAbSHbWQxBS+UtY2oNNC9axXy0d/SLGZNTMBqAwJYAG1nPKK5Bf+IePVE27dhEyaGDAvr+crQZgcSJYUWdQYJtQ6/X0gECveJ5rpTksCxOj8o0laoaLrYuZJq58/rBGFKTR+0Vua8E4WUTVN03HTnCyWgpheIS1SW5R0WAlJCQVuSdKUhIh9SvBVRvyCbQmgjyEVoVcGvfSC8+ap1gNUhzfWKx1onLZPh5bxLJwAJJCwlq1+QgWXLOajs/lFr4csSieI9zcto3KFnKhoxsttlTlCUlCCHWpSXP6Q2nVyKxtJW0JuDlJKfhSkdG6quCIwewdtIlJCZsnOygUqClJy9GHO0etycdInFBlS+Dw1lQFGLsEnkeFbnsagV8+eFue9Kz1H6uEYKNXo80xc9OMlZSpImPnClfuN6jQ+ekUGL2EZMpS560JU/wDbSkhSlHmWNE+Rd9I9D3s3Gw01KVyv7K34imqS9fhelSKvHnm8W668MtOdecKsqulGINiA0WwShfGMv6US9SpTjzlD4u9f2KLOQczkHnBUuaZlCXYGJE7PADuY0e6KSCo2lpBzFhpVyfy0dWXKscHKujhxYnOXGzN4KS6k9/a8bzDlkTUK/UhY9UEf/p/KD5m7KWQOH+5UHLVLpJ51LiBJsrjy68QPcX/8THmepzrK0vY9X0mLjCXyYGXNIN/zpDps7MXJY87QGJZBIZ+8IuTHsUjx7fRIpBNhSIglq8okQgxIvDEMWofyh84axaJMPjW0bno/lDlyBl16NUH7QuAwHiFVTQOQLmoFOtX8onweAUVlAUzEv5X+sI2kMvkAmzCpgGp5QxSFHQeoi1xkySeFCK/vLwLMASBw31Yv+NGUvgDSBlPZQp6aR3hhusWEqTndIDFnSCDUgOR7dzA0tD3FoKkChkzFlgn9vvUaxGucqledzyVEy8HyB/C8IvB8wdfcv9Y2g0wOc715xEF84kxgIVr0eBlr6Q6JPskE4+0Ol1pX1DdO0RBRg/AYULUBzIDAfjmA9IKFnzgpdm0Yl/y8WWzdmnFFbqShSUpZ7EAZfKw9Yi2jglivhMALtUtSoHUdxEGDxpQSpJNQxHMRNtyj9nZVVewtO7hCCVqCeIihf284JRsvw5bhSVA6gE/SkFYLGJKDkVmUuhQpioEOLDobtC4raUwACgYByBlfnpfWORzyN0dChBbRU4gEsI6DV+IoUUFEHk7PatY6KqYriVSlsGp9IYpru3SJUyypjXr8oHmyatFSI0TGiU4olOV6XH8QN4Lc4ejCk8xDUgWyy2fmWEEMSFknsKv9fKPR9wsa2cLVmUpwSQA5WydBoELPm8ea7KxJlGxKCRmy/E3JJsH/ABo0eH3jkSwTJkzPEZTFagoJURlzAuKtzCvLXnyJ3oZO1s2mFnhQMldQUgf/AFEYXe8zeCWQVFJW7AnkNLf4gjZu2FhQPDQAOVjkBoDWkW+O2shaOIB1fGl0KBozuXr/ANodmpccGODx5E2e56jPCeFxg+6PPRiCBU62Mafd7EJTg5xJ+IBFrlWYAe8VuOlS1TFlMol2AZyAAGJDVD+0FT8MEShJQsE5vEUS4SGBABe5dT+XWOzNWRKPyv8AZ5uK4XL4NdszbImqlENRU29sqQ5PYH2Biuw20wrEZ0pKwsrIANeJOblcOYpd3kupcgrCT4MyXLJs5fXq56xFhVTpBfhCkFQP6gf0l2IcERyTwxc5LzS/Z1YsjUU/yUO0eGYsclK+cCmbBeIlJS9XPa8CpmC3ufyketHo8uWmW+xJcsJVMntSiUmxPX7dDD8ZtKSteUSx4YYcJBI6tY9usZ2ZOIJy2OlW97w+TLAqVeQvC/S+7k2D6muKNVssJkTs0tQKFBuK6HIIo4qG1gKSkTJ0y5SFEBqZgVkhzoK97RRjELJqSeTwTgsYEO7kHlWnn6/5jfTat+ReRYT8QglIdkggWItRsw6mCMNUkJRwp+FzzDO+rPSBJO1kh5aQAgkk5xqbUHIU69IgXjFylJyqKmFrgdv8QtN6CIla5c0F3Jc0/TSx5NDULWOJCiQptLMW1iCdizMLEKAPKgB7cvvBmzgEiqgH1NfRINT3MUelsCVvREdrTUksrpxBJ5aEefnF/sHeKWtLTwnO7BqZuTCz6Rl8fMdZ/V7fKFmpdKUhLHq1H0+sCWOMl0ZSafZtNsbSwsyWqWoKQpqHKmhFdDbSMQrCIK2Ezg5tUeT1iOtQt+T3tDRIozpgwhwVIEpciwx0uWyRKzOAxKmGbqAHb1geRPVLLpDG7mvoITDrWkMGI6vTtDytZ/T7wa8B0N/qCfiUX6GI0O9AWMTppUpaH+IjWCGvkHJa3PlE8vGrTZR7O49DHJA7vEgwRJLB+whW15GSfgM2UJs5SgBmYA2EdA2HmKR8KlIJvUh/QR0SlG3oZSa0f//Z">
            <a:extLst>
              <a:ext uri="{FF2B5EF4-FFF2-40B4-BE49-F238E27FC236}">
                <a16:creationId xmlns:a16="http://schemas.microsoft.com/office/drawing/2014/main" id="{9EE78FB2-EBE7-1831-CA12-71915E8D86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62" name="AutoShape 6" descr="data:image/jpeg;base64,/9j/4AAQSkZJRgABAQAAAQABAAD/2wCEAAkGBhQSERUUExMWFRUWFxYaFxgYGBcXGhccHBgcFx0eGBoYHCYeGBkjGhcYHy8iIycpLCwsGB4xNTAqNSYrLCkBCQoKDgwOGg8PGiwlHyQsLCwsLCwsLCwsLCwsLCwsLCwsLCwsLCwsLCwsLCwsLCwsLCwsLCwsLCwsLCwsLCwsKf/AABEIAMABBgMBIgACEQEDEQH/xAAcAAABBQEBAQAAAAAAAAAAAAAEAQIDBQYABwj/xAA9EAABAgQDBgQFAwMDAwUAAAABAhEAAyExBBJBBQYiUWFxE4GRoTKxwdHwQlLhFCPxB2KSFYKyFhdyosL/xAAZAQADAQEBAAAAAAAAAAAAAAABAgMABAX/xAAqEQACAgICAQMEAAcAAAAAAAAAAQIRAyESMUEEUWETInHBMkKBkaHR8P/aAAwDAQACEQMRAD8A8+nYsEqNAXAoVKq1+Im7+xpBuA2gVImBTnMkS0h3zVDMQRbKmlqCkZ6cXWpQo58ost28OubORIR8UxQDnQa05AV8o5pR0dKex0lahmZgxdVBQ2v+aRpE4aUnDeImZMckoUgu5KnUCriKcvBY8ot8XtvZ6kzUow5KmSxVwutKstkuUk/EebkFjGp3Ux2FmSlSfDQktmmIIKksTQ5yGNMp6PAS5MWUqV0ZHYEszUzEIlhS2ohJNTnYqJFBwmzVrZ49E3f2WuVhkhQY1JDlTOezDsKB4xm0t9pWBxK5eFw8nJwqKgfjzpC+FqNXtaNNgf8AUjDzJ4kgKag8QlASCQCx4nABID2eLQSi7ITuS6LyOg2WpI0+sMnyQaikdalG6o56BUphwTFMN7cOVJSlb5nqAWDc3qH7Rhd9d45v9UUy5mYJLDIsBgaEFlVU78r9oEssYrWxowbZ6TjNsSZRCZk1KSQ4BPueQob8oJws5K0hSVBSVAEEVBBDj2jxTF7QVNX4s7OosmpULAGzaB+vvBuwt4Ms8HOQgB3ZzwhmDVNCQzFgdWiK9Qm+ijw67PYlJiFaIxav9RJiSkrlICeLMAfSpNNHP+I3gw5UkKAoQDcWIeOmOSEiTjJAjmHPDzLa4hMkUqItsYQ8cIkEuHBIjUgEIhWiYIEcpAg6NZBCZekTFAhhQI1L2NYgblHERwRHZYPGJrGxxVDvChfCjcY+wLY0GHhcN8KHBMHjE1s5ReOhQmHQKRhAIemGiHhUBxXsEckR0NTWOhHjixrPlqpLHrGm3QxcvDqmTVZjNQlPhioBd3zHRLN3EZaZMZUEJxagoFOmvvrrHnTjao9BM0QSVjKEZUkqLJdIoDRzVQJILGzCDRg5iZKxKDlbJIUfiS4JAS7AuEsTVh5HMbP2o0zMVGgIcO6QxALWuQfWhiCZjj+quZTlmrdzZwanpElCVhcky2xa8vBNKuFCQlFsjtcE31b/AHP0gzZXgIUpbijpKSpyqoLhkEJLAmvKKTF4zxikIQaBCUklRVRLAAczZhyHVydjYtUqYmYHSASl8oUQqpcPRSku4d4drQDTYHe3EpxS5y50xzmASoKCMuVQDywaMplMKULmLTG7xY1eAzTZhC0zTTKlHiS8gILAAkAhVWA7kUyG35hSsGbMK5ipbul/jzMXcAsw1dzalq7GyMRNmFWVa1IASqiv7bOGOqQK3YO8ZOxXFeCWbtVRWVKWp8xLgkVrq2tfWGImAqUpdM1QzACuYhgK0ppXtAeNXkKUkcQuRYAgMKVfVjb1ERBT/FoDUam/nf3h1HQLou8OUqPGpk0o4Cfm5LadRB86YlAaUkLOo0YE8/0l4B2BNBBSVG+ZmcC1dK0Abp2g6dJQkqC0OhbZVAZiCFaPcHMXavCGN4k1uh7F2dtBKCFLRmIUlXxFQUWaoVVSen0vpsHvjiFZAcQQlIIoAQXci3KwLtagjM7Q2GZM0gqIlKOZJNcyWzPWgJAByk6tVnhkiXLki5KwSFJUKAUbKx1c/wAvB/DA0j1Lcfe6ZPWmSohYAUVFQZZo+lCKta0a/FyQC4F48Y3TmJm4pMtQNSxUgqzpJIAZiAwN6W56+5yVMAK0Aqbn+Ytjm4nPkiipzQoXFhicLmcj0gDKY7YzUkQcaFCoUkQ0PHPDinAwriEUqIyqCjEjiEChDHh0EA5xChQ5QgPSHPGMdSODdI4Q4GFZhcohpQIUqhsamE4pEMMSPCGCjCJEdD0iOjNmPlhTFRpqW6d4MwCUgsdbfYwElbfnziNM+riPNatHpJ07Jy8mYSBoQ/MENTlDcdic+UCoSkAFmPOvmT0hk/FlQiHJrBS8sVv2LLZSeNwnME/EC7ZSwNdPuRqIuNlb4/0wV4crM5DGYQcoDkFICeFYc8VaRlkzCBQnT2rEongio83qT1PKNx2LeqNbtDeILLeFLuyQa5XqSFAhqEgFNaAgwBtHbc1GYJWtSFlyZoSolYuQpnIcuH5jWKKfMBL20Ad2HeI5i3DFyRQdoVY0jchZTKWApRCSeNV9a9zB4WgLDXNXpqXFzpr+GKzIUnSOQvo8UasFmqRsopQZgSk5lBiCSWYMUAc3u3Jr1s9kYRU0pEwLCApLqQAVCrUHIhy3MRif6tQKcq1DKAB0ALtQ1GYkxp90N4xhsQhSgopLE8QGUEXbUAE8tdYnwYzkXO9mCnTcetIAz5yGSSXykgNyVlAJtU2g7cnc1OKnLKwEy0gDIcwJBFCCmxB5l6dGjU7tb24XGTlLloBmy65loSFkUDpNSwYDQikazZyJaAyEIlh3ISAkE9W1jUrJvI6ood0dwThJpWZg0YIcBTJI4gTQObVjZtEaJkSJPWDVCXyYQgUgdMkp5RLmhVhxATC0NZxUQLi8HR06XgtIhzQ0ZOL0Bq0UKiYbWJ58plNyhjR6KejnGpeHOeUKlMPAjWAaHh1YWOjGOrCPDmjssYxDMMIkHlE/gGHIkdPaNySRqIQDDgDBJw55Qn9OYHNBohS8dEglVhYzkjHyjNaBiIKnKhVTnTQDrHn2ehRAJb+UPCGpDgL6faJkpzFm6841gIDIYPQ1brWIylrQd4WhFOn16xIjDguSCQPUHyjcgNFYVwhXBv8A09IJJUCAgq86AA8nJ/xA8+YDUAAUHt71hk7FoHUqOLxye0PCKPDAFQHFy9G5ebwg5xxLdD6RPJwwKFKJAysGepd7AV0vaAE0W5m2zhsSlikIWAmYVO6R3oA1C9Y2X/uqnMhMpBU5IVmZJABFRcVBNzRo8rkTFJJUk1bzax8iKGJJLBlEFjyiUoJu2Mtn0JI3llKA4xW2rjnTQ6QWjbbH4g3c/aPJ8Bt7JkQElQCU/EWLNy0Pf+YvpW8SLhA5VAJfp+axzOc10bgro9Rwe0kqufO4iySoaR4//wBbmGYcqgkAAFgzm7ltXpBs/e6YhQQnKaOTUitgCCHh1k9xXE9VbrCFfKMxsLbPioCk0OqXt9xGglYp/iEVjJMRpkK8K5uIYMGR184KWRDUpjq5TRGkQf0v48NOFMGZYTLDLIwUCDDmJE4PrBAAhQBB5s1A4QOUTJT5w7MIQKH4YztmHpEPEQlQhmaBxsNhbQwy4HC4eO8bjRrHKl846OBjo2zaPkOaoBVbfSIUCsFTtlzLs4HXz9YgkTQDUVsOQ6ntHKmn0djQSJTXiSTMryvX0iBKnNH1NdevpD0zaRjBMxTAejwxOILgppchqfgiIqJp9YbiAoJfQG/KBQQk4kTHzswd3d3JfqdIHnYN3KWa4FS35a8EYOWmYTdC9Do/UdeekOWhQKkqbNmOZOU0YO4IrViDBT3QGiuMtLC4OtmNfXnDvBSbKPVxW9xlf06QRJnJT8KHWkl3Ypu1QXfvQWprE4wmeqvDl3JNC9f2p+FoPKjUByMMqYcqRmVoNWHekXmG2SiVKWcQCl3SGLlxYgCju/RoEwE6XKUVBaivKoILAAFqO5rdma8LLnrWFGaVLSXPxGqtMul28n6Qkm3+A0RYtaE8MqqFAFWfK7imhoNaXfyiLFTUMkJQHyEKqSxd3Aeml+Zjp8zhonKQS5D1DDX179IRLjK9AKcT0D9n56HWGSMWOzqozDQsomw7dG+sOl47NMCQsuD1qb6XtAwx4MpcrIlCVEKDFbuDRzV6H7wDh3JZIJenXkwe9IXjdtmNMvbykmqlUqQ7jWjH5RNhMdNWylM3IIH4wilxONCSBlqCQp3voGe41jS7vYVM9KjYhgwJvXqG/iJSVK6DSurLbYGJnSyMqjmOhRp7U6RuMJtqawzpr/tdj3D094zOxEqRMTwgFyzn+Y2CJZHGWdrM4MccptMpwQTI3gFMw9IOlbWlnVu4+sY3bm1ZfCUvmaoykaOKkUq4/wAQCnbTMAVV7gjuG5x2Y803G0znnjSdHpYmR2aMls3ebKG+IdSx96xcSN5UEOUHyYiOmHqINbIvFJFtnhCvpAknbKF2EWIT0i0Zxl0I4tEELkibJ0hk/FJlpzKIA+Z5d4bkgUNEuFymBMFvDJmqyJLL/aRfs1ItIVTTVoLjQLlMdXlBTRGsQeRuJGe0dFJh95M82YiWPFyKZkkBmZySaM9Bz4uUdCc0+huLR817dxClLq4Aoxo1uXaKlKquKG/+IvNs7LW5UApblRJAJaurd4r0yvBmAq0Y5QasefLtHPBrjo6n2DBcOCzrBE2QkmhbveGqpYuH/L6w9ijAsxbIw/ioLEJzJJ4qBxUh9LOO0VWWkLJnlKhqLN0d29awGr6DGVD8GtSVNYgs507xa7SnJWMwICwxFaWYj2cPFVNxJKipshN8qWB8oGUqsbjbsPKlQVPxYJ4Qw16/xEmGmpY51LA0CQC/qRAKTEyZK5g4U05uw9TSGpUBMnlSEFTkkJ0BIc92tE83ahcJli1BSvk0BpwikMpaDl0fhf8AjrD5c17AMUgEJF9R509oFWMnQSqfM/W4zB3y5X7MKwMFEOTcUAOg84sFyAJSVhRLHKpJypsxBoXUA8BpUlS2JFMzElkto9CW7wIszGSiSQS4SCxID5Xdvr6GFk5QyjVSVBk6ECpej8u9YJVLOdKQl1Zg9y4Z3cGzNA+IlJciWozG/U2V26VcNrSGuxSTOkkrAIOa3dyDz+cWWH2iqSUhBYjiPIln5VavrEOBwypqcol1f4nsQwY0ve/MRZydjLUCCAlSbO1RzPRom2vITUydrSzLlzJi8ij3dxQkAV5VEWOA31loWpBSeEEmY2YltAKu7OK6xisPgFLarlL0BqXvlLQXgZgC6MwA5di7B45JwjRSLZ6B/wBRlYiWMoOVVauli98oOUERXbb2YpICUOaCpL6lw4pqDXlFPs6cUTHlrlqFHQ5H/Hyi6nb05SxkrAb4gAwPJwa11fWOeD4vseStdACJLS0hVFcQVXsXpTnDNnY98T4OZ0JQSRzVT0ADecP/APVklSyRKUtLO9L9Q/S76QBuLK8RU6aRfUBgCVElun8R03p2R4noWzFJDVAOg09Y1eAWSmsec7Ix4m50oL+GWd3ft0jabBxh+FR7Q2CTUtiZEXbRmds7WSpRlskhK2OYkF2YtX/cObh408UW2N30rJWWYAnKABU/EXAdyPVhF88nx0JBK9mKwksHElScxqCSksQHZ6FiNbiNZu5vGcTOWxBll8g1SBQFXIln8xa0efbS3rVJXO8NQRnTlBVXK4FO99NYF3Q3k8BcyYf205A2BNNXZuscmOco78F5QT0e2YnEplpKlqCUgOSYwe8H+psggysOslSqKXlIypIYlD3VycNGD27vxNxBIW5lueEqWBd3+KvK0UYAzk+GchegKv8AyPR4vLNJrqgwwxXZoBt8JmTCgZEqIygAUSAEgHsG9+cJGc2fIaaQotw8+o5kR0SUFRZstShqhTkio701q8YfaSCZiiS9adjbtGzn7Qlo4SQHIbmH6+1fpFNtPYTqzBQzKFjRm1fsIOB8ezmkZwj8+0PyRJOkgFgXIvSji7HWFA0s1zrHZYtEajRohMSrVWloQ1ggOkqBodbdIbPlsY4Iiz2fPABzIzUIFfceUButoZK9MixOxFIkpmliDQgGqXDpJ6EfKINnYJc5eSW5OUnWyQ+noOpEbrZ0mXNwi0OVHIVMaZVBKiGa4qQe8JuRu/4cnxljimsB0Rp/yoewEShl5XfgbJDj0ZUYqaZAGUFKVs5AJHQ+fnaBZMlWYAByWvq4dq3ix2FIXMmLQlRCATwg3qWYa8/KLKZJmLnBCJZUoUASly3Rq9aMI3Li3EZR0mUhxaVMlTgBg4rTqDr+aQKjCAknNQX0JFHb1jbYL/S6cs556kyQT8I41HWzsPXypEu8WwcNgZIymaqZMdIVmANBdgkBgWp1gqa6QvfZi9lYkS1ZioipCgzhuTP+Vi7wGw5eIlFWHX4arZZhclqnLyTW/MRRSZAUQAhnUAEpJckuBU0JqOXlF5uxsVfiJmqlZZQCiokkBLAg3IcvBnrdgLTCYA4SS61cY4iO9hXT7+tRhtqGbPUtjb25c2v384Xbe8ipwKUlhoDQgCtTraKjAEso1ALVHyhYRdNy7A+zW4RCwSAkEqfKR0D3NuXWG7RwIQAtL1Ad2NQz+8DYCYARVTkUT2dvYRPjdqFSVIa5Feg+d/WJSuxo6K+QhZGt76epjT4CeQhPEo8NQ4YezDz6RV4D+2HXlKFFIJKg3oRzb0MMnbzqAyoyoAOnc3JiU4PJpFVPgiz2thhJl+JLDEkagirv3P20isweLYEJUapUC3W9qaxKjelU1kTpaVpox97M0L/RywolOZF6AuPT7Qn8GpBS5bRBgtuqw4WmSR4hYAmwYkvWhLfODNi7y4gTSsrUpzXidNdMugiuVsILLpWnzTf+dIdh9mTEEskM9GILB7MTyHvFXKFd7F4u9ntWxt5wuWknUPz8oF38xk7+jJkkg5klSgQMqWJfrVgzi4jz7Y+MVJNaJupxRhrX8pBmL31KklKFAINCSHKvI6d4CzacWrJ/Sd2jG7UxBXxTElWZ8xJJLhuvLMK0rAMnbMyW6ZRSE0vxDnYhjWLXHtNUVnMSbtwg+gFG0iknTJAXlYu7FnLeZIf0MUhTVUPVbGoxqqksdaE+cSStoZlgKUWN2elND9olXgZZS4UQPzpeElYVIISgLJHNvxod8Rk2PwSAFki2XWmo6vHRHIXlmF0vwmhpqPzzhYKA1ZDgky1nLNzBRJZQ/SXJYpIqHPyg3EYGYmUollZHSoD9rUUDrQg/4iixMziB/K/akaDYu1jlYsqhD9ufT7wJJraN3ozs2WWDfCXbmRzpXyiIk1iwxUgIJS3A5ynkftArggRWLJtAuUvBMiWL3EIqVrCZSBWGEQ2bxOAO1IbImEdndofIode0WGFw4Uqwry68+cBuhkrL7c9HizkgJYEKzEaJIL+VWHVo3uOlhAASGDNTQAMw8opP9OcCJcuYojiKynySPqS/kItNrYhgDpf89I5dcrQ8tmV3N3SnTsRMU3hoEw51c6uEo5/E72AY8gfUjgJeHQAkAE3Op7m6j3p0ELsvLKw0nK1UFROtTmL05k+g5QHtPE5V2BAAhp+7EUnLXgdjMclCSpVAGf5N3NI873l2lJXm8dIz5SpEsqUcv6XzD4XZ2Ziwgza29XiT/BUMqUEkGrks7kagRhds44T5ql5ibAAhqClCLA3rzhYQbkG6FxG0QsDIhKFOM2TOCoCzuqjNYXubRJgcVNkkIKleGQQpJKsrKoeHXSvMCKyWCHbQacqD6+0WKTmYH9oI0sTTr0EdTSSoXsgMkJU4LuL+1vK0PSghBSS5NnFnq/XzieSkKoXFRcHtpa8RzGCgnUs34YWx0kFYPFeGGDksP2kn2fUxoZeNyBIUB4iksHyAISS2WtyQ/NupMUsgBJZKXVWrlP8AtNW/Ple4fYSZxQrMUqRSlRQihJN/itWvSOLNKP8AN0dEVRFtHDFcrNJAmZSfhylhlJIOUUPe/eMfh5rKU6WOosefTSNknZC8KsnKpcspCVgAKJ5sk1oQ4LUpesD43dOaXmSx4rgf/KiQkGt3atqw+LLFavXgnOD7M2cYElJ4m1Fmr/PXSD1bSVMmcNEi38nnWOnbvYhRrImE9EmhpDJO7eKQSTJWAOdKdYs+D77Jrki62ZOzfGcvXnEe39r+EEplrqfiINU9GehLg+UBYtK5CUmYhQez0elfLtzigxK86i5YGru7fctEoYU5cvA7yaotZm3FqSQVKULso+Ver6dIXDbV4VKKQWZmpqxf1ipVwcROawb38oEGKJcaEvSjR0LGq0T5MsjtKYpWYrLksQLADpYQAMK6705iv+YalftfrziSWgqIyjyt384okl0LdljKUUM1qaBifnF0jayVEABiOf06xV5AZbBJBZ6v8zESqEFNwByo4anrHPOCn2VjKi1xCuJ2HXNT3HyjoXAMsMshxzcD2jokmoqmV2+jLYlBtEmDnFNQWIqKO/5WDdr4IgZwKE16Foq0oe146otSRBqmW8mb4xcMFBz0J7W6wLi8KUFrB/Q6j3vqCIZhlMTWte1rQZip/iygdfxvS3Ywm4y+Bu0CCcAwFebxPMmJULPyiry84eMQRQCKuJNSJ8/FUfn3ix2c6VBf7S48qxUIIcE31i4wquAgVFy1XYW/NYWfQYm23S2mkrmyRcOpIqXSaeob3gzbB4VBTgsQx/LRldz8Wn+oUhS/DUQkAlqgAAgv/wAvWN5iNnSigzVThPloMtwwBbMx4gSwcuwva0efPI8eTjWjpjjUocrLHAY0DDSUrNRLD98rj5iAMXjQpqvR3oL1aHYrY8pdUTVpKlZfidyCS5KnYMNGjJ774TESJFipEwsZgBACTYOQHBs/3EDFnjnfGIssLxq2Zbbm1ivEKUbJOVPVIf5ub6GKifJSCCl2I1ah5P8AmkOSqvFzpR/tHYiUbsSKEnvyHJ49NKjnexTMBuXPO9hzgiRm/UoMSNdRb85xDgpalIU3Q3p5mCpeziRqzWBeM2kZJvoUzgXaruGNXc0trESMUkvmUBlDgNVXQdTE208KJKA4ZSw6WLluZ/NYphLcit36QI1JWgu4svcLt0FYBSWq/Qh2YDq2vyi32FvEp8tgVJdjW2UkkhWpv7RjZTA1anvpSLPC7eKAEhIoQQQ4perByQdX0hMmJNUkNGfuz2GRNCQHzOb+GFKdrVADwSjHqr/amMGorKH0o9Yod1d8Fz8OfEyghTFTpQGuAQNfS2tYD2pv0ziQCtSndyoJDF61L87iPKjCSk4+SrSezVzMVmBDlBa7gjuSC3OhjzreXeIzXlImKSUqLlSkgKYNoBSpLV0MRTd+cUy0kjwynKoZUhwUsXo4eusUwnS1OpSSgWdwRyYAgknt7R1YsLi+Ul+ASdqkVU/aM1QSFGgzFILNUsW6OIdMW4FXLVFewZh3EGiQhOZSTneqPhdJcEuKAmgECTs6gMwbKQXa4NwW7P5R3JrwQafkHxk5I4UijDMTfNenSsDyWMPn4NQcsKuach2geVcRRUIEqVXpEuHLEmwHS/nDDp6xNLIIs5LBgb1+cZjIssLjipuEADu0Mnl+lYrUTFJ5uDUfnaC8NiBUkZtAOvXo30iMo1tDxZbbIxASour9PW7jkDHRWy1AmzFq3jonKNstFxraEx+2DMKgKI7VMASpgs0FTcCEJBdya9v8wPipZGV/2/U/SKQUUqRF35JUIBsW5G8TYdACsorUuNGbSA0TWESyJwdwSFMG7vGaCmh8xCCc2buIO2BshMzEISsEhRoOfIBiGvd+cds3ZSp8wFg2pZrH3Met7qbDky0GYlAKkFQC6/FlTSmlDTR45s3qFj0dUfTScPqPX7MH/qJurh8NLlzJaFSlroZZLhiDUVLEEMQ9i8ZCVPVLCFhQIe2tNDGk3vxOIXPAxRBBBCWsEg+oUCz9hGXmTAC1mPCHcdzzpTziuFtwVuznyR4yNFiMCkqRP0yglPXTh7/eDsJvI0mbKUfjQW6lIoPZvIRQS9qTfFGbiQ7gUYGwIGsa7au/aEy0pThZRYcJUlKlD1Br51rDcftp/wDUC6doZhdrTThkqS5YkE89GfqPnGl3nx6pmCEiYoqUpClqtRkkJav7i/8A2x5/I3pmTpiBMPCFBWVIAFDy8h6Ro14gqRiFqLqDdgAlyB0DGPPmnh0lVv8AZ6cazpSfSX+TzPOUlwSa3rXvB8jappwJPU1Pu49ojVhSUgs0QKRoxBEetpnkbRYTtohSQwy0L1v6Qmz9plBehJdwbN6xVkdYKw6xT8+XlGcFVBU3dl3vWULEkoF0s9b/ALa6/eM+qTwkGh7OXFGfSLDGzSUpShykXFbnmLGje8BqDGvPnCYY8Y8Q5HcrIC5qb6mOUAzuHow/OsTzJbDN+F4gCAKkVipMtcLtJ5JzJUySySEoyuz8XDUt1eIBtRxlqB0oPNrwiMdw5VhwCVB3dyw86N6QbhcUmY78PCbkN1784lxSvRTl8gUtWchCa97efP5QipKiogklILAlL0HLQQZh8CEELSp6u1B27GJAlA4SFPShA+gMBy9grZWKlKBKk2DCgILkH7ExJhcU4YhwXdvqLawRPxiZYygcTu1Ge1YCw+IS9XGoZmP8QyXJdAbSHbWQxBS+UtY2oNNC9axXy0d/SLGZNTMBqAwJYAG1nPKK5Bf+IePVE27dhEyaGDAvr+crQZgcSJYUWdQYJtQ6/X0gECveJ5rpTksCxOj8o0laoaLrYuZJq58/rBGFKTR+0Vua8E4WUTVN03HTnCyWgpheIS1SW5R0WAlJCQVuSdKUhIh9SvBVRvyCbQmgjyEVoVcGvfSC8+ap1gNUhzfWKx1onLZPh5bxLJwAJJCwlq1+QgWXLOajs/lFr4csSieI9zcto3KFnKhoxsttlTlCUlCCHWpSXP6Q2nVyKxtJW0JuDlJKfhSkdG6quCIwewdtIlJCZsnOygUqClJy9GHO0etycdInFBlS+Dw1lQFGLsEnkeFbnsagV8+eFue9Kz1H6uEYKNXo80xc9OMlZSpImPnClfuN6jQ+ekUGL2EZMpS560JU/wDbSkhSlHmWNE+Rd9I9D3s3Gw01KVyv7K34imqS9fhelSKvHnm8W668MtOdecKsqulGINiA0WwShfGMv6US9SpTjzlD4u9f2KLOQczkHnBUuaZlCXYGJE7PADuY0e6KSCo2lpBzFhpVyfy0dWXKscHKujhxYnOXGzN4KS6k9/a8bzDlkTUK/UhY9UEf/p/KD5m7KWQOH+5UHLVLpJ51LiBJsrjy68QPcX/8THmepzrK0vY9X0mLjCXyYGXNIN/zpDps7MXJY87QGJZBIZ+8IuTHsUjx7fRIpBNhSIglq8okQgxIvDEMWofyh84axaJMPjW0bno/lDlyBl16NUH7QuAwHiFVTQOQLmoFOtX8onweAUVlAUzEv5X+sI2kMvkAmzCpgGp5QxSFHQeoi1xkySeFCK/vLwLMASBw31Yv+NGUvgDSBlPZQp6aR3hhusWEqTndIDFnSCDUgOR7dzA0tD3FoKkChkzFlgn9vvUaxGucqledzyVEy8HyB/C8IvB8wdfcv9Y2g0wOc715xEF84kxgIVr0eBlr6Q6JPskE4+0Ol1pX1DdO0RBRg/AYULUBzIDAfjmA9IKFnzgpdm0Yl/y8WWzdmnFFbqShSUpZ7EAZfKw9Yi2jglivhMALtUtSoHUdxEGDxpQSpJNQxHMRNtyj9nZVVewtO7hCCVqCeIihf284JRsvw5bhSVA6gE/SkFYLGJKDkVmUuhQpioEOLDobtC4raUwACgYByBlfnpfWORzyN0dChBbRU4gEsI6DV+IoUUFEHk7PatY6KqYriVSlsGp9IYpru3SJUyypjXr8oHmyatFSI0TGiU4olOV6XH8QN4Lc4ejCk8xDUgWyy2fmWEEMSFknsKv9fKPR9wsa2cLVmUpwSQA5WydBoELPm8ea7KxJlGxKCRmy/E3JJsH/ABo0eH3jkSwTJkzPEZTFagoJURlzAuKtzCvLXnyJ3oZO1s2mFnhQMldQUgf/AFEYXe8zeCWQVFJW7AnkNLf4gjZu2FhQPDQAOVjkBoDWkW+O2shaOIB1fGl0KBozuXr/ANodmpccGODx5E2e56jPCeFxg+6PPRiCBU62Mafd7EJTg5xJ+IBFrlWYAe8VuOlS1TFlMol2AZyAAGJDVD+0FT8MEShJQsE5vEUS4SGBABe5dT+XWOzNWRKPyv8AZ5uK4XL4NdszbImqlENRU29sqQ5PYH2Biuw20wrEZ0pKwsrIANeJOblcOYpd3kupcgrCT4MyXLJs5fXq56xFhVTpBfhCkFQP6gf0l2IcERyTwxc5LzS/Z1YsjUU/yUO0eGYsclK+cCmbBeIlJS9XPa8CpmC3ufyketHo8uWmW+xJcsJVMntSiUmxPX7dDD8ZtKSteUSx4YYcJBI6tY9usZ2ZOIJy2OlW97w+TLAqVeQvC/S+7k2D6muKNVssJkTs0tQKFBuK6HIIo4qG1gKSkTJ0y5SFEBqZgVkhzoK97RRjELJqSeTwTgsYEO7kHlWnn6/5jfTat+ReRYT8QglIdkggWItRsw6mCMNUkJRwp+FzzDO+rPSBJO1kh5aQAgkk5xqbUHIU69IgXjFylJyqKmFrgdv8QtN6CIla5c0F3Jc0/TSx5NDULWOJCiQptLMW1iCdizMLEKAPKgB7cvvBmzgEiqgH1NfRINT3MUelsCVvREdrTUksrpxBJ5aEefnF/sHeKWtLTwnO7BqZuTCz6Rl8fMdZ/V7fKFmpdKUhLHq1H0+sCWOMl0ZSafZtNsbSwsyWqWoKQpqHKmhFdDbSMQrCIK2Ezg5tUeT1iOtQt+T3tDRIozpgwhwVIEpciwx0uWyRKzOAxKmGbqAHb1geRPVLLpDG7mvoITDrWkMGI6vTtDytZ/T7wa8B0N/qCfiUX6GI0O9AWMTppUpaH+IjWCGvkHJa3PlE8vGrTZR7O49DHJA7vEgwRJLB+whW15GSfgM2UJs5SgBmYA2EdA2HmKR8KlIJvUh/QR0SlG3oZSa0f//Z">
            <a:extLst>
              <a:ext uri="{FF2B5EF4-FFF2-40B4-BE49-F238E27FC236}">
                <a16:creationId xmlns:a16="http://schemas.microsoft.com/office/drawing/2014/main" id="{486536A6-0F05-CFD4-72AD-DBFDE6CBDF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63" name="AutoShape 7">
            <a:extLst>
              <a:ext uri="{FF2B5EF4-FFF2-40B4-BE49-F238E27FC236}">
                <a16:creationId xmlns:a16="http://schemas.microsoft.com/office/drawing/2014/main" id="{47509503-DA20-91DB-1FC7-BC0AD2C014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46038"/>
            <a:ext cx="5172075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7464" name="Picture 8">
            <a:extLst>
              <a:ext uri="{FF2B5EF4-FFF2-40B4-BE49-F238E27FC236}">
                <a16:creationId xmlns:a16="http://schemas.microsoft.com/office/drawing/2014/main" id="{78FB97F4-D723-74E0-2E5A-68E3EDBB790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700" y="1052513"/>
            <a:ext cx="4178300" cy="58054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D1FA267-87AD-96C9-B27F-61438DC1D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51500" cy="1143000"/>
          </a:xfrm>
        </p:spPr>
        <p:txBody>
          <a:bodyPr/>
          <a:lstStyle/>
          <a:p>
            <a:r>
              <a:rPr lang="hr-HR" alt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Teško vrijeme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00756A1-49E9-DD51-7E52-C50197352A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1143000"/>
            <a:ext cx="8281615" cy="5715000"/>
          </a:xfrm>
        </p:spPr>
        <p:txBody>
          <a:bodyPr/>
          <a:lstStyle/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g. pod Filistejcima (13,1 usp. 14,4)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Samson sudac 20 g. (15,20; 16,31)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Činili zlo u očima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Božjim (13,1)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Filistejci: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Ženi u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Timni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Spalit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ćemo tebe i dom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(14,15; 15,6) </a:t>
            </a:r>
          </a:p>
          <a:p>
            <a:pPr lvl="1"/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Delili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Dat ćemo ti svaki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šekela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(16,5)</a:t>
            </a:r>
          </a:p>
        </p:txBody>
      </p:sp>
      <p:pic>
        <p:nvPicPr>
          <p:cNvPr id="5" name="Picture 4" descr="A painting of two people&#10;&#10;AI-generated content may be incorrect.">
            <a:extLst>
              <a:ext uri="{FF2B5EF4-FFF2-40B4-BE49-F238E27FC236}">
                <a16:creationId xmlns:a16="http://schemas.microsoft.com/office/drawing/2014/main" id="{4F2F100D-9118-E62A-CC83-F0E814356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61" y="2234821"/>
            <a:ext cx="4022643" cy="328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06B9E-F0A5-A3D5-EC21-82710FF5F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AC2BB3A-EB3E-C609-F79D-9B887280F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51500" cy="1143000"/>
          </a:xfrm>
        </p:spPr>
        <p:txBody>
          <a:bodyPr/>
          <a:lstStyle/>
          <a:p>
            <a:r>
              <a:rPr lang="hr-HR" alt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Junakinja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FE7F1B9-9C4E-6762-A148-7690A81F29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1143000"/>
            <a:ext cx="8641655" cy="5715000"/>
          </a:xfrm>
        </p:spPr>
        <p:txBody>
          <a:bodyPr/>
          <a:lstStyle/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spominje se ime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Začet ćeš i roditi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13,3.5)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Razumije jezik anđela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„anđeo Božji” (13,6);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 muža (21)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Tajno ime (13,6.18)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Nerotkinja (13,2)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Uvredljiv pozdrav: „Ti si neplodna” (13,3)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Slabost – prednost </a:t>
            </a:r>
          </a:p>
        </p:txBody>
      </p:sp>
      <p:pic>
        <p:nvPicPr>
          <p:cNvPr id="3" name="Picture 2" descr="A painting of a person and person in a room with a angel&#10;&#10;AI-generated content may be incorrect.">
            <a:extLst>
              <a:ext uri="{FF2B5EF4-FFF2-40B4-BE49-F238E27FC236}">
                <a16:creationId xmlns:a16="http://schemas.microsoft.com/office/drawing/2014/main" id="{0F91928A-1D35-B535-AF50-A7C81D3D2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44" y="-15434"/>
            <a:ext cx="4380538" cy="43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04B85-5153-4960-A7AB-D9018B6E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AFC4A23-2E29-6AA3-00B6-0A3C37F4B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51500" cy="1143000"/>
          </a:xfrm>
        </p:spPr>
        <p:txBody>
          <a:bodyPr/>
          <a:lstStyle/>
          <a:p>
            <a:r>
              <a:rPr lang="hr-HR" altLang="en-US" sz="5600" b="1">
                <a:latin typeface="Times New Roman" panose="02020603050405020304" pitchFamily="18" charset="0"/>
                <a:cs typeface="Times New Roman" panose="02020603050405020304" pitchFamily="18" charset="0"/>
              </a:rPr>
              <a:t>Manoahova žena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9A5211A-F0DD-7DE6-F7A7-44966CBCFD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5041900" cy="5516562"/>
          </a:xfrm>
        </p:spPr>
        <p:txBody>
          <a:bodyPr/>
          <a:lstStyle/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Pripadnost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Izvješćuje o anđelu (6.10)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Trči k mužu (10)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 je 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slijedi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(13,11)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 moli i prinosi žrtvu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 dođe još jednom i 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pouči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nas! (13,8)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Uslišan (9)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dječaka (12)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8F03670C-3923-AE31-0421-6D44ED9B2F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4941888"/>
            <a:ext cx="4284662" cy="1916112"/>
          </a:xfrm>
        </p:spPr>
        <p:txBody>
          <a:bodyPr/>
          <a:lstStyle/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Rješava mužev strah: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Vidjeli smo Boga (22)</a:t>
            </a:r>
            <a:endParaRPr lang="hr-HR" altLang="en-US" dirty="0"/>
          </a:p>
        </p:txBody>
      </p:sp>
      <p:pic>
        <p:nvPicPr>
          <p:cNvPr id="21508" name="Picture 4" descr="El anuncio a la mujer de Manué,  Tintoretto ">
            <a:extLst>
              <a:ext uri="{FF2B5EF4-FFF2-40B4-BE49-F238E27FC236}">
                <a16:creationId xmlns:a16="http://schemas.microsoft.com/office/drawing/2014/main" id="{7AD78E1C-3C51-C549-D725-EAC5936CA1B8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981075"/>
            <a:ext cx="4140200" cy="3954463"/>
          </a:xfrm>
          <a:noFill/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B7559461-C37C-622A-176C-03B854B5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0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200" b="0"/>
              <a:t>TINTORETTO, Navještenje ženi Manoahovoj, 1555.-1558., Ulje na platnu</a:t>
            </a:r>
          </a:p>
        </p:txBody>
      </p:sp>
    </p:spTree>
    <p:extLst>
      <p:ext uri="{BB962C8B-B14F-4D97-AF65-F5344CB8AC3E}">
        <p14:creationId xmlns:p14="http://schemas.microsoft.com/office/powerpoint/2010/main" val="40392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50914F1-09C7-94E8-FEC5-D84B23A7E2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r-HR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Plodna duhovnost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2FA46C6-CBE6-C6DD-FDE2-758D2CA1324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4" y="1052513"/>
            <a:ext cx="7273503" cy="5616575"/>
          </a:xfrm>
        </p:spPr>
        <p:txBody>
          <a:bodyPr/>
          <a:lstStyle/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Čuvaj se, pazi čime se hraniš! (13,3)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nazirejka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muž (14)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 blagoslivlja dječaka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Kontrast: “Zaludi svoga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muža!”</a:t>
            </a:r>
          </a:p>
          <a:p>
            <a:pPr lvl="2"/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Timnjanki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(14,15)</a:t>
            </a:r>
          </a:p>
          <a:p>
            <a:pPr lvl="2"/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Delili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(16,5)</a:t>
            </a:r>
          </a:p>
        </p:txBody>
      </p:sp>
      <p:pic>
        <p:nvPicPr>
          <p:cNvPr id="22532" name="Picture 4" descr="Gerrit Willemsz Horst, Sacrifice of Manoah">
            <a:extLst>
              <a:ext uri="{FF2B5EF4-FFF2-40B4-BE49-F238E27FC236}">
                <a16:creationId xmlns:a16="http://schemas.microsoft.com/office/drawing/2014/main" id="{C511F4BB-64A9-2456-1528-B08A8F3CEEEB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3900" y="1558807"/>
            <a:ext cx="3340100" cy="4392612"/>
          </a:xfrm>
          <a:noFill/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A51268E9-AA76-4A28-89BB-4CD17607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52" y="6047766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200" dirty="0" err="1"/>
              <a:t>Gerrit</a:t>
            </a:r>
            <a:r>
              <a:rPr lang="hr-HR" altLang="en-US" sz="1200" dirty="0"/>
              <a:t> </a:t>
            </a:r>
            <a:r>
              <a:rPr lang="hr-HR" altLang="en-US" sz="1200" dirty="0" err="1"/>
              <a:t>Willemsz</a:t>
            </a:r>
            <a:r>
              <a:rPr lang="hr-HR" altLang="en-US" sz="1200" dirty="0"/>
              <a:t> </a:t>
            </a:r>
            <a:r>
              <a:rPr lang="hr-HR" altLang="en-US" sz="1200" dirty="0" err="1"/>
              <a:t>Horst</a:t>
            </a:r>
            <a:r>
              <a:rPr lang="hr-HR" altLang="en-US" sz="1200" dirty="0"/>
              <a:t>, </a:t>
            </a:r>
            <a:r>
              <a:rPr lang="hr-HR" altLang="en-US" sz="1200" dirty="0" err="1"/>
              <a:t>Sacrifice</a:t>
            </a:r>
            <a:r>
              <a:rPr lang="hr-HR" altLang="en-US" sz="1200" dirty="0"/>
              <a:t> </a:t>
            </a:r>
            <a:r>
              <a:rPr lang="hr-HR" altLang="en-US" sz="1200" dirty="0" err="1"/>
              <a:t>of</a:t>
            </a:r>
            <a:r>
              <a:rPr lang="hr-HR" altLang="en-US" sz="1200" dirty="0"/>
              <a:t> </a:t>
            </a:r>
            <a:r>
              <a:rPr lang="hr-HR" altLang="en-US" sz="1200" dirty="0" err="1"/>
              <a:t>Manoah</a:t>
            </a:r>
            <a:r>
              <a:rPr lang="hr-HR" altLang="en-US" sz="1200" dirty="0"/>
              <a:t>, Oil on Panel,  1636 - 1639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0E8736A-7F0D-2E28-0869-2EFBC455C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726D443-EA06-FE52-2265-2C0979A189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Iskreno zajedništvo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B747A98-1FFD-73F2-8AD7-6E9A42F8D09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4" y="1052513"/>
            <a:ext cx="7273503" cy="5616575"/>
          </a:xfrm>
        </p:spPr>
        <p:txBody>
          <a:bodyPr/>
          <a:lstStyle/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„Muž i njegova žena”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žrtva (13,19), klanjanje (20)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Samson otvoren (14,2):</a:t>
            </a:r>
          </a:p>
          <a:p>
            <a:pPr lvl="2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 u mojim očima (14,3.7)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donosi im med (14,9)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Idu s njim (14,5)</a:t>
            </a:r>
          </a:p>
          <a:p>
            <a:pPr lvl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Samson taji za lava (6),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odakle med (9) i zagonetku (15)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Nasuprot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Delilinu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zavođenju: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“Povjeri mi se!” (16,6.10.13)</a:t>
            </a:r>
          </a:p>
        </p:txBody>
      </p:sp>
      <p:pic>
        <p:nvPicPr>
          <p:cNvPr id="150530" name="Picture 2">
            <a:extLst>
              <a:ext uri="{FF2B5EF4-FFF2-40B4-BE49-F238E27FC236}">
                <a16:creationId xmlns:a16="http://schemas.microsoft.com/office/drawing/2014/main" id="{6821CA33-FC6B-A27F-2243-4AE2CE44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38" y="1052513"/>
            <a:ext cx="311518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3498</TotalTime>
  <Words>468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Tahoma</vt:lpstr>
      <vt:lpstr>Arial</vt:lpstr>
      <vt:lpstr>Times New Roman</vt:lpstr>
      <vt:lpstr>Wingdings</vt:lpstr>
      <vt:lpstr>Default Design</vt:lpstr>
      <vt:lpstr>1_TS001069000</vt:lpstr>
      <vt:lpstr>PowerPoint Presentation</vt:lpstr>
      <vt:lpstr>Razvedri lice svoje (Ps 80)</vt:lpstr>
      <vt:lpstr>Mač u duši   Samsonove majke</vt:lpstr>
      <vt:lpstr>Moj skroviti put</vt:lpstr>
      <vt:lpstr>Teško vrijeme</vt:lpstr>
      <vt:lpstr>Junakinja</vt:lpstr>
      <vt:lpstr>Manoahova žena</vt:lpstr>
      <vt:lpstr>Plodna duhovnost</vt:lpstr>
      <vt:lpstr>Iskreno zajedništvo</vt:lpstr>
      <vt:lpstr>Majka do kraja</vt:lpstr>
      <vt:lpstr>Moj skroviti put</vt:lpstr>
      <vt:lpstr>Pravednost tvoju (Ps 71)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Euharistija i Srce Isusovo</dc:title>
  <dc:creator>Niko</dc:creator>
  <cp:lastModifiedBy>Niko Bilić</cp:lastModifiedBy>
  <cp:revision>136</cp:revision>
  <dcterms:created xsi:type="dcterms:W3CDTF">2010-06-24T07:43:38Z</dcterms:created>
  <dcterms:modified xsi:type="dcterms:W3CDTF">2025-04-04T17:26:18Z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1031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TPInstallLocation">
    <vt:lpwstr>{Document Themes}</vt:lpwstr>
  </property>
  <property fmtid="{D5CDD505-2E9C-101B-9397-08002B2CF9AE}" pid="9" name="PrimaryImageGen">
    <vt:lpwstr>1</vt:lpwstr>
  </property>
  <property fmtid="{D5CDD505-2E9C-101B-9397-08002B2CF9AE}" pid="10" name="display_urn:schemas-microsoft-com:office:office#APAuthor">
    <vt:lpwstr>REDMOND\cynvey</vt:lpwstr>
  </property>
  <property fmtid="{D5CDD505-2E9C-101B-9397-08002B2CF9AE}" pid="11" name="APAuthor">
    <vt:lpwstr>305</vt:lpwstr>
  </property>
  <property fmtid="{D5CDD505-2E9C-101B-9397-08002B2CF9AE}" pid="12" name="CHMName">
    <vt:lpwstr/>
  </property>
  <property fmtid="{D5CDD505-2E9C-101B-9397-08002B2CF9AE}" pid="13" name="Milestone">
    <vt:lpwstr>Continuous</vt:lpwstr>
  </property>
  <property fmtid="{D5CDD505-2E9C-101B-9397-08002B2CF9AE}" pid="14" name="TPAppVersion">
    <vt:lpwstr>11</vt:lpwstr>
  </property>
  <property fmtid="{D5CDD505-2E9C-101B-9397-08002B2CF9AE}" pid="15" name="TPCommandLine">
    <vt:lpwstr>{PP} {FilePath}</vt:lpwstr>
  </property>
  <property fmtid="{D5CDD505-2E9C-101B-9397-08002B2CF9AE}" pid="16" name="TPComponent">
    <vt:lpwstr>PPTFiles</vt:lpwstr>
  </property>
  <property fmtid="{D5CDD505-2E9C-101B-9397-08002B2CF9AE}" pid="17" name="AssetId">
    <vt:lpwstr>TS001069000</vt:lpwstr>
  </property>
  <property fmtid="{D5CDD505-2E9C-101B-9397-08002B2CF9AE}" pid="18" name="EditorialStatus">
    <vt:lpwstr/>
  </property>
  <property fmtid="{D5CDD505-2E9C-101B-9397-08002B2CF9AE}" pid="19" name="NumericId">
    <vt:lpwstr>-1.00000000000000</vt:lpwstr>
  </property>
  <property fmtid="{D5CDD505-2E9C-101B-9397-08002B2CF9AE}" pid="20" name="PublishTargets">
    <vt:lpwstr>OfficeOnline</vt:lpwstr>
  </property>
  <property fmtid="{D5CDD505-2E9C-101B-9397-08002B2CF9AE}" pid="21" name="TPLaunchHelpLinkType">
    <vt:lpwstr/>
  </property>
  <property fmtid="{D5CDD505-2E9C-101B-9397-08002B2CF9AE}" pid="22" name="TPFriendlyName">
    <vt:lpwstr>Citrus design template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179</vt:lpwstr>
  </property>
  <property fmtid="{D5CDD505-2E9C-101B-9397-08002B2CF9AE}" pid="25" name="SourceTitle">
    <vt:lpwstr>Citrus design template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CurrentWords">
    <vt:lpwstr>0</vt:lpwstr>
  </property>
  <property fmtid="{D5CDD505-2E9C-101B-9397-08002B2CF9AE}" pid="30" name="UALocRecommendation">
    <vt:lpwstr>Localize</vt:lpwstr>
  </property>
  <property fmtid="{D5CDD505-2E9C-101B-9397-08002B2CF9AE}" pid="31" name="UALocComments">
    <vt:lpwstr/>
  </property>
  <property fmtid="{D5CDD505-2E9C-101B-9397-08002B2CF9AE}" pid="32" name="Applications">
    <vt:lpwstr>172;#Office 2000;#-1;#TBD;#-1;#TBD;#-1;#TBD;#-1;#TBD;#-1;#TBD;#-1;#TBD;#-1;#TBD</vt:lpwstr>
  </property>
  <property fmtid="{D5CDD505-2E9C-101B-9397-08002B2CF9AE}" pid="33" name="UANotes">
    <vt:lpwstr>LEGACY PPTDT. 421488L. June 2003 retrofit</vt:lpwstr>
  </property>
  <property fmtid="{D5CDD505-2E9C-101B-9397-08002B2CF9AE}" pid="34" name="ContentTypeId">
    <vt:lpwstr>0x0101006025706CF4CD034688BEBAE97A2E701D0202003379454669468A40BB5CD7D31D7B84F6</vt:lpwstr>
  </property>
  <property fmtid="{D5CDD505-2E9C-101B-9397-08002B2CF9AE}" pid="35" name="IsDeleted">
    <vt:lpwstr>0</vt:lpwstr>
  </property>
  <property fmtid="{D5CDD505-2E9C-101B-9397-08002B2CF9AE}" pid="36" name="ParentAssetId">
    <vt:lpwstr/>
  </property>
  <property fmtid="{D5CDD505-2E9C-101B-9397-08002B2CF9AE}" pid="37" name="ShowIn">
    <vt:lpwstr>Show everywhere</vt:lpwstr>
  </property>
  <property fmtid="{D5CDD505-2E9C-101B-9397-08002B2CF9AE}" pid="38" name="IsSearchable">
    <vt:lpwstr>0</vt:lpwstr>
  </property>
  <property fmtid="{D5CDD505-2E9C-101B-9397-08002B2CF9AE}" pid="39" name="Content Type">
    <vt:lpwstr>OOFile</vt:lpwstr>
  </property>
  <property fmtid="{D5CDD505-2E9C-101B-9397-08002B2CF9AE}" pid="40" name="AuthoringAssetId">
    <vt:lpwstr>TP001069000</vt:lpwstr>
  </property>
</Properties>
</file>