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853" r:id="rId2"/>
    <p:sldMasterId id="2147483865" r:id="rId3"/>
    <p:sldMasterId id="2147483889" r:id="rId4"/>
    <p:sldMasterId id="2147483982" r:id="rId5"/>
  </p:sldMasterIdLst>
  <p:notesMasterIdLst>
    <p:notesMasterId r:id="rId20"/>
  </p:notesMasterIdLst>
  <p:handoutMasterIdLst>
    <p:handoutMasterId r:id="rId21"/>
  </p:handoutMasterIdLst>
  <p:sldIdLst>
    <p:sldId id="454" r:id="rId6"/>
    <p:sldId id="455" r:id="rId7"/>
    <p:sldId id="456" r:id="rId8"/>
    <p:sldId id="284" r:id="rId9"/>
    <p:sldId id="336" r:id="rId10"/>
    <p:sldId id="337" r:id="rId11"/>
    <p:sldId id="285" r:id="rId12"/>
    <p:sldId id="331" r:id="rId13"/>
    <p:sldId id="276" r:id="rId14"/>
    <p:sldId id="257" r:id="rId15"/>
    <p:sldId id="259" r:id="rId16"/>
    <p:sldId id="261" r:id="rId17"/>
    <p:sldId id="265" r:id="rId18"/>
    <p:sldId id="258" r:id="rId19"/>
  </p:sldIdLst>
  <p:sldSz cx="9144000" cy="6858000" type="screen4x3"/>
  <p:notesSz cx="6400800" cy="86868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39" autoAdjust="0"/>
    <p:restoredTop sz="86520" autoAdjust="0"/>
  </p:normalViewPr>
  <p:slideViewPr>
    <p:cSldViewPr>
      <p:cViewPr varScale="1">
        <p:scale>
          <a:sx n="84" d="100"/>
          <a:sy n="84" d="100"/>
        </p:scale>
        <p:origin x="52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34C7C006-B2A3-89B7-DBA2-6C3B6F410AC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33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6209" tIns="43104" rIns="86209" bIns="43104" numCol="1" anchor="t" anchorCtr="0" compatLnSpc="1">
            <a:prstTxWarp prst="textNoShape">
              <a:avLst/>
            </a:prstTxWarp>
          </a:bodyPr>
          <a:lstStyle>
            <a:lvl1pPr defTabSz="862013" eaLnBrk="0" hangingPunct="0">
              <a:defRPr sz="1100"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406377D4-9AB5-DA44-6604-4686C146C07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25850" y="0"/>
            <a:ext cx="2773363" cy="4333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6209" tIns="43104" rIns="86209" bIns="43104" numCol="1" anchor="t" anchorCtr="0" compatLnSpc="1">
            <a:prstTxWarp prst="textNoShape">
              <a:avLst/>
            </a:prstTxWarp>
          </a:bodyPr>
          <a:lstStyle>
            <a:lvl1pPr algn="r" defTabSz="862013" eaLnBrk="0" hangingPunct="0">
              <a:defRPr sz="1100"/>
            </a:lvl1pPr>
          </a:lstStyle>
          <a:p>
            <a:pPr>
              <a:defRPr/>
            </a:pPr>
            <a:fld id="{955B457D-0822-414E-B259-DFE17332CF6E}" type="datetimeFigureOut">
              <a:rPr lang="hr-HR" altLang="en-US"/>
              <a:pPr>
                <a:defRPr/>
              </a:pPr>
              <a:t>27.3.2025.</a:t>
            </a:fld>
            <a:endParaRPr lang="hr-HR" altLang="en-US"/>
          </a:p>
        </p:txBody>
      </p:sp>
      <p:sp>
        <p:nvSpPr>
          <p:cNvPr id="100356" name="Rectangle 4">
            <a:extLst>
              <a:ext uri="{FF2B5EF4-FFF2-40B4-BE49-F238E27FC236}">
                <a16:creationId xmlns:a16="http://schemas.microsoft.com/office/drawing/2014/main" id="{B4CBCD62-1C81-2F8F-B9DD-CB7581DC018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773363" cy="4333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6209" tIns="43104" rIns="86209" bIns="43104" numCol="1" anchor="b" anchorCtr="0" compatLnSpc="1">
            <a:prstTxWarp prst="textNoShape">
              <a:avLst/>
            </a:prstTxWarp>
          </a:bodyPr>
          <a:lstStyle>
            <a:lvl1pPr defTabSz="862013" eaLnBrk="0" hangingPunct="0">
              <a:defRPr sz="1100"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00357" name="Rectangle 5">
            <a:extLst>
              <a:ext uri="{FF2B5EF4-FFF2-40B4-BE49-F238E27FC236}">
                <a16:creationId xmlns:a16="http://schemas.microsoft.com/office/drawing/2014/main" id="{A1B8AF3B-03B2-8752-7294-DCDF600834E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25850" y="8251825"/>
            <a:ext cx="2773363" cy="4333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6209" tIns="43104" rIns="86209" bIns="43104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pPr>
              <a:defRPr/>
            </a:pPr>
            <a:fld id="{40E9CF3D-E6D3-4F51-B8C9-EDAEC7BE6163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15E7B55-19B5-5B59-B38A-2CB53309E0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86209" tIns="43104" rIns="86209" bIns="43104" numCol="1" anchor="t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460CC81-003D-50C0-12EB-A772BD75EEB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625850" y="0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86209" tIns="43104" rIns="86209" bIns="43104" numCol="1" anchor="t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FFF4EA3A-4413-32E1-4B4E-C9DA90E5679B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028700" y="650875"/>
            <a:ext cx="4344988" cy="3259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7CC6B219-20EB-70D1-CDAA-F5A6A6D8F23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9763" y="4125913"/>
            <a:ext cx="5121275" cy="3910012"/>
          </a:xfrm>
          <a:prstGeom prst="rect">
            <a:avLst/>
          </a:prstGeom>
          <a:noFill/>
          <a:ln>
            <a:noFill/>
          </a:ln>
        </p:spPr>
        <p:txBody>
          <a:bodyPr vert="horz" wrap="square" lIns="86209" tIns="43104" rIns="86209" bIns="431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noProof="0"/>
              <a:t>Textmasterformate durch Klicken bearbeiten</a:t>
            </a:r>
          </a:p>
          <a:p>
            <a:pPr lvl="1"/>
            <a:r>
              <a:rPr lang="de-DE" altLang="en-US" noProof="0"/>
              <a:t>Zweite Ebene</a:t>
            </a:r>
          </a:p>
          <a:p>
            <a:pPr lvl="2"/>
            <a:r>
              <a:rPr lang="de-DE" altLang="en-US" noProof="0"/>
              <a:t>Dritte Ebene</a:t>
            </a:r>
          </a:p>
          <a:p>
            <a:pPr lvl="3"/>
            <a:r>
              <a:rPr lang="de-DE" altLang="en-US" noProof="0"/>
              <a:t>Vierte Ebene</a:t>
            </a:r>
          </a:p>
          <a:p>
            <a:pPr lvl="4"/>
            <a:r>
              <a:rPr lang="de-DE" altLang="en-US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4931866C-1FD8-9F26-4A70-2FF2A92E2E6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86209" tIns="43104" rIns="86209" bIns="43104" numCol="1" anchor="b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EBBE3D24-EE1F-F522-621B-C6B564DA4B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850" y="8251825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86209" tIns="43104" rIns="86209" bIns="43104" numCol="1" anchor="b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/>
            </a:lvl1pPr>
          </a:lstStyle>
          <a:p>
            <a:pPr>
              <a:defRPr/>
            </a:pPr>
            <a:fld id="{89D455EC-6C74-43EA-8EB0-126AFAD2FF5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3B2AC43-78CD-2F65-C56B-209E24D780F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0AB3480B-6B11-CC16-65B3-1644A65186A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hr-HR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713F3766-5A3E-DEBC-1004-BFAB1B56F0C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r-HR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27FA1685-4723-601E-B4DF-BAA776637F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DA24A00D-BB83-9A81-F827-AC540A612B6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r-HR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" name="Rectangle 7">
                <a:extLst>
                  <a:ext uri="{FF2B5EF4-FFF2-40B4-BE49-F238E27FC236}">
                    <a16:creationId xmlns:a16="http://schemas.microsoft.com/office/drawing/2014/main" id="{5CD2FC2F-414E-465F-DF1E-30184ED69F2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r-HR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" name="Rectangle 8">
                <a:extLst>
                  <a:ext uri="{FF2B5EF4-FFF2-40B4-BE49-F238E27FC236}">
                    <a16:creationId xmlns:a16="http://schemas.microsoft.com/office/drawing/2014/main" id="{CC8E4C26-5272-572F-C8D8-DE03196FCED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r-HR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9">
                <a:extLst>
                  <a:ext uri="{FF2B5EF4-FFF2-40B4-BE49-F238E27FC236}">
                    <a16:creationId xmlns:a16="http://schemas.microsoft.com/office/drawing/2014/main" id="{0494534C-7701-5AF2-8B3C-AE82B893C2D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r-HR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10">
                <a:extLst>
                  <a:ext uri="{FF2B5EF4-FFF2-40B4-BE49-F238E27FC236}">
                    <a16:creationId xmlns:a16="http://schemas.microsoft.com/office/drawing/2014/main" id="{AC9A798E-9EFB-CFDB-E20B-FA129D20669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r-HR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11">
                <a:extLst>
                  <a:ext uri="{FF2B5EF4-FFF2-40B4-BE49-F238E27FC236}">
                    <a16:creationId xmlns:a16="http://schemas.microsoft.com/office/drawing/2014/main" id="{2F15765F-2174-12AF-0961-CB1E15E75CB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r-HR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2">
                <a:extLst>
                  <a:ext uri="{FF2B5EF4-FFF2-40B4-BE49-F238E27FC236}">
                    <a16:creationId xmlns:a16="http://schemas.microsoft.com/office/drawing/2014/main" id="{A320927C-D11D-7F9F-B0DA-1B055EDB40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r-HR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3">
                <a:extLst>
                  <a:ext uri="{FF2B5EF4-FFF2-40B4-BE49-F238E27FC236}">
                    <a16:creationId xmlns:a16="http://schemas.microsoft.com/office/drawing/2014/main" id="{2F9CCD2D-55CD-5A4C-96F8-F450B6779E1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r-HR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id="{9A0FFF21-F9E2-E016-B9F6-449A4D111E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r-HR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5">
                <a:extLst>
                  <a:ext uri="{FF2B5EF4-FFF2-40B4-BE49-F238E27FC236}">
                    <a16:creationId xmlns:a16="http://schemas.microsoft.com/office/drawing/2014/main" id="{28936B4E-A962-7E0F-8D08-3075A4176AA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hr-HR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614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hr-HR" altLang="en-US" noProof="0"/>
              <a:t>Click to edit Master title style</a:t>
            </a:r>
          </a:p>
        </p:txBody>
      </p:sp>
      <p:sp>
        <p:nvSpPr>
          <p:cNvPr id="614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hr-HR" altLang="en-US" noProof="0"/>
              <a:t>Click to edit Master subtitle style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89928F9D-89EC-C0CA-73B8-A2A8A868FF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736B8-9AA6-4987-B08B-106AD11E5D56}" type="datetimeFigureOut">
              <a:rPr lang="sr-Latn-CS" altLang="en-US"/>
              <a:pPr>
                <a:defRPr/>
              </a:pPr>
              <a:t>27.3.2025.</a:t>
            </a:fld>
            <a:endParaRPr lang="hr-HR" altLang="en-US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1003DE41-C18F-EF5B-EE66-AAF242A159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FDADAE6E-4C05-2FD4-F997-9F58324311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292F1-B13C-48D8-814C-0146DBA21357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39718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865CFDB-95E5-CEA0-E948-57EAC5B1C81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F5A9793-48E8-9CD1-8DC0-948404B2C99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3DE2E-D312-43E5-92B4-D8B4953A5ECF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B8B8761D-FD78-3C08-03D2-8D5345A1BD4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91DC7-274B-4FF0-A8A1-91238CA8F1CF}" type="datetimeFigureOut">
              <a:rPr lang="sr-Latn-CS" altLang="en-US"/>
              <a:pPr>
                <a:defRPr/>
              </a:pPr>
              <a:t>27.3.2025.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86921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36AE96C-484E-9514-8533-32BA8A0B775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3FBBD6D-39DD-17AA-F463-3F0C3703D6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BE111-1923-4518-8BCF-4C192CB70A15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AC0A2641-A56F-A1D9-5346-88B41898960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C59EF-B151-4C17-85A8-C3EE5F4F5CA1}" type="datetimeFigureOut">
              <a:rPr lang="sr-Latn-CS" altLang="en-US"/>
              <a:pPr>
                <a:defRPr/>
              </a:pPr>
              <a:t>27.3.2025.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565115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tekst i 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0C9C9B1-0241-473E-5796-05F78D56FEF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C732A0-C554-A4D4-FB3D-B8B3DC7844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37F82-E74C-4F13-BF5F-986FEE05314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87EDE492-D54C-EA09-9DE4-E592FCFAF23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0D275-2FEB-4C48-A9DE-706E984DD0EB}" type="datetimeFigureOut">
              <a:rPr lang="sr-Latn-CS" altLang="en-US"/>
              <a:pPr>
                <a:defRPr/>
              </a:pPr>
              <a:t>27.3.2025.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014302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91C13784-4E3C-4EEF-1FF6-F2415AED18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F8A88744-F43C-163F-EEFD-426A3FC6C5DF}"/>
              </a:ext>
            </a:extLst>
          </p:cNvPr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4" name="Oval 9">
              <a:extLst>
                <a:ext uri="{FF2B5EF4-FFF2-40B4-BE49-F238E27FC236}">
                  <a16:creationId xmlns:a16="http://schemas.microsoft.com/office/drawing/2014/main" id="{A1937AC4-185D-42D0-B5AD-637F7ABEE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5" name="Oval 10">
              <a:extLst>
                <a:ext uri="{FF2B5EF4-FFF2-40B4-BE49-F238E27FC236}">
                  <a16:creationId xmlns:a16="http://schemas.microsoft.com/office/drawing/2014/main" id="{7DBEF7E9-C3EE-29E4-152E-4DF358E1D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6" name="Oval 11">
              <a:extLst>
                <a:ext uri="{FF2B5EF4-FFF2-40B4-BE49-F238E27FC236}">
                  <a16:creationId xmlns:a16="http://schemas.microsoft.com/office/drawing/2014/main" id="{C79760DE-27E9-0DBB-5CBF-98A84AE1F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1AE1E387-2A0D-2081-5EB1-A985BB17E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D2095359-2407-1D24-BAE2-DC7A6BDC4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9" name="Oval 14">
              <a:extLst>
                <a:ext uri="{FF2B5EF4-FFF2-40B4-BE49-F238E27FC236}">
                  <a16:creationId xmlns:a16="http://schemas.microsoft.com/office/drawing/2014/main" id="{917889A1-9252-8895-0A46-9E69205BC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" name="Oval 15">
              <a:extLst>
                <a:ext uri="{FF2B5EF4-FFF2-40B4-BE49-F238E27FC236}">
                  <a16:creationId xmlns:a16="http://schemas.microsoft.com/office/drawing/2014/main" id="{B32C9755-EBCE-CCDE-12C7-0337B8808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1" name="Oval 16">
              <a:extLst>
                <a:ext uri="{FF2B5EF4-FFF2-40B4-BE49-F238E27FC236}">
                  <a16:creationId xmlns:a16="http://schemas.microsoft.com/office/drawing/2014/main" id="{CE6CE64A-05D9-0FE9-B415-AACD9BA15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1238503E-DC44-EACC-42CD-B4F83AA13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3" name="Oval 18">
              <a:extLst>
                <a:ext uri="{FF2B5EF4-FFF2-40B4-BE49-F238E27FC236}">
                  <a16:creationId xmlns:a16="http://schemas.microsoft.com/office/drawing/2014/main" id="{FA2B0045-B6A3-4BD5-DFCF-16FC1D718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4" name="Oval 19">
              <a:extLst>
                <a:ext uri="{FF2B5EF4-FFF2-40B4-BE49-F238E27FC236}">
                  <a16:creationId xmlns:a16="http://schemas.microsoft.com/office/drawing/2014/main" id="{5E895FBC-A0E9-40DC-8A4F-B4914D267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5" name="Oval 20">
              <a:extLst>
                <a:ext uri="{FF2B5EF4-FFF2-40B4-BE49-F238E27FC236}">
                  <a16:creationId xmlns:a16="http://schemas.microsoft.com/office/drawing/2014/main" id="{F7A03138-1D67-C5B6-3901-DB1F58ED9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A38D809B-C089-641B-7792-470142F96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7" name="Oval 22">
              <a:extLst>
                <a:ext uri="{FF2B5EF4-FFF2-40B4-BE49-F238E27FC236}">
                  <a16:creationId xmlns:a16="http://schemas.microsoft.com/office/drawing/2014/main" id="{23F4AAD8-E783-F9FD-31DC-ABF17CAF9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8" name="Oval 23">
              <a:extLst>
                <a:ext uri="{FF2B5EF4-FFF2-40B4-BE49-F238E27FC236}">
                  <a16:creationId xmlns:a16="http://schemas.microsoft.com/office/drawing/2014/main" id="{47826C78-B90A-67B1-0543-E3E4A2FA6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4FE21FF1-1097-2638-7C16-E8D661463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20" name="Oval 25">
              <a:extLst>
                <a:ext uri="{FF2B5EF4-FFF2-40B4-BE49-F238E27FC236}">
                  <a16:creationId xmlns:a16="http://schemas.microsoft.com/office/drawing/2014/main" id="{AF2DB97D-24B9-4045-BFB1-5CDE0AADD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21" name="Oval 26">
              <a:extLst>
                <a:ext uri="{FF2B5EF4-FFF2-40B4-BE49-F238E27FC236}">
                  <a16:creationId xmlns:a16="http://schemas.microsoft.com/office/drawing/2014/main" id="{8768CE09-1BD4-2FAB-E9A5-1772B8FF9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22" name="Oval 27">
              <a:extLst>
                <a:ext uri="{FF2B5EF4-FFF2-40B4-BE49-F238E27FC236}">
                  <a16:creationId xmlns:a16="http://schemas.microsoft.com/office/drawing/2014/main" id="{492C5315-CD5C-689E-D705-1A390A2E9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23" name="Oval 28">
              <a:extLst>
                <a:ext uri="{FF2B5EF4-FFF2-40B4-BE49-F238E27FC236}">
                  <a16:creationId xmlns:a16="http://schemas.microsoft.com/office/drawing/2014/main" id="{E154066B-408A-79C6-4AE2-B98004C5D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24" name="Oval 29">
              <a:extLst>
                <a:ext uri="{FF2B5EF4-FFF2-40B4-BE49-F238E27FC236}">
                  <a16:creationId xmlns:a16="http://schemas.microsoft.com/office/drawing/2014/main" id="{1B2102B5-984E-8F60-7BB5-9ACBC4D56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25" name="Oval 30">
              <a:extLst>
                <a:ext uri="{FF2B5EF4-FFF2-40B4-BE49-F238E27FC236}">
                  <a16:creationId xmlns:a16="http://schemas.microsoft.com/office/drawing/2014/main" id="{D51C52F4-22B1-1786-6DA5-66CD15CB4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26" name="Oval 31">
              <a:extLst>
                <a:ext uri="{FF2B5EF4-FFF2-40B4-BE49-F238E27FC236}">
                  <a16:creationId xmlns:a16="http://schemas.microsoft.com/office/drawing/2014/main" id="{1FDA18CA-3EE1-984B-DF90-B0B4198F3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27" name="Oval 32">
              <a:extLst>
                <a:ext uri="{FF2B5EF4-FFF2-40B4-BE49-F238E27FC236}">
                  <a16:creationId xmlns:a16="http://schemas.microsoft.com/office/drawing/2014/main" id="{38948052-C6E5-3150-C79A-D21B9DD15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28" name="Oval 33">
              <a:extLst>
                <a:ext uri="{FF2B5EF4-FFF2-40B4-BE49-F238E27FC236}">
                  <a16:creationId xmlns:a16="http://schemas.microsoft.com/office/drawing/2014/main" id="{3F3A3C0E-FF25-73D9-4EF9-31E0B6E05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29" name="Oval 34">
              <a:extLst>
                <a:ext uri="{FF2B5EF4-FFF2-40B4-BE49-F238E27FC236}">
                  <a16:creationId xmlns:a16="http://schemas.microsoft.com/office/drawing/2014/main" id="{4875920D-0662-9F78-5897-108C40366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30" name="Oval 35">
              <a:extLst>
                <a:ext uri="{FF2B5EF4-FFF2-40B4-BE49-F238E27FC236}">
                  <a16:creationId xmlns:a16="http://schemas.microsoft.com/office/drawing/2014/main" id="{474C1906-3D0B-1323-4966-0F4643754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31" name="Oval 36">
              <a:extLst>
                <a:ext uri="{FF2B5EF4-FFF2-40B4-BE49-F238E27FC236}">
                  <a16:creationId xmlns:a16="http://schemas.microsoft.com/office/drawing/2014/main" id="{713AD390-AED3-106D-CE78-6227E9B2B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32" name="Oval 37">
              <a:extLst>
                <a:ext uri="{FF2B5EF4-FFF2-40B4-BE49-F238E27FC236}">
                  <a16:creationId xmlns:a16="http://schemas.microsoft.com/office/drawing/2014/main" id="{5F7205B8-96D1-8428-C83C-115A66F1B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33" name="Oval 38">
              <a:extLst>
                <a:ext uri="{FF2B5EF4-FFF2-40B4-BE49-F238E27FC236}">
                  <a16:creationId xmlns:a16="http://schemas.microsoft.com/office/drawing/2014/main" id="{D32FDBDE-681A-1D25-F697-D44423479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34" name="Oval 39">
              <a:extLst>
                <a:ext uri="{FF2B5EF4-FFF2-40B4-BE49-F238E27FC236}">
                  <a16:creationId xmlns:a16="http://schemas.microsoft.com/office/drawing/2014/main" id="{D0E7E454-C43A-F5F6-D6EA-828357465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</p:grpSp>
      <p:sp>
        <p:nvSpPr>
          <p:cNvPr id="35" name="Line 40">
            <a:extLst>
              <a:ext uri="{FF2B5EF4-FFF2-40B4-BE49-F238E27FC236}">
                <a16:creationId xmlns:a16="http://schemas.microsoft.com/office/drawing/2014/main" id="{6A7C3E52-D02A-F81F-332C-7B960BF820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hr-HR" altLang="en-US" noProof="0"/>
              <a:t>Titelmasterformat durch Klicken bearbeiten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hr-HR" altLang="en-US" noProof="0"/>
              <a:t>Formatvorlage des Untertitelmasters durch Klicken bearbeiten</a:t>
            </a: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76FC58E2-7BE1-065C-5EF8-25772119C0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060A8D27-ECF9-F324-9E66-466CCB4104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38" name="Rectangle 7">
            <a:extLst>
              <a:ext uri="{FF2B5EF4-FFF2-40B4-BE49-F238E27FC236}">
                <a16:creationId xmlns:a16="http://schemas.microsoft.com/office/drawing/2014/main" id="{F02E3908-2583-6D5A-D56D-5A0F6527DA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FC6F95-B952-46F5-B9D8-E5966CE8418D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02477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9738BC6-175B-759A-76C0-C6103D0966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0765613-85ED-12AE-4607-F90798D1DE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72D7019-E7AE-F68F-D788-3F127AFD75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FD360-3C15-407B-B838-2F919EA0189B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457840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8865C00-9825-252B-CA0B-5278CE754F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79A63DB-01B8-2F0E-1C75-C258C61533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0EACD15-E5CF-7D0A-D189-3A431FDD36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54F85-CA85-4926-8424-BB9A151CDD6F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646517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0210C2-812A-216C-6823-E1818D0214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6AD92D-7408-9398-D5C2-287510CD90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8300785-0F25-EFDA-7AA2-2E44E9B883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1CFD5-04E8-462C-BC8A-D32C3FAA6F5C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588707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98AC656-376A-F71D-3AE7-744540A476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5D1D289-8189-483B-0388-6864CC374E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AB3840C-3ACC-806A-EB54-826A532F94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FEB26-7AA1-4F55-A963-72C47250FAF8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804960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0FE920C-35A9-49DC-D470-E25C4C7946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3682BF2-CB58-9F12-B273-81EF9507B5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425E1EC-5273-8E30-D1B6-44396F0D8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D3251-B0D1-46D0-A0FA-0083D93CCDE1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866820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E2283C5-4A57-C0E6-574B-8AA930C26B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3D7B735-7122-F31B-FEBE-334A0C3AB9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AF6310E-23F2-5AD6-D9D1-C4DAE5ABA8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C2FDF-1094-4F21-B7D2-724C2E354221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622195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1F43A1C-0FFF-1894-511A-D4F9EC326B5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589AA01-5A65-960D-F3BB-05DFA93E96D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AE8BA-8009-4DD7-972D-5C03390FFC81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D070B4E7-622A-85DF-E2BA-41699A89A87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24364-7E22-41B9-8EBB-8422E3053C8A}" type="datetimeFigureOut">
              <a:rPr lang="sr-Latn-CS" altLang="en-US"/>
              <a:pPr>
                <a:defRPr/>
              </a:pPr>
              <a:t>27.3.2025.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087308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5E8B8E-5FE5-7670-0D47-E89C532A86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4DB121-CE67-16F1-3197-C948B5F658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101ED01-7136-A9CB-73CC-6BC0456B7B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62662-4FD5-4684-A131-FB0306A1BDDD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634282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A3D1D3-BE60-EBE1-6CAA-F90B5D9C9A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751A22-89BA-76E7-5F80-92B7D59120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A146B02-D594-723E-04E7-1F891FD3E8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F7B9D-E459-4A77-A331-E2BA1EE6DAC1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813705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8264039-62C3-4E39-D4EF-3FEFC68006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AC5275-0156-2335-5A5B-2142CED206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EBA1A18-CE69-DF1E-B395-D8B9914ED8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AF138-EB19-49BC-BFBF-38E0587AEF40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836109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573ED8B-4E05-2F08-CBBC-8DA3823896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CDA6EB-6846-D39F-CDEA-9C4B17C9D3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FD3148B-599F-153D-9AA4-B16DD95A2E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938B9-A6F1-4391-BF9A-45F5E759648D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358309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9366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37499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8760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49283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0101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303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B577A36-3ED0-6853-4EBC-C116754420C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BB640F7-97CC-9CAE-A2CF-F52486EEEEB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C1D74-DF46-4AFB-BA5F-4CCE7F6E11EB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BCF14191-FD74-EC0F-F440-5A81ECA3CC1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D6E70-1AAD-4974-B6E6-448AD805CB8E}" type="datetimeFigureOut">
              <a:rPr lang="sr-Latn-CS" altLang="en-US"/>
              <a:pPr>
                <a:defRPr/>
              </a:pPr>
              <a:t>27.3.2025.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884689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4253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77509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5138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51687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6972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A7E4CE-F7F6-C513-5F59-C1EB8CA580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6FD117-9B1F-EDB0-66E2-A5A6A496C5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8D4B14-5A23-EB6F-B6DF-3099A11CAD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437E2-C03F-4E8B-857B-68BDE7E735AD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5857475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99C1EB-211F-3449-9608-FE63208C37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81FD6C-B85F-A6AA-A017-63228E6198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7C388E-8F59-C2D8-7A8C-C14BFB2F10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04CA9-1F34-445F-BE96-AF278A36F97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8289141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E285DE-3FB6-4E24-0C0B-84CD3EBDB3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45DFF1-784A-0C05-48A2-209913FC92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2C709A-0269-CCA2-61A9-6BEFBCCED3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95824-B8D9-40B8-A43C-378B10D1FF1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135639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1F47ED-09D2-FF9D-1C67-3523C40092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4AEFA7-4796-BA4E-4582-61E1FE8F2D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9CFC28-93A1-8916-FF56-43A2927C0A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2504A-A89F-4EC4-9C19-722A4B1EAC27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0197241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28985B4-23C2-C7D0-EA33-17BAB685C9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10C3ED-22C0-D786-517B-B532D1A263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46A15A3-059B-DD62-667B-B59877E7B3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95B5D-B9D7-4B59-A526-B16DDFD37FA3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0255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5A0D49C-18F8-7B8C-F921-8CC175FBF89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A277604-0473-8D7C-E3E6-732133916B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54FFF-2EA8-429D-B6EA-EC0FACE77B83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8D33057C-C54D-CE48-8DEC-B95AC3F0895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E14D6-43FD-4D29-A471-FE641E1BDFD4}" type="datetimeFigureOut">
              <a:rPr lang="sr-Latn-CS" altLang="en-US"/>
              <a:pPr>
                <a:defRPr/>
              </a:pPr>
              <a:t>27.3.2025.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4362322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9CF21EA-AA37-495E-AF67-AFF30AE1D5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A8C33E2-B0A9-F27E-EA89-F5C60E139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F24EA7-34E7-0A1D-75DB-1AD6D5FB83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57B5D-E2A2-4EFA-B68A-49AC9A64E3CB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2573030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6FD12AD-C0C3-8DB6-22B0-1916C3C311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0285F69-EAA6-52BE-0B80-E33C6D2613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D3FF021-F106-1539-10CD-860044316E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2F4A4-A81A-453C-B632-9D070CF77B4C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6094930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BAC53A-F4C8-C027-5194-E23E44827E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1B1820-6CDD-D689-F9A7-38D7386732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F21C2F-59A4-E25C-1B94-D3129247BB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2F494-AA2A-4303-AB03-1B9B35B132B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81437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9B8DCF-9C14-3359-631D-59F2A598DE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B54853-98A1-EC6F-F75A-2E004D6657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4CFA2B-F5F9-2BBF-59A8-355FF78C3D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F1F0A-C42A-4B73-8FB2-805E52CB166D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241352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57DA6E-4895-40A5-230C-923441A1DC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1ABF24-4106-A5B3-5A54-B0552C162C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A42F9E-C0F1-D78C-F89F-6C3F368FA5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CAFA2-5BB4-4C81-BF59-9731D7C01A71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0311464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DC0751-10A0-B237-E760-58DE6C8C0C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3735B8-391B-0EE6-1795-DBF11FA997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C8B3F1-5175-6C8A-2A39-C4686D8D41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0F2E7-582A-4BF5-B21E-480B6C3178F3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2761207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29440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00695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15309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872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AFAB666-01E3-0A20-B56A-A3D8932BE58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5DEFF43-B156-9FEC-475F-249FEDDC3AC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2BF76-6B02-43F7-BE89-6938840B42D9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379337B9-D1B4-0F7E-2F0F-A9A4B1754FF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EC925-81EE-4E19-9DE5-72FC26908D67}" type="datetimeFigureOut">
              <a:rPr lang="sr-Latn-CS" altLang="en-US"/>
              <a:pPr>
                <a:defRPr/>
              </a:pPr>
              <a:t>27.3.2025.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2152451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48932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15078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4849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59715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41519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95915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117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ACAEC6-08E9-0BAB-20D8-F08046D927A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815FBB-2994-CBB2-9D2B-39B0CC7895E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800A9-B257-4F17-8D9D-554E8FC3856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21EC0163-E61E-0803-C6C0-74991448886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C1EE9-E234-4B76-82D5-986D8551EA61}" type="datetimeFigureOut">
              <a:rPr lang="sr-Latn-CS" altLang="en-US"/>
              <a:pPr>
                <a:defRPr/>
              </a:pPr>
              <a:t>27.3.2025.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67677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D492651-40AB-F350-78CF-CC97962768A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343362D-AB7D-5484-FF9A-60218C6978D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04E4E-A770-476B-9265-FF70EFC4C58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CE111727-92E6-5CDA-F16D-3FA705DA038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52192-D0C4-408D-B440-D73A8BBFF857}" type="datetimeFigureOut">
              <a:rPr lang="sr-Latn-CS" altLang="en-US"/>
              <a:pPr>
                <a:defRPr/>
              </a:pPr>
              <a:t>27.3.2025.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75150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E1A316-AF50-393E-8885-BAA35FD9682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ABAF80B-FC65-9B96-3BC9-C47AB999CB3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99D1F-734F-496C-9397-8BEE3424F2A0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4EB1B341-9BA1-DD65-4C87-94D9FC3878E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243AC-EE49-44EF-96C8-AFBD93986CE8}" type="datetimeFigureOut">
              <a:rPr lang="sr-Latn-CS" altLang="en-US"/>
              <a:pPr>
                <a:defRPr/>
              </a:pPr>
              <a:t>27.3.2025.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9108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03CB74C-5BE2-6535-69FD-4A64E0DC47C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6A103B5-3FED-D810-CE8C-5320972A55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49011-54A4-486B-83E8-CE39265A271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A68B4109-567A-E177-6497-BECF028FA7E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C6427-64F6-4FBE-88B7-D5EACDDFA963}" type="datetimeFigureOut">
              <a:rPr lang="sr-Latn-CS" altLang="en-US"/>
              <a:pPr>
                <a:defRPr/>
              </a:pPr>
              <a:t>27.3.2025.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2757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CFBA2C6C-D3AA-B7D3-1055-E78FF26195B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2F66CD86-6CCE-8CAA-5716-3405E54BA8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676A854F-3F06-44E5-A6AB-85FE96FE2423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AFED5AE8-E1B9-46E7-8507-7C187E608C6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>
              <a:extLst>
                <a:ext uri="{FF2B5EF4-FFF2-40B4-BE49-F238E27FC236}">
                  <a16:creationId xmlns:a16="http://schemas.microsoft.com/office/drawing/2014/main" id="{0700AA19-192C-8AE0-E5B1-8D961E1CD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hr-HR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>
              <a:extLst>
                <a:ext uri="{FF2B5EF4-FFF2-40B4-BE49-F238E27FC236}">
                  <a16:creationId xmlns:a16="http://schemas.microsoft.com/office/drawing/2014/main" id="{3A51AA91-23D6-B488-C98E-068A69967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r-HR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>
              <a:extLst>
                <a:ext uri="{FF2B5EF4-FFF2-40B4-BE49-F238E27FC236}">
                  <a16:creationId xmlns:a16="http://schemas.microsoft.com/office/drawing/2014/main" id="{C473B7F4-25E2-ED91-CE92-FC0295886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r-HR" alt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>
              <a:extLst>
                <a:ext uri="{FF2B5EF4-FFF2-40B4-BE49-F238E27FC236}">
                  <a16:creationId xmlns:a16="http://schemas.microsoft.com/office/drawing/2014/main" id="{451650BC-3B75-E40C-12E9-DFF3C8CC8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r-HR" alt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909CD701-CB26-1B02-184E-DDE42F693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r-HR" alt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>
              <a:extLst>
                <a:ext uri="{FF2B5EF4-FFF2-40B4-BE49-F238E27FC236}">
                  <a16:creationId xmlns:a16="http://schemas.microsoft.com/office/drawing/2014/main" id="{4F2E2A14-4F4F-C1FE-ABDA-B5227C504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r-HR" alt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>
              <a:extLst>
                <a:ext uri="{FF2B5EF4-FFF2-40B4-BE49-F238E27FC236}">
                  <a16:creationId xmlns:a16="http://schemas.microsoft.com/office/drawing/2014/main" id="{380B04A4-5EA0-CC7C-EAF3-C41674154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r-HR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>
              <a:extLst>
                <a:ext uri="{FF2B5EF4-FFF2-40B4-BE49-F238E27FC236}">
                  <a16:creationId xmlns:a16="http://schemas.microsoft.com/office/drawing/2014/main" id="{EF56F8B7-098E-EE44-7305-942208F02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r-HR" alt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>
              <a:extLst>
                <a:ext uri="{FF2B5EF4-FFF2-40B4-BE49-F238E27FC236}">
                  <a16:creationId xmlns:a16="http://schemas.microsoft.com/office/drawing/2014/main" id="{CD05427C-6EDC-FA4E-57AE-7210194BA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r-HR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id="{43FD47F4-6AF4-FB61-6E98-21CB6B3B0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2605CDD8-33BE-810E-93E3-59E47955F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60432" name="Rectangle 16">
            <a:extLst>
              <a:ext uri="{FF2B5EF4-FFF2-40B4-BE49-F238E27FC236}">
                <a16:creationId xmlns:a16="http://schemas.microsoft.com/office/drawing/2014/main" id="{62528735-11A3-8DC3-42E3-24714846C24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fld id="{8F634113-4463-4C72-B4C9-CF0936093C48}" type="datetimeFigureOut">
              <a:rPr lang="sr-Latn-CS" altLang="en-US"/>
              <a:pPr>
                <a:defRPr/>
              </a:pPr>
              <a:t>27.3.2025.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>
            <a:extLst>
              <a:ext uri="{FF2B5EF4-FFF2-40B4-BE49-F238E27FC236}">
                <a16:creationId xmlns:a16="http://schemas.microsoft.com/office/drawing/2014/main" id="{3D2AABCE-391A-C925-C015-6B7A31C798D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29EABA0-CF7C-A518-C5EE-390CEFD5BF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Titelmasterformat durch Klicken bearbeiten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F0C8A3C-353E-88D8-7184-505AC14B8A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Textmasterformate durch Klicken bearbeiten</a:t>
            </a:r>
          </a:p>
          <a:p>
            <a:pPr lvl="1"/>
            <a:r>
              <a:rPr lang="hr-HR" altLang="en-US"/>
              <a:t>Zweite Ebene</a:t>
            </a:r>
          </a:p>
          <a:p>
            <a:pPr lvl="2"/>
            <a:r>
              <a:rPr lang="hr-HR" altLang="en-US"/>
              <a:t>Dritte Ebene</a:t>
            </a:r>
          </a:p>
          <a:p>
            <a:pPr lvl="3"/>
            <a:r>
              <a:rPr lang="hr-HR" altLang="en-US"/>
              <a:t>Vierte Ebene</a:t>
            </a:r>
          </a:p>
          <a:p>
            <a:pPr lvl="4"/>
            <a:r>
              <a:rPr lang="hr-HR" altLang="en-US"/>
              <a:t>Fünfte Ebene</a:t>
            </a: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59829A7E-49AD-AD9A-F6AB-74FDDF340B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000">
                <a:latin typeface="+mn-lt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07AD925B-B3FA-E287-9C9E-36308CD651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000">
                <a:latin typeface="+mn-lt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BF36CDE3-1BBC-E2E6-D8D1-BEE9A37D77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0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7A61EF4-A356-44BE-8BA9-4F6683F7BD5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grpSp>
        <p:nvGrpSpPr>
          <p:cNvPr id="2056" name="Group 8">
            <a:extLst>
              <a:ext uri="{FF2B5EF4-FFF2-40B4-BE49-F238E27FC236}">
                <a16:creationId xmlns:a16="http://schemas.microsoft.com/office/drawing/2014/main" id="{F9D15A14-5205-0B47-2100-C57C3E6E1730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>
              <a:extLst>
                <a:ext uri="{FF2B5EF4-FFF2-40B4-BE49-F238E27FC236}">
                  <a16:creationId xmlns:a16="http://schemas.microsoft.com/office/drawing/2014/main" id="{3660E522-7E8C-4587-22A8-5A2BF1857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34" name="Oval 10">
              <a:extLst>
                <a:ext uri="{FF2B5EF4-FFF2-40B4-BE49-F238E27FC236}">
                  <a16:creationId xmlns:a16="http://schemas.microsoft.com/office/drawing/2014/main" id="{815B5412-8A0E-56D8-C80A-DFCC2F729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35" name="Oval 11">
              <a:extLst>
                <a:ext uri="{FF2B5EF4-FFF2-40B4-BE49-F238E27FC236}">
                  <a16:creationId xmlns:a16="http://schemas.microsoft.com/office/drawing/2014/main" id="{4642B6C0-E61C-6CE3-48CE-05A78D091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7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36" name="Oval 12">
              <a:extLst>
                <a:ext uri="{FF2B5EF4-FFF2-40B4-BE49-F238E27FC236}">
                  <a16:creationId xmlns:a16="http://schemas.microsoft.com/office/drawing/2014/main" id="{FF01454C-3AF4-DDF7-8CC3-8D1183DB9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37" name="Oval 13">
              <a:extLst>
                <a:ext uri="{FF2B5EF4-FFF2-40B4-BE49-F238E27FC236}">
                  <a16:creationId xmlns:a16="http://schemas.microsoft.com/office/drawing/2014/main" id="{2DAD970F-9891-AECC-A481-DF3CC2981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38" name="Oval 14">
              <a:extLst>
                <a:ext uri="{FF2B5EF4-FFF2-40B4-BE49-F238E27FC236}">
                  <a16:creationId xmlns:a16="http://schemas.microsoft.com/office/drawing/2014/main" id="{3C108811-70F0-379A-6CA9-930D49EF5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7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39" name="Oval 15">
              <a:extLst>
                <a:ext uri="{FF2B5EF4-FFF2-40B4-BE49-F238E27FC236}">
                  <a16:creationId xmlns:a16="http://schemas.microsoft.com/office/drawing/2014/main" id="{B49455CD-A8FA-5B3E-7AEA-D41361312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7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40" name="Oval 16">
              <a:extLst>
                <a:ext uri="{FF2B5EF4-FFF2-40B4-BE49-F238E27FC236}">
                  <a16:creationId xmlns:a16="http://schemas.microsoft.com/office/drawing/2014/main" id="{306A6CAC-4E56-5AAA-FDB7-F8F78FA23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41" name="Oval 17">
              <a:extLst>
                <a:ext uri="{FF2B5EF4-FFF2-40B4-BE49-F238E27FC236}">
                  <a16:creationId xmlns:a16="http://schemas.microsoft.com/office/drawing/2014/main" id="{FCB1FA33-CA47-82F2-A6C6-B3D8D7971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42" name="Oval 18">
              <a:extLst>
                <a:ext uri="{FF2B5EF4-FFF2-40B4-BE49-F238E27FC236}">
                  <a16:creationId xmlns:a16="http://schemas.microsoft.com/office/drawing/2014/main" id="{8D3D4C80-B6A6-CD23-2A39-71EB19926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7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43" name="Oval 19">
              <a:extLst>
                <a:ext uri="{FF2B5EF4-FFF2-40B4-BE49-F238E27FC236}">
                  <a16:creationId xmlns:a16="http://schemas.microsoft.com/office/drawing/2014/main" id="{0432D49C-3CCD-D405-45D1-83DAAD3F2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7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44" name="Oval 20">
              <a:extLst>
                <a:ext uri="{FF2B5EF4-FFF2-40B4-BE49-F238E27FC236}">
                  <a16:creationId xmlns:a16="http://schemas.microsoft.com/office/drawing/2014/main" id="{28354E0E-EA99-726F-E9F0-564C86359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45" name="Oval 21">
              <a:extLst>
                <a:ext uri="{FF2B5EF4-FFF2-40B4-BE49-F238E27FC236}">
                  <a16:creationId xmlns:a16="http://schemas.microsoft.com/office/drawing/2014/main" id="{17A437DE-7595-72A6-C3CE-E9D1A605B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46" name="Oval 22">
              <a:extLst>
                <a:ext uri="{FF2B5EF4-FFF2-40B4-BE49-F238E27FC236}">
                  <a16:creationId xmlns:a16="http://schemas.microsoft.com/office/drawing/2014/main" id="{563EF07A-4CFC-F072-5BAE-071FB2A71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47" name="Oval 23">
              <a:extLst>
                <a:ext uri="{FF2B5EF4-FFF2-40B4-BE49-F238E27FC236}">
                  <a16:creationId xmlns:a16="http://schemas.microsoft.com/office/drawing/2014/main" id="{49D377E5-F29A-66F4-90F2-9B7016ED3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7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48" name="Oval 24">
              <a:extLst>
                <a:ext uri="{FF2B5EF4-FFF2-40B4-BE49-F238E27FC236}">
                  <a16:creationId xmlns:a16="http://schemas.microsoft.com/office/drawing/2014/main" id="{598156B1-99AD-3D62-7CD2-889EC7120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7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49" name="Oval 25">
              <a:extLst>
                <a:ext uri="{FF2B5EF4-FFF2-40B4-BE49-F238E27FC236}">
                  <a16:creationId xmlns:a16="http://schemas.microsoft.com/office/drawing/2014/main" id="{A2DA99D6-DFD4-E75A-03AB-B51125794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50" name="Oval 26">
              <a:extLst>
                <a:ext uri="{FF2B5EF4-FFF2-40B4-BE49-F238E27FC236}">
                  <a16:creationId xmlns:a16="http://schemas.microsoft.com/office/drawing/2014/main" id="{FE49F03E-5BA1-F0D5-2889-6B40EB6AD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51" name="Oval 27">
              <a:extLst>
                <a:ext uri="{FF2B5EF4-FFF2-40B4-BE49-F238E27FC236}">
                  <a16:creationId xmlns:a16="http://schemas.microsoft.com/office/drawing/2014/main" id="{4BB83F7A-181B-4EFB-BA00-A7B4A3A9D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7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52" name="Oval 28">
              <a:extLst>
                <a:ext uri="{FF2B5EF4-FFF2-40B4-BE49-F238E27FC236}">
                  <a16:creationId xmlns:a16="http://schemas.microsoft.com/office/drawing/2014/main" id="{A5F07B75-44D9-9AF1-41AE-91EEF1BA3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7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53" name="Oval 29">
              <a:extLst>
                <a:ext uri="{FF2B5EF4-FFF2-40B4-BE49-F238E27FC236}">
                  <a16:creationId xmlns:a16="http://schemas.microsoft.com/office/drawing/2014/main" id="{46D4FDD2-3CAB-631F-F7AC-8EAE7D16F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54" name="Oval 30">
              <a:extLst>
                <a:ext uri="{FF2B5EF4-FFF2-40B4-BE49-F238E27FC236}">
                  <a16:creationId xmlns:a16="http://schemas.microsoft.com/office/drawing/2014/main" id="{17DE554F-898D-F228-565B-6B781D99D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55" name="Oval 31">
              <a:extLst>
                <a:ext uri="{FF2B5EF4-FFF2-40B4-BE49-F238E27FC236}">
                  <a16:creationId xmlns:a16="http://schemas.microsoft.com/office/drawing/2014/main" id="{FE876465-6429-FBB6-85FC-F20EDAEB1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56" name="Oval 32">
              <a:extLst>
                <a:ext uri="{FF2B5EF4-FFF2-40B4-BE49-F238E27FC236}">
                  <a16:creationId xmlns:a16="http://schemas.microsoft.com/office/drawing/2014/main" id="{541AE26A-2D54-94A2-A15E-3C09A033F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7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57" name="Oval 33">
              <a:extLst>
                <a:ext uri="{FF2B5EF4-FFF2-40B4-BE49-F238E27FC236}">
                  <a16:creationId xmlns:a16="http://schemas.microsoft.com/office/drawing/2014/main" id="{6F8A8824-E2C9-7784-62CD-2DD7352C1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7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58" name="Oval 34">
              <a:extLst>
                <a:ext uri="{FF2B5EF4-FFF2-40B4-BE49-F238E27FC236}">
                  <a16:creationId xmlns:a16="http://schemas.microsoft.com/office/drawing/2014/main" id="{85C9507C-D9CD-8EE4-8C03-92974FBFE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59" name="Oval 35">
              <a:extLst>
                <a:ext uri="{FF2B5EF4-FFF2-40B4-BE49-F238E27FC236}">
                  <a16:creationId xmlns:a16="http://schemas.microsoft.com/office/drawing/2014/main" id="{8BCDBD37-81A8-4CA9-83A2-EA58FDAC0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60" name="Oval 36">
              <a:extLst>
                <a:ext uri="{FF2B5EF4-FFF2-40B4-BE49-F238E27FC236}">
                  <a16:creationId xmlns:a16="http://schemas.microsoft.com/office/drawing/2014/main" id="{5CC82F9F-D4B6-09AF-7962-8D33CBE40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7" cy="7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61" name="Oval 37">
              <a:extLst>
                <a:ext uri="{FF2B5EF4-FFF2-40B4-BE49-F238E27FC236}">
                  <a16:creationId xmlns:a16="http://schemas.microsoft.com/office/drawing/2014/main" id="{CAF6680F-B543-8FDD-950A-5820B1509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7" cy="7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62" name="Oval 38">
              <a:extLst>
                <a:ext uri="{FF2B5EF4-FFF2-40B4-BE49-F238E27FC236}">
                  <a16:creationId xmlns:a16="http://schemas.microsoft.com/office/drawing/2014/main" id="{18FAF8FE-F335-4FF0-B244-F125AD8EC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63" name="Oval 39">
              <a:extLst>
                <a:ext uri="{FF2B5EF4-FFF2-40B4-BE49-F238E27FC236}">
                  <a16:creationId xmlns:a16="http://schemas.microsoft.com/office/drawing/2014/main" id="{9B4C32E1-1163-6914-A96D-C7A8B7BF1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7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1">
            <a:extLst>
              <a:ext uri="{FF2B5EF4-FFF2-40B4-BE49-F238E27FC236}">
                <a16:creationId xmlns:a16="http://schemas.microsoft.com/office/drawing/2014/main" id="{AF73F4C4-275E-FDEE-353B-02539DE9152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77" name="Freeform 17" descr="CITTEXT">
              <a:extLst>
                <a:ext uri="{FF2B5EF4-FFF2-40B4-BE49-F238E27FC236}">
                  <a16:creationId xmlns:a16="http://schemas.microsoft.com/office/drawing/2014/main" id="{AAEC4715-7136-79EB-D5A3-3A79A52EB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24" cy="4320"/>
            </a:xfrm>
            <a:custGeom>
              <a:avLst/>
              <a:gdLst>
                <a:gd name="T0" fmla="*/ 0 w 1824"/>
                <a:gd name="T1" fmla="*/ 8759 h 3840"/>
                <a:gd name="T2" fmla="*/ 0 w 1824"/>
                <a:gd name="T3" fmla="*/ 0 h 3840"/>
                <a:gd name="T4" fmla="*/ 1824 w 1824"/>
                <a:gd name="T5" fmla="*/ 0 h 3840"/>
                <a:gd name="T6" fmla="*/ 583 w 1824"/>
                <a:gd name="T7" fmla="*/ 8759 h 3840"/>
                <a:gd name="T8" fmla="*/ 0 w 1824"/>
                <a:gd name="T9" fmla="*/ 8759 h 3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0" name="Rectangle 7">
              <a:extLst>
                <a:ext uri="{FF2B5EF4-FFF2-40B4-BE49-F238E27FC236}">
                  <a16:creationId xmlns:a16="http://schemas.microsoft.com/office/drawing/2014/main" id="{D0B7B477-181B-D0DF-EFE7-9548046BDBA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pic>
          <p:nvPicPr>
            <p:cNvPr id="3079" name="Picture 8" descr="CITBANND">
              <a:extLst>
                <a:ext uri="{FF2B5EF4-FFF2-40B4-BE49-F238E27FC236}">
                  <a16:creationId xmlns:a16="http://schemas.microsoft.com/office/drawing/2014/main" id="{E9E67049-8A61-FF21-F974-AA13D6CF90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Rectangle 9">
              <a:extLst>
                <a:ext uri="{FF2B5EF4-FFF2-40B4-BE49-F238E27FC236}">
                  <a16:creationId xmlns:a16="http://schemas.microsoft.com/office/drawing/2014/main" id="{93B89FE2-FCD0-8AED-C3D4-B2302FDEC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grpSp>
          <p:nvGrpSpPr>
            <p:cNvPr id="3081" name="Group 20">
              <a:extLst>
                <a:ext uri="{FF2B5EF4-FFF2-40B4-BE49-F238E27FC236}">
                  <a16:creationId xmlns:a16="http://schemas.microsoft.com/office/drawing/2014/main" id="{A038B32B-235B-E0A6-2018-E7D6EAB38F8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56"/>
              <a:ext cx="3642" cy="94"/>
              <a:chOff x="0" y="2256"/>
              <a:chExt cx="3642" cy="94"/>
            </a:xfrm>
          </p:grpSpPr>
          <p:sp>
            <p:nvSpPr>
              <p:cNvPr id="3082" name="Freeform 10">
                <a:extLst>
                  <a:ext uri="{FF2B5EF4-FFF2-40B4-BE49-F238E27FC236}">
                    <a16:creationId xmlns:a16="http://schemas.microsoft.com/office/drawing/2014/main" id="{5EB7B69F-D4CD-F75F-C3B2-142E5D6EB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310"/>
                <a:ext cx="3642" cy="1"/>
              </a:xfrm>
              <a:custGeom>
                <a:avLst/>
                <a:gdLst>
                  <a:gd name="T0" fmla="*/ 0 w 3642"/>
                  <a:gd name="T1" fmla="*/ 0 h 1"/>
                  <a:gd name="T2" fmla="*/ 3642 w 364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3083" name="Group 15">
                <a:extLst>
                  <a:ext uri="{FF2B5EF4-FFF2-40B4-BE49-F238E27FC236}">
                    <a16:creationId xmlns:a16="http://schemas.microsoft.com/office/drawing/2014/main" id="{341B946E-364E-5AE4-9393-A3A82BBB15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256"/>
                <a:ext cx="1678" cy="94"/>
                <a:chOff x="419" y="1193"/>
                <a:chExt cx="1678" cy="94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B6070D21-42B7-E526-3FE4-2275A2DDAE9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19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BAAEF695-1500-8C02-3622-295B8B90306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947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4F027DFE-B27A-2B40-D594-70AAD8BD834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475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45D6A147-AACD-B77D-90F8-E54193BA9D2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003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3075" name="Rectangle 2">
            <a:extLst>
              <a:ext uri="{FF2B5EF4-FFF2-40B4-BE49-F238E27FC236}">
                <a16:creationId xmlns:a16="http://schemas.microsoft.com/office/drawing/2014/main" id="{01F333AE-B7E9-512C-C06B-FF4896EE0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Titelmasterformat durch Klicken bearbeiten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F0DDF403-EC8B-55B9-1415-186D219F73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Textmasterformate durch Klicken bearbeiten</a:t>
            </a:r>
          </a:p>
          <a:p>
            <a:pPr lvl="1"/>
            <a:r>
              <a:rPr lang="de-DE" altLang="sr-Latn-RS"/>
              <a:t>Zweite Ebene</a:t>
            </a:r>
          </a:p>
          <a:p>
            <a:pPr lvl="2"/>
            <a:r>
              <a:rPr lang="de-DE" altLang="sr-Latn-RS"/>
              <a:t>Dritte Ebene</a:t>
            </a:r>
          </a:p>
          <a:p>
            <a:pPr lvl="3"/>
            <a:r>
              <a:rPr lang="de-DE" altLang="sr-Latn-RS"/>
              <a:t>Vierte Ebene</a:t>
            </a:r>
          </a:p>
          <a:p>
            <a:pPr lvl="4"/>
            <a:r>
              <a:rPr lang="de-DE" altLang="sr-Latn-RS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7">
            <a:extLst>
              <a:ext uri="{FF2B5EF4-FFF2-40B4-BE49-F238E27FC236}">
                <a16:creationId xmlns:a16="http://schemas.microsoft.com/office/drawing/2014/main" id="{AE73816C-C198-C1EB-15F0-4439D48E9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3" name="Line 8">
            <a:extLst>
              <a:ext uri="{FF2B5EF4-FFF2-40B4-BE49-F238E27FC236}">
                <a16:creationId xmlns:a16="http://schemas.microsoft.com/office/drawing/2014/main" id="{54BF6957-6FFB-6E63-B609-2CC848610D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FC233DA7-135C-91DA-C34F-FF477EA6C3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0ED19EE6-16DC-1FF7-4647-50901054D9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4A68742B-6ABB-CEE7-A1AE-9793F4AC180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52E57DAD-9F4D-D93F-132B-29E94E36A7C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61F58F2A-3A27-12DE-52F5-4FC9511647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08969CC-30BB-4104-8F04-BDFBBC9390A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">
            <a:extLst>
              <a:ext uri="{FF2B5EF4-FFF2-40B4-BE49-F238E27FC236}">
                <a16:creationId xmlns:a16="http://schemas.microsoft.com/office/drawing/2014/main" id="{AE6B27C4-1A48-CDC8-EE97-FC167DD0F75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29" name="Freeform 17" descr="CITTEXT">
              <a:extLst>
                <a:ext uri="{FF2B5EF4-FFF2-40B4-BE49-F238E27FC236}">
                  <a16:creationId xmlns:a16="http://schemas.microsoft.com/office/drawing/2014/main" id="{E351D1F0-284F-7A4A-E4C3-76BCEB96D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24" cy="4320"/>
            </a:xfrm>
            <a:custGeom>
              <a:avLst/>
              <a:gdLst>
                <a:gd name="T0" fmla="*/ 0 w 1824"/>
                <a:gd name="T1" fmla="*/ 64877 h 3840"/>
                <a:gd name="T2" fmla="*/ 0 w 1824"/>
                <a:gd name="T3" fmla="*/ 0 h 3840"/>
                <a:gd name="T4" fmla="*/ 1824 w 1824"/>
                <a:gd name="T5" fmla="*/ 0 h 3840"/>
                <a:gd name="T6" fmla="*/ 583 w 1824"/>
                <a:gd name="T7" fmla="*/ 64877 h 3840"/>
                <a:gd name="T8" fmla="*/ 0 w 1824"/>
                <a:gd name="T9" fmla="*/ 64877 h 3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0" name="Rectangle 7">
              <a:extLst>
                <a:ext uri="{FF2B5EF4-FFF2-40B4-BE49-F238E27FC236}">
                  <a16:creationId xmlns:a16="http://schemas.microsoft.com/office/drawing/2014/main" id="{13D0B5AB-8C95-1DED-1DB7-EAE7561CE953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pic>
          <p:nvPicPr>
            <p:cNvPr id="1031" name="Picture 8" descr="CITBANND">
              <a:extLst>
                <a:ext uri="{FF2B5EF4-FFF2-40B4-BE49-F238E27FC236}">
                  <a16:creationId xmlns:a16="http://schemas.microsoft.com/office/drawing/2014/main" id="{EF3F32FB-DFAC-3756-69DE-0ABBD1C232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Rectangle 9">
              <a:extLst>
                <a:ext uri="{FF2B5EF4-FFF2-40B4-BE49-F238E27FC236}">
                  <a16:creationId xmlns:a16="http://schemas.microsoft.com/office/drawing/2014/main" id="{27E4584B-206D-A8AB-9A06-EE272E6E9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grpSp>
          <p:nvGrpSpPr>
            <p:cNvPr id="1033" name="Group 20">
              <a:extLst>
                <a:ext uri="{FF2B5EF4-FFF2-40B4-BE49-F238E27FC236}">
                  <a16:creationId xmlns:a16="http://schemas.microsoft.com/office/drawing/2014/main" id="{812AD0D1-F763-9CB1-B140-CAF62789CF1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56"/>
              <a:ext cx="3642" cy="94"/>
              <a:chOff x="0" y="2256"/>
              <a:chExt cx="3642" cy="94"/>
            </a:xfrm>
          </p:grpSpPr>
          <p:sp>
            <p:nvSpPr>
              <p:cNvPr id="1034" name="Freeform 10">
                <a:extLst>
                  <a:ext uri="{FF2B5EF4-FFF2-40B4-BE49-F238E27FC236}">
                    <a16:creationId xmlns:a16="http://schemas.microsoft.com/office/drawing/2014/main" id="{70E6B1CE-9273-47E2-31F1-DA173AD11E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310"/>
                <a:ext cx="3642" cy="1"/>
              </a:xfrm>
              <a:custGeom>
                <a:avLst/>
                <a:gdLst>
                  <a:gd name="T0" fmla="*/ 0 w 3642"/>
                  <a:gd name="T1" fmla="*/ 0 h 1"/>
                  <a:gd name="T2" fmla="*/ 3642 w 364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035" name="Group 15">
                <a:extLst>
                  <a:ext uri="{FF2B5EF4-FFF2-40B4-BE49-F238E27FC236}">
                    <a16:creationId xmlns:a16="http://schemas.microsoft.com/office/drawing/2014/main" id="{B444B825-AFFE-3943-4C45-08B3CF5032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256"/>
                <a:ext cx="1678" cy="94"/>
                <a:chOff x="419" y="1193"/>
                <a:chExt cx="1678" cy="94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6AA8F2AE-2794-7F05-ECBB-531ED9DD7CC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19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9EEE1CDE-AC1C-487C-0136-023048A274E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947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2C01A16B-8BBC-700F-A5E0-C698465AF46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475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B25ABD11-A36D-4BBC-3E9A-61B501DD89B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003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1027" name="Rectangle 2">
            <a:extLst>
              <a:ext uri="{FF2B5EF4-FFF2-40B4-BE49-F238E27FC236}">
                <a16:creationId xmlns:a16="http://schemas.microsoft.com/office/drawing/2014/main" id="{B5B3E1DA-78E2-B61C-A9D1-E2055263A5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Titelmasterformat durch Klicken bearbeiten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1791CE46-A764-1F2B-4B01-03905540BC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Textmasterformate durch Klicken bearbeiten</a:t>
            </a:r>
          </a:p>
          <a:p>
            <a:pPr lvl="1"/>
            <a:r>
              <a:rPr lang="de-DE" altLang="sr-Latn-RS"/>
              <a:t>Zweite Ebene</a:t>
            </a:r>
          </a:p>
          <a:p>
            <a:pPr lvl="2"/>
            <a:r>
              <a:rPr lang="de-DE" altLang="sr-Latn-RS"/>
              <a:t>Dritte Ebene</a:t>
            </a:r>
          </a:p>
          <a:p>
            <a:pPr lvl="3"/>
            <a:r>
              <a:rPr lang="de-DE" altLang="sr-Latn-RS"/>
              <a:t>Vierte Ebene</a:t>
            </a:r>
          </a:p>
          <a:p>
            <a:pPr lvl="4"/>
            <a:r>
              <a:rPr lang="de-DE" altLang="sr-Latn-RS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3248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DABCF-C47B-A2A5-1363-70E28112B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80DBE4EC-FC40-95B0-89B3-9542F9F4ECA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1200150"/>
            <a:ext cx="7993063" cy="2733675"/>
          </a:xfrm>
        </p:spPr>
        <p:txBody>
          <a:bodyPr/>
          <a:lstStyle/>
          <a:p>
            <a:pPr eaLnBrk="1" hangingPunct="1"/>
            <a:r>
              <a:rPr lang="hr-HR" altLang="sr-Latn-RS" sz="6200" b="1">
                <a:latin typeface="Times New Roman" panose="02020603050405020304" pitchFamily="18" charset="0"/>
                <a:cs typeface="Times New Roman" panose="02020603050405020304" pitchFamily="18" charset="0"/>
              </a:rPr>
              <a:t>Uvod u Bibliju</a:t>
            </a:r>
            <a:br>
              <a:rPr lang="hr-HR" altLang="sr-Latn-RS" sz="6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400">
                <a:latin typeface="Times New Roman" panose="02020603050405020304" pitchFamily="18" charset="0"/>
                <a:cs typeface="Times New Roman" panose="02020603050405020304" pitchFamily="18" charset="0"/>
              </a:rPr>
              <a:t>UP0060; ISVU: 23559</a:t>
            </a:r>
            <a:b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Opći uvod u Sveto pismo </a:t>
            </a:r>
            <a:br>
              <a:rPr lang="hr-HR" altLang="sr-Latn-RS" sz="4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Staroga i Novoga zavjeta</a:t>
            </a:r>
            <a:endParaRPr lang="hr-HR" altLang="sr-Latn-R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Rectangle 5">
            <a:extLst>
              <a:ext uri="{FF2B5EF4-FFF2-40B4-BE49-F238E27FC236}">
                <a16:creationId xmlns:a16="http://schemas.microsoft.com/office/drawing/2014/main" id="{CFF701FA-7A73-C160-1E1C-BD243FF99E8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37112"/>
            <a:ext cx="7377113" cy="20875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Ljetni semestar ak. g. 2024./25. </a:t>
            </a:r>
          </a:p>
          <a:p>
            <a:pPr eaLnBrk="1" hangingPunct="1">
              <a:lnSpc>
                <a:spcPct val="80000"/>
              </a:lnSpc>
            </a:pPr>
            <a:endParaRPr lang="hr-HR" altLang="sr-Latn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amdg.eu </a:t>
            </a: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nastava</a:t>
            </a:r>
            <a:endParaRPr lang="hr-HR" altLang="sr-Latn-R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Rectangle 6">
            <a:extLst>
              <a:ext uri="{FF2B5EF4-FFF2-40B4-BE49-F238E27FC236}">
                <a16:creationId xmlns:a16="http://schemas.microsoft.com/office/drawing/2014/main" id="{A5139FA9-8910-17C6-B929-80C7BCB46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563" y="0"/>
            <a:ext cx="31623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ECTS 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četvrtkom u 10:15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FFRZ dvorana P26</a:t>
            </a:r>
            <a:endParaRPr kumimoji="0" lang="hr-HR" altLang="sr-Latn-R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318" name="Picture 8">
            <a:extLst>
              <a:ext uri="{FF2B5EF4-FFF2-40B4-BE49-F238E27FC236}">
                <a16:creationId xmlns:a16="http://schemas.microsoft.com/office/drawing/2014/main" id="{201E4467-57CE-25C8-51D2-2D1E442DD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67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CCEB740-1F86-69F6-2BB6-4B225FE9C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61913"/>
            <a:ext cx="1344613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book with light shining on it&#10;&#10;AI-generated content may be incorrect.">
            <a:extLst>
              <a:ext uri="{FF2B5EF4-FFF2-40B4-BE49-F238E27FC236}">
                <a16:creationId xmlns:a16="http://schemas.microsoft.com/office/drawing/2014/main" id="{A62A9CA4-566D-A540-1199-6AAC6393E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56" y="0"/>
            <a:ext cx="3163844" cy="177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81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DAE905E-8B66-CFB6-98D1-AC6A4BE72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1300"/>
            <a:ext cx="8229600" cy="955675"/>
          </a:xfrm>
        </p:spPr>
        <p:txBody>
          <a:bodyPr/>
          <a:lstStyle/>
          <a:p>
            <a:pPr eaLnBrk="1" hangingPunct="1"/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Bog –</a:t>
            </a:r>
            <a:r>
              <a:rPr lang="hr-HR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čovjekotražitelj </a:t>
            </a:r>
            <a:endParaRPr lang="de-DE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DA7EE6AA-A2CD-F7B4-6C35-A13B4BF6870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8686800" cy="5805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Početak: Riječ Božja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hebr. Tvoja riječ </a:t>
            </a:r>
            <a:r>
              <a:rPr lang="hr-HR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daje život</a:t>
            </a: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hr-HR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čini živim</a:t>
            </a: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altLang="en-US" sz="2800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 119,50</a:t>
            </a: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b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KS: “Čuva mi život”; Šarić: “oživljava me”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“Načinimo” (Post 1,26); “Siđimo” (11,7)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Božji interes: </a:t>
            </a:r>
            <a:r>
              <a:rPr lang="hr-HR" altLang="en-US" sz="2400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 3,9; 4,9; </a:t>
            </a:r>
            <a:r>
              <a:rPr lang="hr-HR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3,13; 4,10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Gdje si? (3,9) – Gdje je brat tvoj (4,9);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Što si učinila? (3,13) – Što si učinio? (4,10)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“jedan drugoga ne razumiju” (11,7)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 ohološću nastaje pomutnja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Zakej (Lk 19,5)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 Isus želi vidjeti njega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“Danas je došlo spasenje” (9)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Iznenađen, nije izvrgnut ruglu nego spašen </a:t>
            </a:r>
          </a:p>
        </p:txBody>
      </p:sp>
      <p:pic>
        <p:nvPicPr>
          <p:cNvPr id="19460" name="Picture 9">
            <a:extLst>
              <a:ext uri="{FF2B5EF4-FFF2-40B4-BE49-F238E27FC236}">
                <a16:creationId xmlns:a16="http://schemas.microsoft.com/office/drawing/2014/main" id="{AA8753D0-6CC6-9EE1-E7A9-840E701720D5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0"/>
            <a:ext cx="3348037" cy="1530350"/>
          </a:xfrm>
          <a:noFill/>
        </p:spPr>
      </p:pic>
      <p:pic>
        <p:nvPicPr>
          <p:cNvPr id="19461" name="Picture 8">
            <a:extLst>
              <a:ext uri="{FF2B5EF4-FFF2-40B4-BE49-F238E27FC236}">
                <a16:creationId xmlns:a16="http://schemas.microsoft.com/office/drawing/2014/main" id="{EF2280CF-B4DB-48BC-1C66-3A5161A85225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3650" y="4365625"/>
            <a:ext cx="2800350" cy="2025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75175CB-7126-C9C1-2D55-CD3B4FE2A9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668338"/>
          </a:xfrm>
        </p:spPr>
        <p:txBody>
          <a:bodyPr/>
          <a:lstStyle/>
          <a:p>
            <a:pPr eaLnBrk="1" hangingPunct="1"/>
            <a:r>
              <a:rPr lang="hr-HR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Razgovor</a:t>
            </a:r>
            <a:endParaRPr lang="de-DE" alt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6" name="Rectangle 7">
            <a:extLst>
              <a:ext uri="{FF2B5EF4-FFF2-40B4-BE49-F238E27FC236}">
                <a16:creationId xmlns:a16="http://schemas.microsoft.com/office/drawing/2014/main" id="{6CC47030-829A-EC4B-BB6E-61C5D979984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5338763" cy="5805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μετανοεῖτε</a:t>
            </a:r>
            <a:r>
              <a:rPr lang="de-DE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altLang="en-US" sz="28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</a:t>
            </a:r>
            <a:r>
              <a:rPr lang="de-DE" altLang="en-US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4,17; Mk 1,15</a:t>
            </a:r>
            <a:r>
              <a:rPr lang="de-DE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grč. “Obratite se!” 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vratite se</a:t>
            </a:r>
            <a:endParaRPr lang="hr-HR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 pogled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Preko vlastitih granica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ono poslije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Molitva – čovjekov odgovor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Abraham (Post </a:t>
            </a:r>
            <a:r>
              <a:rPr lang="hr-HR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18,23-32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hr-H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Hoćeš li iskorijeniti i nevinoga…?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Mojsije (</a:t>
            </a:r>
            <a:r>
              <a:rPr lang="hr-H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Izl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32,11-13)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Izaija i kralj Ezekija </a:t>
            </a:r>
            <a:b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hr-H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Ljet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32,30)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Gubavac (</a:t>
            </a:r>
            <a:r>
              <a:rPr lang="hr-HR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1,40):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“Ako hoćeš”</a:t>
            </a:r>
          </a:p>
        </p:txBody>
      </p:sp>
      <p:sp>
        <p:nvSpPr>
          <p:cNvPr id="5129" name="Rectangle 9">
            <a:extLst>
              <a:ext uri="{FF2B5EF4-FFF2-40B4-BE49-F238E27FC236}">
                <a16:creationId xmlns:a16="http://schemas.microsoft.com/office/drawing/2014/main" id="{B0E773EF-1D45-7254-E5DE-107BC2D0912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4581525"/>
            <a:ext cx="4038600" cy="2276475"/>
          </a:xfrm>
        </p:spPr>
        <p:txBody>
          <a:bodyPr/>
          <a:lstStyle/>
          <a:p>
            <a:pPr lvl="1" eaLnBrk="1" hangingPunct="1"/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Samospoznaja (</a:t>
            </a:r>
            <a:r>
              <a:rPr lang="hr-HR" altLang="en-US" sz="2400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Lk 5,8</a:t>
            </a:r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eaLnBrk="1" hangingPunct="1"/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“Grešan sam čovjek”</a:t>
            </a:r>
          </a:p>
          <a:p>
            <a:pPr lvl="1" eaLnBrk="1" hangingPunct="1"/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Kanaanka (Mt 15,25):</a:t>
            </a:r>
          </a:p>
          <a:p>
            <a:pPr eaLnBrk="1" hangingPunct="1"/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“Pomozi mi”</a:t>
            </a:r>
          </a:p>
        </p:txBody>
      </p:sp>
      <p:pic>
        <p:nvPicPr>
          <p:cNvPr id="21509" name="Picture 6">
            <a:extLst>
              <a:ext uri="{FF2B5EF4-FFF2-40B4-BE49-F238E27FC236}">
                <a16:creationId xmlns:a16="http://schemas.microsoft.com/office/drawing/2014/main" id="{5EED0DE1-9423-CA6A-DE49-F2492CD22203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8663" y="0"/>
            <a:ext cx="3335337" cy="4530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1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51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5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7">
            <a:extLst>
              <a:ext uri="{FF2B5EF4-FFF2-40B4-BE49-F238E27FC236}">
                <a16:creationId xmlns:a16="http://schemas.microsoft.com/office/drawing/2014/main" id="{E094C183-C85D-3B5A-F3F7-B124BE0433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818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F448E27-4B09-48D9-AC29-F5C4D31B503A}" type="slidenum">
              <a:rPr lang="de-DE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de-DE" altLang="en-US" sz="10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90DB332C-2B87-65CF-896A-F67F94689C2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0350"/>
            <a:ext cx="8229600" cy="1100138"/>
          </a:xfrm>
        </p:spPr>
        <p:txBody>
          <a:bodyPr/>
          <a:lstStyle/>
          <a:p>
            <a:pPr eaLnBrk="1" hangingPunct="1"/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Raznolikost i potrebna pažljivost</a:t>
            </a:r>
            <a:endParaRPr lang="de-DE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Rectangle 3">
            <a:extLst>
              <a:ext uri="{FF2B5EF4-FFF2-40B4-BE49-F238E27FC236}">
                <a16:creationId xmlns:a16="http://schemas.microsoft.com/office/drawing/2014/main" id="{B270AAAE-65BC-37E7-993F-FB38740D25F0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1196975"/>
            <a:ext cx="7416800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A) Verbalna komunikacija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Ime </a:t>
            </a:r>
            <a:r>
              <a:rPr lang="he-IL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יהוה </a:t>
            </a: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(Jahve) </a:t>
            </a:r>
            <a:b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r-HR" altLang="en-US" sz="2800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Izl 3,14; 33,19; 34,6.14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“jesam koji jesam” </a:t>
            </a:r>
            <a:b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 bit ću tko god da ću biti (Izl 3,14)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“milostiv sam kome sam milostiv</a:t>
            </a:r>
            <a:b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smilovat ću se kome ću se smilovati” (Izl 33,19)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“milosrdan,</a:t>
            </a:r>
            <a:r>
              <a:rPr lang="de-DE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milostiv,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dugoga daha</a:t>
            </a:r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bogat privrženošću i </a:t>
            </a:r>
            <a:r>
              <a:rPr lang="de-DE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pouzdano</a:t>
            </a:r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šću” (Izl 34,6)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“revan” (34,14)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Svemirska vlast: Job 38-41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Otac i stariji sin (</a:t>
            </a:r>
            <a:r>
              <a:rPr lang="hr-HR" altLang="en-US" sz="2400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Lk 15,31</a:t>
            </a:r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“Sinko, sve moje tvoje je”</a:t>
            </a:r>
          </a:p>
        </p:txBody>
      </p:sp>
      <p:pic>
        <p:nvPicPr>
          <p:cNvPr id="22533" name="Picture 7">
            <a:extLst>
              <a:ext uri="{FF2B5EF4-FFF2-40B4-BE49-F238E27FC236}">
                <a16:creationId xmlns:a16="http://schemas.microsoft.com/office/drawing/2014/main" id="{530EE3DF-F8D2-9A34-44F4-C5BF85B0CE8C}"/>
              </a:ext>
            </a:extLst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25" y="1125538"/>
            <a:ext cx="2052638" cy="2447925"/>
          </a:xfrm>
          <a:noFill/>
        </p:spPr>
      </p:pic>
      <p:sp>
        <p:nvSpPr>
          <p:cNvPr id="22534" name="AutoShape 12" descr="data:image/jpeg;base64,/9j/4AAQSkZJRgABAQAAAQABAAD/2wCEAAkGBhQSERUUEhQWFBUVFxcaFxgYFxYcGBgYFxgXFhUYFR0XGyYfGBojHRocHzAgJCcqLC0sGB4xNTAqNSYrLCkBCQoKDgwOGg8PGikfHCQsKSkpLCkpKSwpKSwpLCkpLCkpKSksKSwpKSkpKSkpKSkpKSwpKSkpKSwsLCkpKSksKf/AABEIAN8AsAMBIgACEQEDEQH/xAAcAAAABwEBAAAAAAAAAAAAAAABAgMEBQYHAAj/xAA+EAABAwIEAwUFBwQCAAcAAAABAgMRACEEEjFBBVFhBhMicYEHMpGh8BQjQlKxweFictHxM4IVFhc0Q1OS/8QAGQEAAwEBAQAAAAAAAAAAAAAAAQIDAAQF/8QAIxEAAgICAgEEAwAAAAAAAAAAAAECEQMhEjFBEyJRYQQUMv/aAAwDAQACEQMRAD8AzzECJnMBziBEDYH1jemaXIJ0NvSfOjOrFxIFzfl5bHnPyOtNiRfaDHXWlSOixwp6SDp/jketFcIMHXnFraHXlNNu9vytpRl4gEaCPLf94rcTD5Swka3EfXM/Hfyo6cQQnprrprznlv0pgjEZ5TudNd9IJ6gUfD4oJFx0IPI8jsdRSuIydEgp4ymdDfl5a8j62HIGkMVjMqRGtiNgSNVD9xbpamasZCQDcg2M+tM38SVnp9fU0VALkA7iVKMkyfr4Ui47XKSeVEWaoI2KsOx+LKZ69ZNES9Gn1akqEVhLDrcJopNAaCaIA6VUIUaJmoU0yNYJcMRSiFHbeuVBAix35GiIXGlYIqXNvryoigd9RXFWkD+aXYIJIP150TCNxpIvUhh24WCrUevx6U2Wn8Nh6G/80rh1nzE2/f661gMMtWgHL/f+6KUxO3L97eUUJTE3/Xpr9fpSRO/PnSIoATI+opNayPrSjFd/L9qQVRAHUu1A4/m1vf4Uka6awLBWsmuCqJQg0AWKOOzNJk1xoBQA2DNdR3WCk5VAgiPmAR8jQZayMkFNFoxNFomYMVwNcKMIjrRFQE0NFAo6tvjRGOFHzUnRqYIuhyf86x/FOW1ggen1eo4U5aXJrUAUdP1ypvNOnG9abluPj8qVDia6JNGKqLNYzArss11dNAUAiuFGNFFCgHEVMcI4CXVFKsqSBJ7xXdoQDBClqIvINkJ8RkROlRrO4yyTABvYkiCOfKDz21rROy7LLq1rxmKWzi3FDJkQoBCQvxZlIiFrEgDYGTOaBOcuKsMVY74R7PW3UTlw+JCR7zeJeaIABPiD6B4dIUNNDIMprPGexqk95kQtpxrxKYcylRaIJS6wpJPeosZAnL+ZWtW7CYbDN4x/CMh9l18NNtFSFJJBJW44jN7k5QJgyATJkimnHuA4jAYZtRBBw7iltGZURosqSCoNJJNwk5VBIsklRMFk9xTjSMuUmiU/402lL7oR7gWct58P4bxe1Ma60SYFCKChogBBoFG9BXUTBgaMk0QUYUQgk0ZCqLS+HZCiP4/emRh24o3i9NC5PSnb/SmStKRdFAlF/wA0YCfr0oprCtgKotdXUBAQaNRKNWNZa+xHDe8dCsipTGU7Z51giCReDsQK0rF9nISO4LbD6jBdVde8mZJBIOoAJgxFVPsJw0pZDhNlG1zf3R4RyGh5+l7U9gHluFTRAK1NxnPhSQgBZAQZVAjWxvzk8GWdyqy0VoHCcPxzC8r6hjsOo5SsJAcSQc2YBdzeSIJIOkUl2kwTrbaw647iWociVQrulNqBlUWUkq93bS5IizYAOt+9KgqCSYUClRKEg5RqQCQet41qG7c4UBlQJDYXKVK8RhKvClStztMCTsJsZxlb2HowXELlRJi5Ok8+tJ084lw5bKyhwDMORBB6pKSQodRTM16SInUFdXURQa4UE11YwNCKAqmhFMghhTlj3hH87fvTan3BUAvIkSAcx/63+FhR8BOfVFtPo/Xwpqo2p0+n5WpqRQ8DdBaLFGTR0t1gCBTQClFCiZaUUCnPDsIp1xKEe8owLxrMyeUVKdmux7+NUO7GVvNlU6vMG0GM0KIBvF4HrAq1cI7Ns4V9ULLymxBWRkRmgzk1PKCeRNqlOaiMotsnksd33DczGSOdgAALnSRfW21WjBokQmCFSB12A8rp+AFV4NFbiQIBCSZm0lSRN+s2/mp3hfgJzfhA+JJA8jOX0G9eZN7s6aJ5E5UzcEKF7anb4n5VVPathVnCZsqoBSpZSknKOse6JvOggaVa04nK03fUqGouTESOVue1DxDjLLK0LXi22QLLQrKrOmD4Qn3gZPI2o4+7EZ5bXSZr0Pxv2YcP4lLmGCsM4ZIWhspaWNjkMJIOxTlte9Yh2q7MO4DErw70FSYIUn3VJVdKkzeDy2r04TUuiDIegoa6q0AChrq6tRgKOKLQgVgB0ip3gnDyEle/ObQSRttIvtBFROCYzqiYEGTytb1q0NBUAQRIi4EpJuRp1pZPwMQGJN9f1+v9UkW9R9fxS2IF/h+9NQfr506GCpRf621oxVEDyn9/3oqVx8aArk8vry+VYAC1nXoKRmlCLT1ohoMBp/Y/tOpjCIbSkDKhV91LWrMVGByyi/IUywSy4/lMQbnxJEalRkkCwv8ACozhb33Sf7RfejKbzzFjvtPT5VwNbZ1JaLlw/iaSt1Z0BSkSNwJVBEg2Hynep9GPR3a1HU7CIAjLpPQXixBPKsnexaggNn3ArOBbwqICTB1FgBG+UcqIvjzpaSxICULKgRqSrmrkCLCam8HLo1mxHFBQai/i2PiCs0lMSJEBJBHW+1SvGuFJxeFWh0JUoyW1kStpYuLi5TIieRgg1R+xONcXkEIMCL2GXVBN4JEkZt4i8Ve14RWVSZQOQm3/AFgeH96juDoDSKHwr2nYlpYS94ykgKBmQU68gCCIj6Dv2pYVHEuGjHNIKV4c3mJLSyApM7gKIUPNXM1W+2wLWI+8CO9iZQtCs6dB3gGihsrcajSrF2E4uXmHMK4lQaxKXGkryqyd4psgJCiMubcCa6V7akLJKjECKClFH6+dEIrvRACurqNFEAFHRG9FmlGbSfhRMSnDcCCBmsJE7yb5R5CrvwjGJjuhBiQL2sIgzfVQFZ23i1hQIOkWNwfjU41xJacwyyVX3A6206elTnGwkdiG/gZ/z8R+lM3AdxUvjABbl/mfl8qi3RrB3oplBsoUBFcqgpwAgUSjpoooCstfZ/DJXhFknxBUJubAUwaxWRxaSbJNvLSpXg2HyYVKvzST1vaq/jG/vR/VM/GuVbbLXSRM4kSAQNqjnGr35DyqSYxFrySNOXxpu8JVMfXSgnQ7LR2O43h2T9+ViEwIIsZuIGs1cOJdq2l4dZbQ8lISQHSUJbKh+ElZuociNxasobZkxedLDXlarh2U7AFxC3XWVZSmE2AUok3UmZI3Ex8KhkjG7YaKM2FvuOOESRK1dBNzHK8wK1r2e9okKeDRALLqE5gQPA8hKcyVmwObL3gVa+YjVQrOOE4bKccm2ZGGehJIBN0pMbHKmFf9aPw7EHwPNmFWNtiDf52q89rROr0Qvavs4vA4t3DruW1eE/mQboX6pgxsZFQ81rPbt5viXDxiYKcThAgOAgjMytWUXI8QCiCFf1KG9ZMU1eEuSItNAxyrimgQKXSzP7VQyViFKMiaBxogwdaBtUVjEtgeHEqgDMrUxeN5MX0qc7tM3GgsYiTzE7f5qBwz6oBMm/M/Xxqx8DwS3BoQIBFj0EC4qM3XYasa47h5idCJsd4VH+fhUO6xePKfO9o0m2lWHGNKaJK0nJmMEGYB2MjaD/OprmK4iSbCBrvePP6tRhYzGjqQI2/Tz8qRUKO44aSKqqCwIoJowpTDYZTiglIkn6k1hSzcOxeZhKTsLdIqE4sv70dBU41h+7bSlREpzCANQTY9BVc4ofvT6VzQ7dFZdImG3ZA2t9fvSi2ysgJCjyypUf0GnrUfw982A/atM7P8OwPclD7TalqBkqJUsHaDm8PlU8kuA62V/gnDHEFKissm0FQKx1zFpDmXyUK0LB8WHgQX0vLJulK3HVK39wMoCLWgoOg8QqY7PcVaQhISpIAFgnJbkBlAEj9qn38Uh5MBRnUQZ63+Gm4rjnPmZ2jIe23Y57DPJx2HaKkyrvmyJEKBSoKS2LIWglKvESAdtqLw95KHFNoJLajmaKozRsFRbNFjFpSY1r0G3xAl5LbuXKqYub6e95z8Mx3BNV7f+zFpaDi8Igoda+8UhI8LqEmV5U6JcgSIseUmavjy2uMhXp2NOyHDjiWA2pQfaWhxtbfg71tKozhu+YomHBIspKecjLu1fYx/AuZXRmbM926m7bgG6VaZrXQbjyvV94S9hF92oMtyrLkclUACQSFZwtC5ge8CCdRvoDWKbebODxiFOtuWbU54i4kiySu0OpIME5VECRJBqkcnAE027R5iijIPWrP267Gr4fiS3BU0uVMuH8aPMWzp0PxiFCq2WorsTTVomcXTvefq3KiTRTIoBTIFjtjFQZIH7fDepvhfEEkFJkH+4x/iq4BTjDPEEX00+BoOCkjJ0WLHcSzE3ufKRrOmhM6cqrS7KIpxiXLmN4OsXn9OnWmazvWUeJrsKVUANdQ+tYAc8vrerP2O4WSFOGwPhHUfij4fKoDh+DLq0to95SgB6z8hvWpYbAJaaQlMAIF5sevrPzNc2fJxVfJbHG9lb4s3lP186rTeEU8tSkpUoJGyVKnaDAtJOp0qR7V8TlRSnbcft6frURwzjT2HVnZdcaVzQojTQGLfGtjTUfs2RpsWw6e7cyqBIBBuCCU2IkbWNW53ABBDiSAhUSJJid+UVUOLcdcxKwt5alrSnLmJkkAkgExJF9yY8oFO8N2lUGu6MFHXVPPKeXStODaTNCWjTuB4gDwFUxoCZNrRe3ppVnwnEfyAwDyifUmAKxVjtCc4KTliD685FWnCdplKTmJM7xYW/FE3PTY1xzwtOyilZbuLY5f2pHdjPlDYVfw+NShPOdfMXtV/bVDaSfySYPSsc9lmKOJ4q8tZOVDKoG0yEJt0BNbBiJCTHKPr4fKllFwdCydnmnihXw7G4jDg520OKGWdU2KSOSgki/Srp2Z7bBTfdq+8QZHigqSTcBQ3IMQSbgRNkkUv2iNqHEXlKP8AyEOA6+FQEH5VX2H1oOdJImfIxrPOu6UFOKZOMmtM9E4nBM8RwqmXT3gUAQr/AORtQslaZgLIMibE6GZrD+P9nHcE6W8QkJ1yLAJQ4nTMg8t4MEaEVPdm+2ZCgPdVrE77lBP6HXrV/wARxHDcQw4ZxaSQT4VoSJS6RbIdUOQPcUIWJiYqMZPG6fRRxtXEwdyx50ATzMelWni3s5xbbzjbLasQlBJzoTEjTxJUZSobp+BIgmD4r2fxOFy/aGVtZxKSoWUBrB0JHKZFdimn0c7TQwSaVSskjz/xSYUY2/ehSf1qyMiVcwwtNhAA9PoUwdYgeXwq0v8ACsoMRre/kNhf1+VwInFYcGf18+X+5rnjkK8SEUiuA2qRwfCXX3Q00grWrRIFzzP9KRrJsBcmrlwn2VglKn8bhgmbhsrcKoNwlQSE6ymQTRlkUdsVr4Jf2b9iQhhOKeT946D3YP4G4nNH5lxbkn+6mXbLjAw4IFyZCRptBJ+t6v3HOLBDOYZUtNpu4kiAkSAk6XtokfsKwDjnFVYh5Th30HIDQVxY08s3J9FZPhGhm8+VKKjqaJNcBSrGHJ0FhqYMDqeVd1HNsFk9Cf8Acma7EogzYeW14vyNO18PUBIII5g23Jvz0N6RKVKNwT6eQ0HlRQQqcSkoAI8QNlDluFDczcHXUcokOG8QSErzKIhJIH5uSZPxn9KiHBB/xRaDjfZk2jSvYpi8uKdP5kpB/wD0SfnFb2pYKCfr69K82ey7ExjAAYzA/wCfWvSOETKBebD9P0rgzr3lVtHn32ocGV9vcUVoCYTkBMWgEgWO5NVEcNWDBBMHqQRGoIq9e1fHhviykz4O6aCh6Eg+YB3nWmDbLa0jKmAfP5HQ69a6IycYqzVbKY+xFxYbXv5fzU3wDjIzlL5XCkkShUKUbEJVNjprBg3Aml8bwCZG40AMmP1N525VC4zhakKjlvIGnK9409KfU1TNbi7JbHY5a1krcKjzzHqJPpSnDONPsIWGnsp1CFJQtC0D3kgLBhepgjxCbyLl4VicMtsHESHAcphViD7qiiQTBFwFAEEwUkeKXQMMyUvoxQDqX0BKVIKYaUQlYUggpQUjxFQKpFqn/OismmimcU4qX1BSkNoIEfdtpQDeZUEAAm8TFM0mpDtA40vFPqw4ytKdWWwNkFXhiYgdKbYfCFREfV9+ldUejmNDe4bmTDduZyzIvaNSbTpeOlR+I4IuLjxzvHpF7+YnlBq64t6BcCALdZiI1v5naoz/AMTSVGRcGRCQQPQKvygbCvMU5eDpaK23icWG14VhLbaXEnvC22EqWhGqn1nMSgZr7SRTRrsjik+82tKRcqMBGmuacskW1/SrPguJAvuJENKewrrSHNE96Qook6DMJTJ6dKDFccyNMKwyFoS42zBZdUnu32fC60tMlIJEHMU6H8Rmq8mGNIr3aTtM4nCfY+8zBSsyoKSAkRASUzqRsdE9apaU1O9qn3VuHOorgqImCRnOcypKRn/uIuQTAmKimROUdb9dD/qunHFRjo55u5Gt9ifYq2tpL2NWpSlBKgyhWUAESA4q6iYIMJyx+atHYYawzYaaaDLaTGVIhJ/ug+InmTJiqf2M7WtdykKWErAIIJJMg2J5yOXKrS3x9ERn7zoEgc+vLY2rzck5SeyyhRQfaL2FR4sRg0ZFwc6EggGZlTY2XGo31gVk2LYU3lJghacyVC4PMdCk+EjYjyJ9J8e7N/aUAsvlkyCLS2oDQLQTBGlwR86o2G9jSipWbEMqQVklAbWAknZClklIGlvFAE7GujDmSXuZOa+DGXFXoK0PjvsUxrUqaQh5HJtcrj+1YST6SaoeMwLjSihxCkKGoUkpI8woCuxTT6JFg9njavtiSNgTpqLj4V6K7MYwuYdKonUE9RJM9K869jOKJw7i1ndOXaQTPiHw+dXPsV2/DLpbcXlaVcZpyyL3KRKfOCOdcueDcrLQVxJr2iezv7ZiPtCVEFeVK9SU5RAMTeUiIsZGsGzngnslaYCSMQ6omCZCAmRcFIA8J6ZjrvVg/wDMTKyl3MnMPdIPhiLk3i2vxphje1jbTKXASUKGwmFD3RM2kg/CufnKuNjcfoh+Idky1KmylzUwPDJiZE5kiw6TzqE4VwBrFrlX3aQohacwDgI6FJAn817TANN+Ne00qJDYlRsBOnPfWb3qsntZiG3C4pKkFVwYMHQiOfOrRhNozaNU4n7OMEkR3SQP/szO5tgCTnvrva1RC/ZhgctkuT+YOgAkmw8TZSLCZjf4xTfbjELaVDRUbQULQtIJ/MErkX+BilcH2hxBQpTrCidSAoBSr2EA66nyBJOlLU15Nog+NdlmWXO6U06zYqQ8FBxBAizwJTkAvKgRFrK2rpY7spOYKB0Ug2trsIj0q58Z4+FtQlp5CpJlXeeHLpmIki3nbnUGzxH7SwWViXCSUpK8QrS+YJKsiCIN8sETMWBvCUq2CSXgt3GEd54SkhPOYMC+5039L3ql8RwT6VBLYKp/DCs36RzE/wAVo7zI0Uba6c9ufIyOYvejYdpQ/CEpVAMJMmBa4F4HpttA5cc+JRqzKzwzGLbUooXkTraDfkNSLbTUt2e4LiGu8UtlcoSClIElS9U6HS4knY76VpyWgbQJneLRO5AgWI9RrJoXcPAB8B6ECB5wAqdrm1+lO/yLVUJxMox3C8W46XncKopkCCif7QAFBXQmetpplxDs5CCWu8zpIUW1ASEKsII1WhYKVWHvJIA0rSePYxxluWmS+s8swi2pi502153rPjwzHYmVOpfCyIRKciMp8KwQSIEQLJMzerY8ja3SROcaIJriBBGaT1Bg36/A6VN8G7aP4ZRU2Q4kRmSsSm53jQT1i48qh8d2efa/5EFPqm/lBM/tRPtjyUFmVBslJUj8KijNlzR70FSo8zVnGMheUlo0HAe2F4r/AOBIAAkNqWAIFzBJT6VYmvag0n7zvUuAlMp9x0CIUUqPhXYCUqAJgXECsdGGUEZxATcRIzclFIMFQ6iY9KT7g5dPM29YqTwQYym/J6CwXtMwzvuvtkEaKVkUJ2PeFN+gJ0o3HO1bCmFDEJziLWQtJ3SBMhWnOvOvlrXBtW2nnFvjS/rK7TDz+hytzKslGm4i19RHL/FOWeIJGqD6Gb+tKYfgziQhxQypUTBWlRSqPeixCovYTYTymy4Xsw86kDI3lgGzbCM2YSmFF1M+EhUyLKBE2qspRXYYtocdjOGLxUltKEJTop9whBJ2SlAK1xvERzFSz3s1fdWj7Vi0dzNkMBSTJMXCwAnS6zmNNWOzmLaQA04oCbN50CIBEyJv0kn+65DbiHHsbh4+05y2kiCMpb9YvcEi8TtpXNdv2NDt32yXxPYnC4VQeaKgiIWFLzd2TYLCiPcMEGQYnYTSPGcKy8nKuSAZCc1psNLTckTrEdKr/B+2CziW7pVnWlKionLBOW86RMzT/tAw5h3VKbIUzng5dW5iDB0Qqx1tPIgkVK6kalWhq52XYzZk5mSdMijYgTYH0sedSPC8KQPE4owD4zCZMxaReN9b1HtcRKyJGwEpmf5+vV735iQoAXOmg0gyJ5eZ5U0m3piqNDzEYl0T94nKki5Av1kAkb71H4ziap/GoEEmCI5HrG/+qSexSpuSJm17c5m99psdpvSL+F8IMfCJ/S31zoKkNs0ZIzXOUgW1M2uv3YsBPqeQEAAbwmQTAgDMbZpVmMDqTvIGhlvhfdF9xfqDICZ/ESI8uVO0NqIKhdM2M3Jvmg6zP6E6EVzSCgzSU6KVl0gEJ1iSJUOe/SkeOdoW8EwXXQlSSYQArxqJBIyiIgaydL0piWS40pLbymlLTBWnxKSFSDlBIGYi02iKozvspan/AN2s30LIKtTb3+lybTRgoPc2CTfgi8R7VXlSEMsIBmLOKVcEalYSdfyxbTWYvE9ssY5A790iAMoMAG0hIRAAsLf0+lWn/wBOcODmLjy0j8JyJsZiSAbdQL1zHYrDg2zqAmxUo66HwlOn7711LJhXSF4SfZQnu9WZWb7kkk7wKLkKZGdQnXUTrrf9a0pnsazs0jrN/iV/75EU6Z7LYcCS0gZSCFAIkFPKdeiVAp5g6Vv2o/BvTZka2oE3+v0pZhkqkgwEiSZuLmIAuSav3EuxWGBKpcZTvBGVRmD4SDkA6E8gIplgsDhsKpOIUVqTJDZURGaCZsn3hFptcETFU9eLWgemyv4lYQuJCx4YK0pVYid03mDfWn2BCHkE92GspSO+bbTfMSMqkRcxPiRER4kq1Ftw/ZzBupEtoI1lOsC5P3d72/iKlUJaREN5kpIIBShCYAEJnUIjW3PnUn+QqpIPpjXC4JhbiXHRmKke4pSylCFAIslzNBhNoJmJypAFK4vtUyghpAfUUlSEN4dNk5EgtDxCFCTlsbZVcgaTXxEBZIAXNoIlRIABOZJ35RIEATS2Hxa3AStJED3QoBfwWYAm2W/61zXu5bQ7XwOsGs5AcpbK4lH5VWJBgxmnoNJtRn8QlYhd5G6SRaM0iREgac4iinF2uJJJkLAmIgidIgaaadIYu4pKgZUk7C6SuPJMyZtB6Uv2g0Z72v4SnDPocashzMQIgJIMEJ0toRYRptVhS0p1kDIplJSAsKUC66ArOkrlOkQmTlMAWjWVTxFvU5ZGkp8QsJKSpMA21ps9xMlQykKGkKBnztz6Hnsa6XkbSVCqNMi28LCraCLHW3TbytR3HDIMGIgQYI53IvrpG9Hx2OSDlKkzylV4iQNLbxG1MH+ICLAk7mRBBmNRrWSbGFu/OYQkxtaTrpMAn4b0jj3iFHNEk3B94HcqkSL20mQeVRinvGCJAEH3Sqw5idDvOtIod1SUjoYgiJ0ywPQg25RVVAVyNcXlQL5SIkERKp1VHMElKucaCbOsPjMgUkHVMg7C/UeL8Uzz5VUlY1SFpCyBmQFAZf6kAgkKOoURIiDeLSV8P2h94FJzoJkCDbKVpMqIlWUQdOYPLm4MJbPtyY8IVcqIJsFGwsT4Zj8U2+BKrrAUZPvQIsTlJ1iOm23rIrqOKqzKAQoK8Q/BFkFf5pkkBMael6c4Xiq1OBCkePJJggnIJSlWcgFSpvBEC9+cnB0EfOMAAkkqifxAidBAB5kaedM3lJT/AExry1IJO4kjf96UxSwoAgaiZtsD6wDPnHrTVxwEQAL3F1Ex7ySZ6BWhtPoZIYcM4q0AiDqFTqdDAP1uKTViLn3Ta0Apsdba/O9JsYqwOsERIHnOkXscvzmmysfFzGUT4lScogJm0ki0C0wrzpqMSa3lJMgCCegN5TAn1ttTHHFJHiIKdwIUAdBY6m5udJqHxHaODBmDJGuUgEiCBc3/AHpBWJdKULJS0ggR4RJiYVbNpsmAIi21VUWgMeO4BKTlRngRmMKCRA2lPhM77TSiHkJBClCbRmvAkWkbTHrFVzinaEAApUoqIO5kaGQUpSlJEx7qrbaRCYfHOuSUhGW91TPyOvpV44rVsXlRcMXxZAXClxdUAEjKRtAM9L8/OlV8daBhGUwbKsSCrUflv0OovpVXZuLqCFW8Sc5EkXkKOsHUGLab05XicO0SVy6sAQVhQAUCcxABPKAZ11tReNAtkji+PoUZDSgSLKTMQbJV4kE62i17cqZNcMddKgM7adFShIg76qBPw3pBrtq4g5FLUlE6FSlZbRYXBJj5c6bHjLyjLRBAGWcypymTJzAeIjcXsKZQa6NZKu4cIAClyYsDJJE7mLfpTB10i2exvMgEHa28SKahTpJSogA3IteL7Adfia5xcGD7xuAIhJ1JBN+XWio0awzjyCEqMW0kC28bQreKZKcSPdmPXfTXfTpRXcVOoE6T5baa9YpoRBhX8X5xcz6elVSAxfvpNx0tMg6Ta+u1OkvqvlJSByKpGgudt+X7U0wzqUka218KTNv6rAR0p406pepJlQ0gAZjYQIA30gCaLFP/2Q==">
            <a:extLst>
              <a:ext uri="{FF2B5EF4-FFF2-40B4-BE49-F238E27FC236}">
                <a16:creationId xmlns:a16="http://schemas.microsoft.com/office/drawing/2014/main" id="{58A08A2B-45E0-4BCE-38A6-0EFB600AE4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sr-Latn-RS" sz="1800"/>
          </a:p>
        </p:txBody>
      </p:sp>
      <p:pic>
        <p:nvPicPr>
          <p:cNvPr id="22535" name="Picture 14" descr="http://upload.wikimedia.org/wikipedia/commons/thumb/7/73/Bonnat02.jpg/220px-Bonnat02.jpg">
            <a:extLst>
              <a:ext uri="{FF2B5EF4-FFF2-40B4-BE49-F238E27FC236}">
                <a16:creationId xmlns:a16="http://schemas.microsoft.com/office/drawing/2014/main" id="{84B02708-96C6-EFC2-3CF1-7242F13CA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3429000"/>
            <a:ext cx="15113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9" descr="prodigal%27s+older+brother">
            <a:extLst>
              <a:ext uri="{FF2B5EF4-FFF2-40B4-BE49-F238E27FC236}">
                <a16:creationId xmlns:a16="http://schemas.microsoft.com/office/drawing/2014/main" id="{F4664C3D-205A-7783-B72F-3A6A3D978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5067300"/>
            <a:ext cx="3455987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BB3CF65-D6CF-70BA-4DD0-EE66BEDE77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295400"/>
          </a:xfrm>
        </p:spPr>
        <p:txBody>
          <a:bodyPr/>
          <a:lstStyle/>
          <a:p>
            <a:pPr eaLnBrk="1" hangingPunct="1"/>
            <a:r>
              <a:rPr lang="hr-HR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B) Iskustvena komunikacija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87963DEA-D334-ED5A-B8BF-8F46887191C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6696075" cy="5111750"/>
          </a:xfrm>
        </p:spPr>
        <p:txBody>
          <a:bodyPr/>
          <a:lstStyle/>
          <a:p>
            <a:pPr lvl="1" eaLnBrk="1" hangingPunct="1"/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Ilija (1 Kr </a:t>
            </a:r>
            <a:r>
              <a:rPr lang="hr-HR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19,12</a:t>
            </a: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eaLnBrk="1" hangingPunct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Blagost u dašku lahora</a:t>
            </a:r>
          </a:p>
          <a:p>
            <a:pPr eaLnBrk="1" hangingPunct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nakon vihora, potresa i ognja</a:t>
            </a:r>
          </a:p>
          <a:p>
            <a:pPr lvl="1" eaLnBrk="1" hangingPunct="1"/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Jona (Jon </a:t>
            </a:r>
            <a:r>
              <a:rPr lang="hr-HR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</a:t>
            </a: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eaLnBrk="1" hangingPunct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sunce grize, vjetar žari</a:t>
            </a:r>
          </a:p>
          <a:p>
            <a:pPr eaLnBrk="1" hangingPunct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nakon hladovine bršljana = </a:t>
            </a:r>
          </a:p>
          <a:p>
            <a:pPr eaLnBrk="1" hangingPunct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radost 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opet ljut na smrt</a:t>
            </a:r>
          </a:p>
          <a:p>
            <a:pPr lvl="1" eaLnBrk="1" hangingPunct="1"/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Otac i mlađi sin (</a:t>
            </a:r>
            <a:r>
              <a:rPr lang="hr-HR" altLang="en-US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Lk 15,20s</a:t>
            </a: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 eaLnBrk="1" hangingPunct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vidi izdaleka, trči, grli ga, ljubi, </a:t>
            </a:r>
            <a:b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daje obuću… (usp. Post 33,4)</a:t>
            </a:r>
          </a:p>
        </p:txBody>
      </p:sp>
      <p:pic>
        <p:nvPicPr>
          <p:cNvPr id="23556" name="Picture 9">
            <a:extLst>
              <a:ext uri="{FF2B5EF4-FFF2-40B4-BE49-F238E27FC236}">
                <a16:creationId xmlns:a16="http://schemas.microsoft.com/office/drawing/2014/main" id="{245F8D1A-99CB-F809-C0D9-B646F6627845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1316038"/>
            <a:ext cx="3348037" cy="2112962"/>
          </a:xfrm>
          <a:noFill/>
        </p:spPr>
      </p:pic>
      <p:pic>
        <p:nvPicPr>
          <p:cNvPr id="23557" name="Picture 10">
            <a:extLst>
              <a:ext uri="{FF2B5EF4-FFF2-40B4-BE49-F238E27FC236}">
                <a16:creationId xmlns:a16="http://schemas.microsoft.com/office/drawing/2014/main" id="{71E4235B-757B-3E82-55C0-68CB668012F1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3068638"/>
            <a:ext cx="1592263" cy="2305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8" name="Picture 11" descr="ANd9GcRCztRIMLbloUBkmhMgHZ7oh0uDoeypC3TyExxp1u8kS_nMQyAPXQ">
            <a:extLst>
              <a:ext uri="{FF2B5EF4-FFF2-40B4-BE49-F238E27FC236}">
                <a16:creationId xmlns:a16="http://schemas.microsoft.com/office/drawing/2014/main" id="{CEC23EDA-5C2B-F323-6EB6-F5AD21131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3933825"/>
            <a:ext cx="21510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7">
            <a:extLst>
              <a:ext uri="{FF2B5EF4-FFF2-40B4-BE49-F238E27FC236}">
                <a16:creationId xmlns:a16="http://schemas.microsoft.com/office/drawing/2014/main" id="{24A86EDD-8CAA-B515-253D-ED9E5CDD79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818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E0C4C0-BC94-4454-8B17-5D36AB9B208C}" type="slidenum">
              <a:rPr lang="de-DE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de-DE" altLang="en-US" sz="10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C62A80D2-0A6F-D975-96B0-81DBF4B2C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84238"/>
          </a:xfrm>
        </p:spPr>
        <p:txBody>
          <a:bodyPr/>
          <a:lstStyle/>
          <a:p>
            <a:pPr eaLnBrk="1" hangingPunct="1"/>
            <a:r>
              <a:rPr lang="hr-HR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Slušanje i (od)govor</a:t>
            </a:r>
            <a:endParaRPr lang="de-DE" alt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4" name="Rectangle 3">
            <a:extLst>
              <a:ext uri="{FF2B5EF4-FFF2-40B4-BE49-F238E27FC236}">
                <a16:creationId xmlns:a16="http://schemas.microsoft.com/office/drawing/2014/main" id="{DDC37317-3D70-469C-7BB7-0B646F5BB2A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6491288" cy="5805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Vječna obveza koju Bog </a:t>
            </a:r>
            <a:b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preuzima  (Post </a:t>
            </a:r>
            <a:r>
              <a:rPr lang="hr-HR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9,8-17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Noa – čovjek slušatelj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Mihej, ben </a:t>
            </a:r>
            <a:r>
              <a:rPr lang="hr-H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Jimla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Kr 22)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Sazrijevanje</a:t>
            </a: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od vlastitoga mišljenja </a:t>
            </a:r>
            <a:b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(“pođi i budi uspješan!” v15, usp. 6.12)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promatranja i autentičnog tumačenja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 prikrivanja formom (“i rekao je Gospodin” 3x 17.20.21 usp. 11)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Sveopća poruka: “Čujte, svi puci!” (28)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Velik poziv koji traži odgovor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Mojsije iznosi teškoće (Br 11,13)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Marija prepoznaje Uskrsloga (</a:t>
            </a:r>
            <a:r>
              <a:rPr lang="hr-HR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20,16)</a:t>
            </a:r>
          </a:p>
          <a:p>
            <a:pPr lvl="2" eaLnBrk="1" hangingPunct="1">
              <a:lnSpc>
                <a:spcPct val="90000"/>
              </a:lnSpc>
            </a:pPr>
            <a:r>
              <a:rPr lang="hr-H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komunikacija traži dobroga učitelja</a:t>
            </a:r>
            <a:endParaRPr lang="de-DE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1" name="Picture 6" descr="magdalena">
            <a:extLst>
              <a:ext uri="{FF2B5EF4-FFF2-40B4-BE49-F238E27FC236}">
                <a16:creationId xmlns:a16="http://schemas.microsoft.com/office/drawing/2014/main" id="{2A27C853-06CA-DBF9-9056-0617C2184D0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2413" y="2349500"/>
            <a:ext cx="2541587" cy="3600450"/>
          </a:xfrm>
        </p:spPr>
      </p:pic>
      <p:pic>
        <p:nvPicPr>
          <p:cNvPr id="24582" name="Picture 7">
            <a:extLst>
              <a:ext uri="{FF2B5EF4-FFF2-40B4-BE49-F238E27FC236}">
                <a16:creationId xmlns:a16="http://schemas.microsoft.com/office/drawing/2014/main" id="{73ACC3DA-0509-1239-00D8-A76BEA56CC60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0"/>
            <a:ext cx="3132137" cy="2349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99C53CAF-4EB2-23BC-E72F-C67479286D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Dođite, poklonimo se (Ps 95)</a:t>
            </a:r>
          </a:p>
        </p:txBody>
      </p:sp>
      <p:sp>
        <p:nvSpPr>
          <p:cNvPr id="52227" name="Content Placeholder 3">
            <a:extLst>
              <a:ext uri="{FF2B5EF4-FFF2-40B4-BE49-F238E27FC236}">
                <a16:creationId xmlns:a16="http://schemas.microsoft.com/office/drawing/2014/main" id="{4281BAC3-B3D0-A2EF-0322-E6AE8C8D79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6013" y="3836988"/>
            <a:ext cx="7920037" cy="10318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hr-HR" altLang="en-US" sz="1800" b="1" dirty="0"/>
              <a:t>Do-</a:t>
            </a:r>
            <a:r>
              <a:rPr lang="hr-HR" altLang="en-US" sz="1800" b="1" dirty="0" err="1"/>
              <a:t>đi</a:t>
            </a:r>
            <a:r>
              <a:rPr lang="hr-HR" altLang="en-US" sz="1800" b="1" dirty="0"/>
              <a:t>-te    po - </a:t>
            </a:r>
            <a:r>
              <a:rPr lang="hr-HR" altLang="en-US" sz="1800" b="1" dirty="0" err="1"/>
              <a:t>klo</a:t>
            </a:r>
            <a:r>
              <a:rPr lang="hr-HR" altLang="en-US" sz="1800" b="1" dirty="0"/>
              <a:t>-ni-</a:t>
            </a:r>
            <a:r>
              <a:rPr lang="hr-HR" altLang="en-US" sz="1800" b="1" dirty="0" err="1"/>
              <a:t>mo</a:t>
            </a:r>
            <a:r>
              <a:rPr lang="hr-HR" altLang="en-US" sz="1800" b="1" dirty="0"/>
              <a:t> se </a:t>
            </a:r>
            <a:r>
              <a:rPr lang="hr-HR" altLang="en-US" sz="1800" b="1" dirty="0" err="1"/>
              <a:t>Kri</a:t>
            </a:r>
            <a:r>
              <a:rPr lang="hr-HR" altLang="en-US" sz="1800" b="1" dirty="0"/>
              <a:t>-stu, mu-</a:t>
            </a:r>
            <a:r>
              <a:rPr lang="hr-HR" altLang="en-US" sz="1800" b="1" dirty="0" err="1"/>
              <a:t>če</a:t>
            </a:r>
            <a:r>
              <a:rPr lang="hr-HR" altLang="en-US" sz="1800" b="1" dirty="0"/>
              <a:t>-</a:t>
            </a:r>
            <a:r>
              <a:rPr lang="hr-HR" altLang="en-US" sz="1800" b="1" dirty="0" err="1"/>
              <a:t>nom</a:t>
            </a:r>
            <a:r>
              <a:rPr lang="hr-HR" altLang="en-US" sz="1800" b="1" dirty="0"/>
              <a:t>,   za nas raspe-tom</a:t>
            </a:r>
            <a:endParaRPr lang="en-GB" altLang="en-US" sz="1800" b="1" dirty="0"/>
          </a:p>
        </p:txBody>
      </p:sp>
      <p:pic>
        <p:nvPicPr>
          <p:cNvPr id="52228" name="Picture 2">
            <a:extLst>
              <a:ext uri="{FF2B5EF4-FFF2-40B4-BE49-F238E27FC236}">
                <a16:creationId xmlns:a16="http://schemas.microsoft.com/office/drawing/2014/main" id="{AB95FC7D-E2F9-222A-B34D-742F1FEB7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2659063"/>
            <a:ext cx="91440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3EE8E-1702-EF45-83B4-534CE37DF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FAC32DFC-FA5F-B0B8-4059-74B82940908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1200150"/>
            <a:ext cx="7993063" cy="2733675"/>
          </a:xfrm>
        </p:spPr>
        <p:txBody>
          <a:bodyPr/>
          <a:lstStyle/>
          <a:p>
            <a:pPr eaLnBrk="1" hangingPunct="1"/>
            <a:r>
              <a:rPr lang="hr-HR" altLang="sr-Latn-RS" sz="6200" b="1">
                <a:latin typeface="Times New Roman" panose="02020603050405020304" pitchFamily="18" charset="0"/>
                <a:cs typeface="Times New Roman" panose="02020603050405020304" pitchFamily="18" charset="0"/>
              </a:rPr>
              <a:t>Uvod u Bibliju</a:t>
            </a:r>
            <a:br>
              <a:rPr lang="hr-HR" altLang="sr-Latn-RS" sz="6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400">
                <a:latin typeface="Times New Roman" panose="02020603050405020304" pitchFamily="18" charset="0"/>
                <a:cs typeface="Times New Roman" panose="02020603050405020304" pitchFamily="18" charset="0"/>
              </a:rPr>
              <a:t>UP0060; ISVU: 23559</a:t>
            </a:r>
            <a:b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Opći uvod u Sveto pismo </a:t>
            </a:r>
            <a:br>
              <a:rPr lang="hr-HR" altLang="sr-Latn-RS" sz="4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Staroga i Novoga zavjeta</a:t>
            </a:r>
            <a:endParaRPr lang="hr-HR" altLang="sr-Latn-R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Rectangle 6">
            <a:extLst>
              <a:ext uri="{FF2B5EF4-FFF2-40B4-BE49-F238E27FC236}">
                <a16:creationId xmlns:a16="http://schemas.microsoft.com/office/drawing/2014/main" id="{73A13AD0-C007-EF2C-5902-449BDC99A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563" y="0"/>
            <a:ext cx="31623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ECTS 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četvrtkom u 10:15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FFRZ dvorana P26</a:t>
            </a:r>
            <a:endParaRPr kumimoji="0" lang="hr-HR" altLang="sr-Latn-R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318" name="Picture 8">
            <a:extLst>
              <a:ext uri="{FF2B5EF4-FFF2-40B4-BE49-F238E27FC236}">
                <a16:creationId xmlns:a16="http://schemas.microsoft.com/office/drawing/2014/main" id="{70429239-DEEA-3A22-F5D1-ED011C0CB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67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2FC0F8D-6C8C-F984-C56D-2F9996A6F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61913"/>
            <a:ext cx="1344613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book with light shining on it&#10;&#10;AI-generated content may be incorrect.">
            <a:extLst>
              <a:ext uri="{FF2B5EF4-FFF2-40B4-BE49-F238E27FC236}">
                <a16:creationId xmlns:a16="http://schemas.microsoft.com/office/drawing/2014/main" id="{14FED2FE-F5E9-EE6B-8D87-8593F87CF2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56" y="0"/>
            <a:ext cx="3163844" cy="1779662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6B067A06-5610-445C-8E8D-1614B5F6D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508500"/>
            <a:ext cx="67691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hr-HR" altLang="sr-Latn-RS" sz="3400" b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1. Nadahnuće u Bibliji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3400" b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2. Sveto pismo – škola komunikacije</a:t>
            </a:r>
            <a:endParaRPr lang="hr-HR" altLang="sr-Latn-RS" sz="34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43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D5835E25-3FBA-7FE5-2335-366F7BB21B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58175" y="5903913"/>
            <a:ext cx="2687638" cy="43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fld id="{CF249D8E-F779-4DFF-AEC1-075865AA98AD}" type="slidenum">
              <a:rPr kumimoji="1" lang="hr-HR" altLang="en-US" sz="1000">
                <a:solidFill>
                  <a:srgbClr val="000000"/>
                </a:solidFill>
                <a:cs typeface="Times New Roman" panose="02020603050405020304" pitchFamily="18" charset="0"/>
              </a:rPr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kumimoji="1" lang="hr-HR" altLang="en-US" sz="10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12CD7C8F-2832-17E7-9C98-10C94F4DC0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sz="6349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Nadahnuće</a:t>
            </a:r>
            <a:br>
              <a:rPr lang="hr-HR" altLang="sr-Latn-RS" sz="6349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63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Bibliji</a:t>
            </a:r>
            <a:endParaRPr lang="de-DE" altLang="sr-Latn-RS" sz="634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022F087F-C30E-62AF-545E-501C7B53AC0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sz="4285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Dei Verbum</a:t>
            </a:r>
            <a:r>
              <a:rPr lang="hr-HR" altLang="sr-Latn-RS" sz="2857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hr-HR" altLang="sr-Latn-RS" sz="2857" b="1">
                <a:latin typeface="Times New Roman" panose="02020603050405020304" pitchFamily="18" charset="0"/>
                <a:cs typeface="Times New Roman" panose="02020603050405020304" pitchFamily="18" charset="0"/>
              </a:rPr>
              <a:t>Konstitucija II. vatikanskog koncila o božanskoj objavi</a:t>
            </a:r>
            <a:endParaRPr lang="de-DE" altLang="sr-Latn-RS" sz="2857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1" name="Picture 5">
            <a:extLst>
              <a:ext uri="{FF2B5EF4-FFF2-40B4-BE49-F238E27FC236}">
                <a16:creationId xmlns:a16="http://schemas.microsoft.com/office/drawing/2014/main" id="{9F282C7A-EEF4-241F-0316-3180610B1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2686050" cy="287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70AC93ED-91F1-AB68-133E-B41E0B18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EE96C3-D111-41B1-A136-DC1422107766}" type="slidenum">
              <a:rPr lang="hr-HR" altLang="en-US">
                <a:solidFill>
                  <a:srgbClr val="000000"/>
                </a:solidFill>
                <a:cs typeface="Times New Roman" panose="02020603050405020304" pitchFamily="18" charset="0"/>
              </a:rPr>
              <a:pPr/>
              <a:t>5</a:t>
            </a:fld>
            <a:endParaRPr lang="hr-HR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2B09E7D5-056E-8446-FAD5-F8B04C95C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5400">
                <a:latin typeface="Times New Roman" panose="02020603050405020304" pitchFamily="18" charset="0"/>
                <a:cs typeface="Times New Roman" panose="02020603050405020304" pitchFamily="18" charset="0"/>
              </a:rPr>
              <a:t>Božja Objava</a:t>
            </a:r>
            <a:endParaRPr lang="de-DE" altLang="sr-Latn-R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6D759F34-A009-089E-17B3-A6602E17E9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5440362"/>
          </a:xfrm>
        </p:spPr>
        <p:txBody>
          <a:bodyPr/>
          <a:lstStyle/>
          <a:p>
            <a:r>
              <a:rPr lang="hr-HR" altLang="sr-Latn-R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sve je Pismo Bogom nadahnuto </a:t>
            </a:r>
            <a:br>
              <a:rPr lang="hr-HR" altLang="sr-Latn-R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sr-Latn-R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θεόπνευστος </a:t>
            </a:r>
            <a:r>
              <a:rPr lang="hr-HR" altLang="sr-Latn-R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(2 Tim 3,16)</a:t>
            </a:r>
          </a:p>
          <a:p>
            <a:r>
              <a:rPr lang="hr-HR" altLang="sr-Latn-R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sve knjige sa svim dijelovima</a:t>
            </a:r>
          </a:p>
          <a:p>
            <a:pPr lvl="1"/>
            <a: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Iv 20,30: zapisano je da </a:t>
            </a:r>
            <a:r>
              <a:rPr lang="hr-HR" altLang="sr-Latn-R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vjerujete</a:t>
            </a:r>
            <a: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Isus je Krist, Sin Božji, </a:t>
            </a:r>
            <a:b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 da vjerujući </a:t>
            </a:r>
            <a:r>
              <a:rPr lang="hr-HR" altLang="sr-Latn-R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imate život</a:t>
            </a:r>
            <a: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u imenu njegovu.</a:t>
            </a:r>
          </a:p>
          <a:p>
            <a:pPr lvl="1"/>
            <a: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 Tim 3,16: Sve Pismo, bogoduho, </a:t>
            </a:r>
            <a:b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korisno je za poučavanje, uvjeravanje, popravljanje, </a:t>
            </a:r>
            <a:r>
              <a:rPr lang="hr-HR" altLang="sr-Latn-R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odgajanje (</a:t>
            </a:r>
            <a:r>
              <a:rPr lang="el-G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παιδεία</a:t>
            </a:r>
            <a:r>
              <a:rPr lang="el-GR" altLang="sr-Latn-R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sr-Latn-R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Tora)</a:t>
            </a:r>
            <a: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hr-HR" altLang="sr-Latn-R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pravednosti </a:t>
            </a:r>
            <a: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δικαιοσύνη </a:t>
            </a:r>
            <a: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= spasenje, otkupljenje) </a:t>
            </a:r>
            <a:endParaRPr lang="de-DE" altLang="sr-Latn-R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B3163F70-E6B1-6A3C-CC7A-589B1F130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5" y="0"/>
            <a:ext cx="2384425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E3949BD3-5F9E-146C-CEF8-096CCAC93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6D13839-4628-48F4-8385-94AF28CECAC8}" type="slidenum">
              <a:rPr lang="hr-HR" altLang="en-US">
                <a:solidFill>
                  <a:srgbClr val="000000"/>
                </a:solidFill>
                <a:cs typeface="Times New Roman" panose="02020603050405020304" pitchFamily="18" charset="0"/>
              </a:rPr>
              <a:pPr/>
              <a:t>6</a:t>
            </a:fld>
            <a:endParaRPr lang="hr-HR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1367C2DC-AED8-BE27-F92E-DBE5033EAB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268413"/>
          </a:xfrm>
        </p:spPr>
        <p:txBody>
          <a:bodyPr/>
          <a:lstStyle/>
          <a:p>
            <a:r>
              <a:rPr lang="hr-HR" altLang="sr-Latn-RS" sz="5400">
                <a:latin typeface="Times New Roman" panose="02020603050405020304" pitchFamily="18" charset="0"/>
                <a:cs typeface="Times New Roman" panose="02020603050405020304" pitchFamily="18" charset="0"/>
              </a:rPr>
              <a:t>Autor i autori</a:t>
            </a:r>
            <a:endParaRPr lang="de-DE" altLang="sr-Latn-R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97683CF8-7E7C-5FEA-0C45-3557ED382C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618037"/>
          </a:xfrm>
        </p:spPr>
        <p:txBody>
          <a:bodyPr/>
          <a:lstStyle/>
          <a:p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 – autor Sv. Pisma</a:t>
            </a:r>
          </a:p>
          <a:p>
            <a:pPr lvl="1"/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Glavni, prvotni, izvorni</a:t>
            </a:r>
          </a:p>
          <a:p>
            <a:pPr lvl="1"/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Riječi Sv. pisma jesu Božje riječi</a:t>
            </a:r>
          </a:p>
          <a:p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ljudski pisci: jezik, stil, </a:t>
            </a:r>
            <a:b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mentalitet...</a:t>
            </a:r>
          </a:p>
          <a:p>
            <a:pPr lvl="1"/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“hagiografi”</a:t>
            </a:r>
          </a:p>
          <a:p>
            <a:pPr lvl="1"/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skupljaju gradivo, čitaju, prosuđuju i pišu</a:t>
            </a:r>
          </a:p>
          <a:p>
            <a:pPr lvl="1"/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Duh Sveti nadahnjuje</a:t>
            </a:r>
            <a:endParaRPr lang="de-DE" altLang="sr-Latn-R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9" name="Picture 5">
            <a:extLst>
              <a:ext uri="{FF2B5EF4-FFF2-40B4-BE49-F238E27FC236}">
                <a16:creationId xmlns:a16="http://schemas.microsoft.com/office/drawing/2014/main" id="{D87DBCDD-117D-2A96-40BC-BC684A907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0"/>
            <a:ext cx="25050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AA24FBAC-E55F-C00C-81CA-04586CB6A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4C0975-2C05-499B-B8EB-961ADC2152EE}" type="slidenum">
              <a:rPr lang="hr-HR" altLang="en-US">
                <a:solidFill>
                  <a:srgbClr val="000000"/>
                </a:solidFill>
                <a:cs typeface="Times New Roman" panose="02020603050405020304" pitchFamily="18" charset="0"/>
              </a:rPr>
              <a:pPr/>
              <a:t>7</a:t>
            </a:fld>
            <a:endParaRPr lang="hr-HR" altLang="en-US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12B231F0-3605-EE8B-35CB-1E028FBA19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5400">
                <a:latin typeface="Times New Roman" panose="02020603050405020304" pitchFamily="18" charset="0"/>
                <a:cs typeface="Times New Roman" panose="02020603050405020304" pitchFamily="18" charset="0"/>
              </a:rPr>
              <a:t>U istom Duhu</a:t>
            </a:r>
            <a:endParaRPr lang="de-DE" altLang="sr-Latn-R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92701165-9BF6-3091-6A68-4202799CED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proročka i biblijska inspiracija</a:t>
            </a:r>
          </a:p>
          <a:p>
            <a:pPr lvl="1"/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 govori proroku</a:t>
            </a:r>
          </a:p>
          <a:p>
            <a:pPr lvl="1"/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pismoznanac iz Pisma otkriva Božju riječ</a:t>
            </a:r>
          </a:p>
          <a:p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pisanje i čuvanje do našeg vremena</a:t>
            </a:r>
          </a:p>
          <a:p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bogatstvo i pravila </a:t>
            </a:r>
            <a:b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ljudskog govora</a:t>
            </a:r>
          </a:p>
          <a:p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sv. Jeronim</a:t>
            </a:r>
            <a:endParaRPr lang="de-DE" altLang="sr-Latn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F3378F30-A028-0942-2E59-386574891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4073525"/>
            <a:ext cx="417195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276903D-6169-24A3-D3C0-A68B08D9BB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Smiluj nam se (</a:t>
            </a:r>
            <a:r>
              <a:rPr lang="hr-HR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51)</a:t>
            </a:r>
          </a:p>
        </p:txBody>
      </p:sp>
      <p:pic>
        <p:nvPicPr>
          <p:cNvPr id="6147" name="Picture 2" descr="A sheet music with notes&#10;&#10;Description automatically generated">
            <a:extLst>
              <a:ext uri="{FF2B5EF4-FFF2-40B4-BE49-F238E27FC236}">
                <a16:creationId xmlns:a16="http://schemas.microsoft.com/office/drawing/2014/main" id="{C413B6E9-063C-732A-2BB2-C966D1010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3438"/>
            <a:ext cx="91440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1E8EFC93-146F-57AE-82B1-136E47063F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r-HR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Sveto pismo – škola komunikacije</a:t>
            </a:r>
          </a:p>
        </p:txBody>
      </p:sp>
      <p:sp>
        <p:nvSpPr>
          <p:cNvPr id="104453" name="Rectangle 5">
            <a:extLst>
              <a:ext uri="{FF2B5EF4-FFF2-40B4-BE49-F238E27FC236}">
                <a16:creationId xmlns:a16="http://schemas.microsoft.com/office/drawing/2014/main" id="{FEEF7C11-EBA8-C1F7-E478-B09B37C7A40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84438" y="4267200"/>
            <a:ext cx="6507162" cy="2590800"/>
          </a:xfrm>
        </p:spPr>
        <p:txBody>
          <a:bodyPr/>
          <a:lstStyle/>
          <a:p>
            <a:pPr eaLnBrk="1" hangingPunct="1"/>
            <a:r>
              <a:rPr lang="hr-HR" altLang="en-US" sz="3100" b="1">
                <a:latin typeface="Times New Roman" panose="02020603050405020304" pitchFamily="18" charset="0"/>
                <a:cs typeface="Times New Roman" panose="02020603050405020304" pitchFamily="18" charset="0"/>
              </a:rPr>
              <a:t>Riječ Božja</a:t>
            </a:r>
          </a:p>
          <a:p>
            <a:pPr eaLnBrk="1" hangingPunct="1"/>
            <a:r>
              <a:rPr lang="hr-HR" altLang="en-US" sz="3100" b="1">
                <a:latin typeface="Times New Roman" panose="02020603050405020304" pitchFamily="18" charset="0"/>
                <a:cs typeface="Times New Roman" panose="02020603050405020304" pitchFamily="18" charset="0"/>
              </a:rPr>
              <a:t>Riječ čovjekova</a:t>
            </a:r>
          </a:p>
          <a:p>
            <a:pPr eaLnBrk="1" hangingPunct="1"/>
            <a:r>
              <a:rPr lang="hr-HR" altLang="en-US" sz="3100" b="1">
                <a:latin typeface="Times New Roman" panose="02020603050405020304" pitchFamily="18" charset="0"/>
                <a:cs typeface="Times New Roman" panose="02020603050405020304" pitchFamily="18" charset="0"/>
              </a:rPr>
              <a:t>Verbalna i iskustvena komunikacija</a:t>
            </a:r>
          </a:p>
          <a:p>
            <a:pPr eaLnBrk="1" hangingPunct="1"/>
            <a:r>
              <a:rPr lang="hr-HR" altLang="en-US" sz="3100" b="1">
                <a:latin typeface="Times New Roman" panose="02020603050405020304" pitchFamily="18" charset="0"/>
                <a:cs typeface="Times New Roman" panose="02020603050405020304" pitchFamily="18" charset="0"/>
              </a:rPr>
              <a:t>Važno je slušanje</a:t>
            </a:r>
          </a:p>
        </p:txBody>
      </p:sp>
      <p:pic>
        <p:nvPicPr>
          <p:cNvPr id="18436" name="Picture 7" descr="isaiah-scroll">
            <a:extLst>
              <a:ext uri="{FF2B5EF4-FFF2-40B4-BE49-F238E27FC236}">
                <a16:creationId xmlns:a16="http://schemas.microsoft.com/office/drawing/2014/main" id="{879138EC-DCCB-A00E-EC9C-EA4FDF613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02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4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altLang="sr-Latn-R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altLang="sr-Latn-R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1_TS001069000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S001069000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1_TS001069000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S001069000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sustav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581</TotalTime>
  <Words>789</Words>
  <Application>Microsoft Office PowerPoint</Application>
  <PresentationFormat>On-screen Show (4:3)</PresentationFormat>
  <Paragraphs>112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Wingdings</vt:lpstr>
      <vt:lpstr>Tahoma</vt:lpstr>
      <vt:lpstr>Garamond</vt:lpstr>
      <vt:lpstr>Arial Black</vt:lpstr>
      <vt:lpstr>Times New Roman</vt:lpstr>
      <vt:lpstr>Pixel</vt:lpstr>
      <vt:lpstr>Network</vt:lpstr>
      <vt:lpstr>2_TS001069000</vt:lpstr>
      <vt:lpstr>7_Edge</vt:lpstr>
      <vt:lpstr>1_TS001069000</vt:lpstr>
      <vt:lpstr>Uvod u Bibliju  UP0060; ISVU: 23559 Opći uvod u Sveto pismo  Staroga i Novoga zavjeta</vt:lpstr>
      <vt:lpstr>Dođite, poklonimo se (Ps 95)</vt:lpstr>
      <vt:lpstr>Uvod u Bibliju  UP0060; ISVU: 23559 Opći uvod u Sveto pismo  Staroga i Novoga zavjeta</vt:lpstr>
      <vt:lpstr>Nadahnuće u Bibliji</vt:lpstr>
      <vt:lpstr>Božja Objava</vt:lpstr>
      <vt:lpstr>Autor i autori</vt:lpstr>
      <vt:lpstr>U istom Duhu</vt:lpstr>
      <vt:lpstr>Smiluj nam se (Ps 51)</vt:lpstr>
      <vt:lpstr>Sveto pismo – škola komunikacije</vt:lpstr>
      <vt:lpstr>Bog – čovjekotražitelj </vt:lpstr>
      <vt:lpstr>Razgovor</vt:lpstr>
      <vt:lpstr>Raznolikost i potrebna pažljivost</vt:lpstr>
      <vt:lpstr>B) Iskustvena komunikacija</vt:lpstr>
      <vt:lpstr>Slušanje i (od)govor</vt:lpstr>
    </vt:vector>
  </TitlesOfParts>
  <Company>pvt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Sveto pismo – škola komunikacije</dc:title>
  <dc:creator>Niko</dc:creator>
  <cp:lastModifiedBy>Niko Bilić</cp:lastModifiedBy>
  <cp:revision>75</cp:revision>
  <dcterms:created xsi:type="dcterms:W3CDTF">2010-05-17T10:51:29Z</dcterms:created>
  <dcterms:modified xsi:type="dcterms:W3CDTF">2025-03-27T08:10:47Z</dcterms:modified>
</cp:coreProperties>
</file>