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39" r:id="rId2"/>
    <p:sldMasterId id="2147483740" r:id="rId3"/>
    <p:sldMasterId id="2147483741" r:id="rId4"/>
    <p:sldMasterId id="2147484076" r:id="rId5"/>
    <p:sldMasterId id="2147484100" r:id="rId6"/>
    <p:sldMasterId id="2147484112" r:id="rId7"/>
  </p:sldMasterIdLst>
  <p:notesMasterIdLst>
    <p:notesMasterId r:id="rId25"/>
  </p:notesMasterIdLst>
  <p:handoutMasterIdLst>
    <p:handoutMasterId r:id="rId26"/>
  </p:handoutMasterIdLst>
  <p:sldIdLst>
    <p:sldId id="454" r:id="rId8"/>
    <p:sldId id="449" r:id="rId9"/>
    <p:sldId id="455" r:id="rId10"/>
    <p:sldId id="356" r:id="rId11"/>
    <p:sldId id="334" r:id="rId12"/>
    <p:sldId id="268" r:id="rId13"/>
    <p:sldId id="269" r:id="rId14"/>
    <p:sldId id="270" r:id="rId15"/>
    <p:sldId id="271" r:id="rId16"/>
    <p:sldId id="272" r:id="rId17"/>
    <p:sldId id="368" r:id="rId18"/>
    <p:sldId id="311" r:id="rId19"/>
    <p:sldId id="362" r:id="rId20"/>
    <p:sldId id="363" r:id="rId21"/>
    <p:sldId id="364" r:id="rId22"/>
    <p:sldId id="365" r:id="rId23"/>
    <p:sldId id="366" r:id="rId24"/>
  </p:sldIdLst>
  <p:sldSz cx="9144000" cy="6858000" type="screen4x3"/>
  <p:notesSz cx="6400800" cy="8686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54" autoAdjust="0"/>
    <p:restoredTop sz="95773" autoAdjust="0"/>
  </p:normalViewPr>
  <p:slideViewPr>
    <p:cSldViewPr>
      <p:cViewPr varScale="1">
        <p:scale>
          <a:sx n="97" d="100"/>
          <a:sy n="97" d="100"/>
        </p:scale>
        <p:origin x="1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4A93DA85-26F5-CB5D-BAF9-1F69F7D47F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b="0"/>
            </a:lvl1pPr>
          </a:lstStyle>
          <a:p>
            <a:pPr>
              <a:defRPr/>
            </a:pPr>
            <a:r>
              <a:rPr lang="hr-HR" altLang="sr-Latn-RS"/>
              <a:t>ferbt1_002.pdf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1C6777A-5A5B-77AE-EE25-55910CE2F9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b="0"/>
            </a:lvl1pPr>
          </a:lstStyle>
          <a:p>
            <a:pPr>
              <a:defRPr/>
            </a:pPr>
            <a:r>
              <a:rPr lang="hr-HR" altLang="sr-Latn-RS"/>
              <a:t>06.03.12.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8A64C58F-4C16-C78F-32ED-6F0048B152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b="0"/>
            </a:lvl1pPr>
          </a:lstStyle>
          <a:p>
            <a:pPr>
              <a:defRPr/>
            </a:pPr>
            <a:r>
              <a:rPr lang="hr-HR" altLang="sr-Latn-RS"/>
              <a:t>www.amdg.eu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B09F61D9-56CC-E0E2-2188-FF6CEBF2B60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b="0"/>
            </a:lvl1pPr>
          </a:lstStyle>
          <a:p>
            <a:pPr>
              <a:defRPr/>
            </a:pPr>
            <a:fld id="{22530DAF-6E24-4928-A819-1EAB9CA62AC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702EA05-BC7B-5303-CB7B-CB3361F1DB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b="0"/>
            </a:lvl1pPr>
          </a:lstStyle>
          <a:p>
            <a:pPr>
              <a:defRPr/>
            </a:pPr>
            <a:r>
              <a:rPr lang="hr-HR" altLang="sr-Latn-RS"/>
              <a:t>ferbt1_002.pdf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6047568-9A54-D211-B12E-3FCE98F1E2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b="0"/>
            </a:lvl1pPr>
          </a:lstStyle>
          <a:p>
            <a:pPr>
              <a:defRPr/>
            </a:pPr>
            <a:r>
              <a:rPr lang="hr-HR" altLang="sr-Latn-RS"/>
              <a:t>06.03.12.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51C065EA-E3C7-4ED2-024A-D0A32ACA32B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4988" cy="3259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0F251E5D-21FC-1019-D872-CD3634B353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483C999D-AE71-1E66-BE78-53B465EAD7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 b="0"/>
            </a:lvl1pPr>
          </a:lstStyle>
          <a:p>
            <a:pPr>
              <a:defRPr/>
            </a:pPr>
            <a:r>
              <a:rPr lang="hr-HR" altLang="sr-Latn-RS"/>
              <a:t>www.amdg.eu</a:t>
            </a: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69DC8AE0-2487-59D5-2F07-198740483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</p:spPr>
        <p:txBody>
          <a:bodyPr vert="horz" wrap="square" lIns="86206" tIns="43103" rIns="86206" bIns="43103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 b="0"/>
            </a:lvl1pPr>
          </a:lstStyle>
          <a:p>
            <a:pPr>
              <a:defRPr/>
            </a:pPr>
            <a:fld id="{8C91CEEB-D327-4376-95FA-D4013D48C7C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29F72C-2ACB-3181-48D1-A29A97E3B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7C0BD-70CA-B163-0125-C7B0FF298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3AADE-0EF7-0792-2CCD-6E419E3EB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F1F3-3A5E-438D-9292-2172BAD4D8C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4769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72626-37CA-DECB-C29B-1C6C88854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2DC8F7-DDF3-3DAA-F8FF-F41FF9AD7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E56D32-E8E1-EED2-EF3C-C7CBDD1264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B1BFB-9007-4C28-B170-75C8E4ACB08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67854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DF1C41-3908-215A-7994-0E0F374920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635F6-3A7E-45F9-D088-711B41AB0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05FBB0-95C8-D324-71EE-D8F45C828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B8793-9CC6-44BA-B851-1433282FB52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11305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A10AC-F664-BD17-17E0-0703A79A60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FCBC-457B-4026-9E7F-BDE283DAAB11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DFC13-2ED6-BE36-78AB-490847DE7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93F02-5B71-F48D-6797-6815A6E8C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B342-D371-4662-80FC-E6A9330247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2715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7D6B22-31A0-C2A6-43DF-A5DB0267B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B7FF-1A7C-4B1C-9893-F88CA38DC953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022050-4612-B78B-6C09-6917DE002C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27D834-5783-9926-7ED7-3632427032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28A9-4EFE-4C4F-AD8E-40999D226E8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45371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00E523-2107-7E52-BA10-EF331ABE1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80AC-6DC4-4020-961A-87CD40049287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E96593-59EE-C444-D23D-A161ED6F6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EE3A6B-4A2D-191E-6317-D4F3801BA4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EBBCB-A25D-4E0E-A92D-F29926EB6F0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4412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5CF6BA-7C65-40A4-3BF5-0A4EA19E81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0620F-364C-45E6-8048-508E4892982D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710C6F-6DC1-E3C4-2DB4-E235A11AEA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89224-6F43-305C-86BF-421EF6972C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6A0EC-95F4-4FD1-94DC-36F6DA9F0E3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2544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CBE435-6ED0-79AB-8D0A-DAC2CB681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F213-E2F3-4BF1-A037-4FFAF0FF4603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F750ADA-4ED4-6488-B81C-FA156CDFF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710F20-9C16-9322-070A-2DC614C13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40B7-D595-413E-A119-D30F40CE413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2586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DB5C62-DC1D-2020-297F-9E19F8855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E049E-0CC3-497D-95FD-CB95B846659E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7ABC93-AEA3-7E85-1A85-55145AD46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A0AA122-D491-E8F1-EC24-FE8DFADC4C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E78DE-944E-4F5B-A2A5-524D50E12CF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699864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3C9A814-0D31-63F3-A0CE-4AED8E89F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AFAA-A386-45B9-8C52-375B7F3687A5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746901-F5A2-18E1-C51E-537235937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61A8C3-1C68-5730-A9F7-880A49DCE3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26C6-C846-4CD7-997C-5D493C5AD17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76222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13FC2-A403-98E9-9B20-65F4B0659B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8B35C-BA34-49A9-BFF0-E690B3D338E8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BF254-81E2-BE28-0AB7-6F187F3C1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143511-FC32-E43B-4975-F177BFFAA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405D-399B-420E-ACBF-FEB66ADD59D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0930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560AA-595F-31E5-DCDC-A41E24B04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0C39D7-A26C-E3B1-4350-49212A0052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93457D-A8F1-A136-0AE9-72364E9A2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CF84-C9AF-447D-ADF2-7691B78AD9E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516097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842823-CC8C-4B82-5EA5-C2906F183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E50CF-5578-46F6-BB30-5E40F0BEA42B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E5E7E7-D642-7961-594E-14F4A3F31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DEAAF-F809-F615-1E1D-9FB0DBA6D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1C64-355A-418D-B472-7DA0F4D0DD7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107636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687245-ADAA-0849-A32E-499B2E9DA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F1B77-C0B0-48A4-826C-B41098C55120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3B7249-220A-2806-E322-22E0D01E8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A2B85F-E39D-D9A2-1D63-57E0B687A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4433-E190-412E-9770-543ABC54CAD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29311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09271F-6AD7-639D-04E5-3BF9A2B7FE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E735-C946-4B8F-832A-50B02C26D3EC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BF27B5-A0B4-F6E0-B86D-27751A5CE5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6ABA6E-BDCB-B4BF-93B3-1112C6DD7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D2C71-F722-4B34-8F08-A7AB8037248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95416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B04134-05D6-E11D-B0EF-5799D928C4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95C173-2B5E-F772-6548-A70F598A42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C782C5-5473-911D-0853-3FE44C3887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0E556-254C-46A6-9F7E-A3E7783AEF8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3205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FA80B1-328F-E80B-E3D6-02878BE587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FCF603-82EC-7358-28A1-4DF4F3E54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5396C6-A761-E106-264D-A003F674F4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3501D-DCE1-4058-BD19-89A063A100B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42162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4E914-14C3-D304-501B-3A4411CC5A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018710-D327-3134-7378-9F877076DB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B5CB35-F26C-F1B2-B8ED-79EF1CDD8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1F47A-266A-4E38-BABC-85B519C0B003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2317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E66678-6691-7E13-BEFA-5ECF608565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736179-CA1E-A3D1-109D-10150A8A7F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3DD4F-5456-5D23-B6F0-1ABF117945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96F7-AA26-4B2D-B731-E3EDEAE643E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88625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CC5C5D-B945-E6C6-CEF4-AA5CC315F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315FAA-0587-BAEA-B57E-79734E021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FAF5C94-7974-6182-6FCC-904A26920E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D59C0-645D-48C5-B8CA-A60A6C29853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3794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2B0FE9-B3EF-5CB6-D9E9-FC6564CB9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C9A834-221E-B39A-4CF2-2B38CF337B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5F3F3B-13AB-AA0E-7C8D-F683EB0C30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8429F-AB45-417F-AFB2-C629D32656C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50619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678E76-8F12-DB23-D3AA-88299FF5E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69C58C8-ADB3-EF46-A861-DC16BE252A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F30195-712F-C182-87F7-B8E7DAC09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E051-D0CC-4B88-ABC2-1FE412A1E831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33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216F12-8FFF-A0F9-12B7-3CE10ECB20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44011-1EAD-0E40-E7F9-1F101BCB4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F0E3F5-24CB-0D1B-E571-A6B085CA59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2DE0-80AF-44AF-ABC4-EB917041A12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77261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A400C7-8209-1D4A-B503-BA3B43CE90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600F1-887C-7E9B-7F14-3D781F47E1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9232C7-CE9B-99B7-0D89-36BFE8E91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BBB3-5649-46F6-AF4D-5AA0E130556E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011262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A08A97-7FE7-2942-C7F6-CFCB1348F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18EB0-72D8-DF58-B012-9C921169D4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087CF7-7814-0984-4952-D330EFA96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B442F-F220-47F6-9327-408E322BAF75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777427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30186-015F-6DFD-2A13-EB2027A223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50D09E-E33F-FBB0-B99D-57FA58E62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F19269-01B5-9297-94D2-6E68C8A62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F9D96-406A-40DF-8B9C-D83606D066EC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6794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FFC0E7-7EB8-409A-92C8-385412CA9E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847BE-707D-4376-15D9-59187AD40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546ECB-51AF-2705-A6DC-90DCE86133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59B14-C9ED-4AF3-8B4D-C6BE69462B7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433057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6B976B-E9D8-172E-27F9-E431282FE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86B161-9430-DA42-F704-D235BE10E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54C487-9E9F-5807-83CD-9505D4E98B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0CB2-90BB-4007-9A72-B296D47A5528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67275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9060490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580172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898738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26654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4272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FBAEE-2340-3A1E-2E04-FE509D973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9944D-DDF7-E0BB-30F4-BC366CA3CB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40C508-C847-1651-51B6-9EB5768D30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5D88C-AEE1-481A-8AB7-6A1DF3DBA1D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49714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8855149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80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949077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16391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586296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2806042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106138D4-8101-D83C-14AD-6A1C55FBC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A1F4A6B5-2C52-7451-C395-387047E2D760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AD2A7D0E-CF99-AFA7-C2E3-0B4B5F117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B44C4A5A-B6CC-2A9A-47C3-04CD6D9DD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AB44907-2923-F4C0-FDE4-35849F2DF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9813996-BE7C-3455-CF53-FF1078F8F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88C050C7-07DB-04A8-81A2-7DF7474D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9BDBE5AF-43FF-3A0B-6CD1-1049B593B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63E3BFB8-D411-9A27-E9DF-C35EDBFFA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C56930C7-9706-5AD9-7D5E-1D88BB81D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189BFC7D-2946-D0AA-4AF4-0921B4805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FBC9B9C3-20C7-051D-0EF1-730404B6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167AF72E-CCF9-6F7D-7E85-F1784A613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B642D2D2-177C-85C4-D257-764A76815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9B3B166B-B55B-D2D9-B74A-E19512103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3971EDBA-02A7-EB4F-D667-DCF338333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65B633AE-7790-520C-DC53-18818F2E8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1A3B430D-4954-2E4F-3099-EE6DC36F5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958ACEC0-3A62-268E-3113-B43E0BE2C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E6B7EB34-FC96-0C7B-AA55-22BAE6372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35993698-F4F3-16CC-4372-4AC179B3C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6D8FEC60-457F-2A43-73DA-834D5257D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07E45F2F-3FBC-7DDD-F49A-7C5A844AC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BBD8FA66-2663-5E95-6835-0E61256F3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A3AAB2D2-E231-D2DC-3941-BFA01F54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28FE0284-1B00-D87D-0F01-DE2F724C0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E6788B46-8B54-CD33-D0ED-44733F60F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4B6469FA-82F6-C0A5-972A-BDF5CFDA5F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7D70EBAE-9775-D09E-35CE-B8274BE7A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0E5A3353-3963-B95B-5B5E-994B11D31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C1F7766C-ABAE-8274-3FC2-FBE9996D6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71320268-E2ED-1E8C-B62C-AF3090583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7E09BC2A-E817-363F-54DB-620E00A56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371B4FCA-733C-98F9-28C8-5BE058A863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hr-HR" altLang="en-US" noProof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hr-HR" altLang="en-US" noProof="0"/>
              <a:t>Formatvorlage des Untertitelmasters durch Klicken bearbeiten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27AC53A6-7927-2AB6-F61B-C9A54B8386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987A2B0E-B79E-BB36-EFA4-2F0B3F501D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07D66B43-0FE8-5D0F-9B36-569663EAFC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8506-D98B-471A-93A2-9D434BA1FA5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999644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5511E6-AAB4-1FB1-92F4-4882777D3F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B396F60-5F64-3176-F5ED-39582595A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F5C760B-328D-1C0F-D780-1960B282B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D056D-042F-4AA3-AA99-D49C0D0A52F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97944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39A392-552B-951F-A296-7426636EF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FE8E98-8E7D-D1D8-3D3A-CACC6AFEFA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872BE2B-F6B7-F6BA-7A3B-94233EF2CB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B1A4-08A3-484E-8F5E-56D83559764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101957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D5D7B-2C0C-9774-B81D-0AF093661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607244-04A6-3D0A-1F6B-EBE5F5B196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ED9859F-D26A-ABE6-B73B-EF3F5D067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AEAEC-8600-4B71-9764-5E0382EEE06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7224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A2759D-B461-4480-FEA3-A8CDC23B6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53E41B-95D5-141D-419A-F4EB1426CD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0786F8C-B9F6-E17F-DB44-89959F53C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39BE6-0E20-489C-A780-FFAB895AE09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342863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47FE8A-FE46-D047-783F-FB54A4E89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B77268B-091D-B0F7-97A6-BD18E2EF7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0A82CFD-285A-06BF-3168-45C3B7DBC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5745-1044-4BFE-8BFE-FBFC6808DD0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593659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C415624-1A3C-CED5-3C1C-3DF1724F78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42E85E-2676-F4B8-8D40-03B8140DC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86BB8D3-51D9-4B81-6789-E0DE35C048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858DD-CF58-4597-9D69-6C5256355DB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9794130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88C00E2-C841-A9C4-9005-47789E24C1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72358EB-1687-DEEF-9776-E8E6998FAF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390E3A4-27CD-3FBE-3C6C-052E670C4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76BBC-6046-4313-B43D-E4A55C11E62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8710334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6E7A22-04CD-BE51-0C9A-F1658FC192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EE47CF-1BE5-6431-359F-BCE986FC9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6E62119-ACC5-725F-8A9A-212F15402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4916A-070C-43C7-AF68-26BFF60DEDE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806961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F0BE77-4FF6-C281-A57D-C766F5E7B2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24EF99-9481-BC9D-16B7-2A48FFE6DA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A64A64A-5DBE-E560-5ED0-E85E8E31D5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D9EE40-607B-4DC0-883A-457E1895C6D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24463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FD5C46-EDD4-0587-7D60-8EFB0D6A9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A5429E-2471-8389-1B7D-99C286DA11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6DB4D3A-4E75-3B99-FA1D-395EAAD1B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E9FB5-7A58-455D-9CCB-9AC2409504B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3007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1873E54-AC90-ACFC-6E7F-6160AEE28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E96FF9A-CAA3-FE29-ACA4-5307ECB33B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889F945-492F-57AE-6FA6-C568F965B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A3B91-1E52-45F4-9210-5C9F3727C88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025624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93AA7-CF39-AB57-49DE-5FFB77DCA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9FD0E9-93E7-1E90-B623-78B748FE2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CCA83D-F058-79AA-486B-FBCAF554C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3AEF6-ABEE-4861-BD14-C3FF0993B17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136569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C70E11-26B6-DA6B-4343-C5C5090BD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E8E31-918C-E23A-8A84-2C7B80F130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EAC6F-6351-32D3-0A84-F54639C1B8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E6CE3-4157-400A-9CD7-1B4574DC060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38042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A0C966-9BBD-EC34-BB5E-FC0E776D1C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7F6BBB-718D-EC37-9472-CB75276B20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8E0BC1-DC1C-392E-1CF3-9614176995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0707-5AC5-4589-A7CC-3B630D4A35C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08893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4994DF-522F-089D-361C-63D48DBCB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8CC9F9-F7E5-C7C2-3437-E72F88342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A79E14-E208-7478-6710-EB4D6F8CB1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7A2F4-91E1-4560-B09C-CD58BC3CDDA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20193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4F0AB9-F2A8-D614-3D22-150E8868F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235BB-3DFF-1B66-55E4-43A13D720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1134E-389A-9320-ED51-B0BA903284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99FAB-88AF-4DC9-8B2F-3E02D5B622A8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08528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A0F12F-94E4-ECE0-EB78-7BFAE9B8D6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315CC7-D5ED-2A5D-D8EE-0AF707BBF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0D17F3B-7635-C2DE-7C7E-B7945E651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FE3A-A6EE-4D9C-912B-B918271BBBF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472402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46CD609-75B1-9453-3589-10635BF650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3A73BD-E9D0-BFDF-8AC6-DE1EE8F21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8638F6-855F-52E0-0095-CAA9C6292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25206-795D-41D0-8A46-2BD4DDAB09B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426115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654AAEE-0653-F51A-A3D0-2F9BD2C55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EEC624-36E0-622B-5EC3-CA56282EB9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E26BB6-D089-22AE-BB4A-D0C90EB5C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16067-86D4-450E-8BFB-1A7C9187495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683641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F47D3-FBE2-C11A-56E5-C2484F826B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9BC97-CA7E-E025-5858-F4D0CDA05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3CE62-44BF-ABC9-F0E9-9D85CFBDD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01CF8-141D-4F90-8D14-5D8BCA3E6A8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582752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301C46-63A8-8A0A-358E-2E4FEFFC5D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31C070-1B28-53A5-FEF6-87D39D485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CC30C-9D78-8029-05D5-29F4C1A7EE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BEA5-5A18-42A6-A570-0D5CCF3E02D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56277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6C52E6-969E-8F65-B41B-F6AA99A69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3EE6CF-30DF-B93F-687A-E19AE7D3DA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B5736-CEC2-0628-384F-45B8ED388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2BAA-54CF-49E2-922B-66198806E631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62507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645815-2797-84E3-9DF4-FE065A4C9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4C4E1B-2613-0FE4-D43C-A0D2AC7EE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77B3B5-4FB2-5D38-358D-4DCC2670B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40F20-53BB-47DE-BC26-82A39064006E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09442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1974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05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6796F0-86F2-8774-4603-DD60685E8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88D02C-1B1A-61AD-8323-0B84ECB2B3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4A1AF80-054E-48F7-9A6F-36DC08DEF9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6B27D-D3C9-4A01-AA4D-1F9235D189CC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320363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24022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20489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622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6768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7202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283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759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1008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571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10C1CA-3A77-7FA0-8FB3-305834E617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1E7DAE-C607-4555-D51C-210C1B625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851CC7-7CDD-4D7C-F741-E8AC894CE8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68A7C-1193-42AB-8051-4283AB559257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85485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A06A8C-7CD9-3DF2-1ADA-D590890AB2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42779F-38FB-C090-462C-DB536059EA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0CD5F-793B-262E-DA06-890E66BF0F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81D9C-1CDC-4A7D-9596-64B7595AD78B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3480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3D2BD7-8920-ACFF-7CBD-C4CA0419AA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D8FE102-5CB9-29B9-55F7-8C53758E0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5C3C204-8290-7E72-9C4E-7E8AC6323B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695944F-FC4C-3033-C3DB-4B5F0435DD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Arial" charset="0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4EEBB60-6BE9-7B1E-66D0-6B43DA9CCC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19969619-3ED3-4A6D-A263-F1D0D0CB52E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DCB2A5C0-6F69-A882-B165-458F85C18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1E5D3C5A-A5F3-923B-25BA-662B588216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7">
            <a:extLst>
              <a:ext uri="{FF2B5EF4-FFF2-40B4-BE49-F238E27FC236}">
                <a16:creationId xmlns:a16="http://schemas.microsoft.com/office/drawing/2014/main" id="{94944258-1C7A-5E98-9255-BD7F6A29E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1" name="Line 8">
            <a:extLst>
              <a:ext uri="{FF2B5EF4-FFF2-40B4-BE49-F238E27FC236}">
                <a16:creationId xmlns:a16="http://schemas.microsoft.com/office/drawing/2014/main" id="{FE0A0AB6-DCE9-95D1-6532-133F7A3A785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08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D5A27CDE-0EC5-D2F7-7EB0-F356AFC9E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F4CE1C8E-2EC5-EC9F-A6A7-40DEB15A7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8B9CB08-F90F-AD5C-055D-1E5681E44F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+mn-cs"/>
              </a:defRPr>
            </a:lvl1pPr>
          </a:lstStyle>
          <a:p>
            <a:pPr>
              <a:defRPr/>
            </a:pPr>
            <a:fld id="{60F03D56-4CA0-43B3-9BDE-15E33A1515EB}" type="datetimeFigureOut">
              <a:rPr lang="hr-HR" altLang="sr-Latn-RS"/>
              <a:pPr>
                <a:defRPr/>
              </a:pPr>
              <a:t>20.3.2025.</a:t>
            </a:fld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8728DA3-B695-AA2C-B656-06AC54EA08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2AF2C1CC-A304-CDB9-5A23-7439D505CA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BCE43474-AABE-4636-AC94-F39DA19AFB2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1311386-C428-9AD1-7409-5B879F801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06BBDEE-28AF-CBB1-8062-9DC8DE73AE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D4BEEE-D958-29B2-7764-42B65CB1C4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18.12.12.</a:t>
            </a:r>
            <a:endParaRPr lang="de-DE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516FDA67-C05C-01EF-2669-800E2AEF2E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DE" altLang="en-US"/>
              <a:t>amdg.eu (ferbt1_12_010)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480220C-2603-F326-9F36-FB2F14CF26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EE52607-359C-4F50-A5ED-4FD98ABF0AF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949E854F-4747-3982-C572-CD40514D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57FB8614-B6AA-751A-9E69-A04BB1207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1">
            <a:extLst>
              <a:ext uri="{FF2B5EF4-FFF2-40B4-BE49-F238E27FC236}">
                <a16:creationId xmlns:a16="http://schemas.microsoft.com/office/drawing/2014/main" id="{B3403018-FBC3-8E0A-9E26-6CD10F21A0F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Freeform 17" descr="CITTEXT">
              <a:extLst>
                <a:ext uri="{FF2B5EF4-FFF2-40B4-BE49-F238E27FC236}">
                  <a16:creationId xmlns:a16="http://schemas.microsoft.com/office/drawing/2014/main" id="{BD7F18A2-8017-DD3B-24C4-9CF48724B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6152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6152 h 3840"/>
                <a:gd name="T8" fmla="*/ 0 w 1824"/>
                <a:gd name="T9" fmla="*/ 6152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6" name="Rectangle 7">
              <a:extLst>
                <a:ext uri="{FF2B5EF4-FFF2-40B4-BE49-F238E27FC236}">
                  <a16:creationId xmlns:a16="http://schemas.microsoft.com/office/drawing/2014/main" id="{114E2D2D-EB22-C81D-C9D8-4F60425C0D9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>
                <a:latin typeface="Tahoma" panose="020B0604030504040204" pitchFamily="34" charset="0"/>
              </a:endParaRPr>
            </a:p>
          </p:txBody>
        </p:sp>
        <p:pic>
          <p:nvPicPr>
            <p:cNvPr id="4103" name="Picture 8" descr="CITBANND">
              <a:extLst>
                <a:ext uri="{FF2B5EF4-FFF2-40B4-BE49-F238E27FC236}">
                  <a16:creationId xmlns:a16="http://schemas.microsoft.com/office/drawing/2014/main" id="{F4567B97-FA47-F8F9-0C71-AA80B6C782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Rectangle 9">
              <a:extLst>
                <a:ext uri="{FF2B5EF4-FFF2-40B4-BE49-F238E27FC236}">
                  <a16:creationId xmlns:a16="http://schemas.microsoft.com/office/drawing/2014/main" id="{AA00A99E-C9BC-D584-B6F1-69FE149D5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>
                <a:latin typeface="Tahoma" panose="020B0604030504040204" pitchFamily="34" charset="0"/>
              </a:endParaRPr>
            </a:p>
          </p:txBody>
        </p:sp>
        <p:grpSp>
          <p:nvGrpSpPr>
            <p:cNvPr id="4105" name="Group 20">
              <a:extLst>
                <a:ext uri="{FF2B5EF4-FFF2-40B4-BE49-F238E27FC236}">
                  <a16:creationId xmlns:a16="http://schemas.microsoft.com/office/drawing/2014/main" id="{51A0B37F-B1B2-1625-F837-4B0A1C8353D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529E5CE0-8E53-32B2-002F-92064D804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4107" name="Group 15">
                <a:extLst>
                  <a:ext uri="{FF2B5EF4-FFF2-40B4-BE49-F238E27FC236}">
                    <a16:creationId xmlns:a16="http://schemas.microsoft.com/office/drawing/2014/main" id="{5CDB6981-2AB8-475F-0F3E-084B468948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FCC46FD-3548-E685-3650-897518A78F5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17CD10D-3411-086B-46D6-1B6DBC2B69C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72BCC9BD-416C-120E-72EC-5C1D18D0CFA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FAEC1E1-E974-ED48-7DED-ABCCDE5C85F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4099" name="Rectangle 2">
            <a:extLst>
              <a:ext uri="{FF2B5EF4-FFF2-40B4-BE49-F238E27FC236}">
                <a16:creationId xmlns:a16="http://schemas.microsoft.com/office/drawing/2014/main" id="{1A1B3707-8C8A-D54A-FBDF-25E7883F64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C683C02C-EAEB-BDFB-BEE3-E0C9D1F29E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>
            <a:extLst>
              <a:ext uri="{FF2B5EF4-FFF2-40B4-BE49-F238E27FC236}">
                <a16:creationId xmlns:a16="http://schemas.microsoft.com/office/drawing/2014/main" id="{B12D5559-14E0-7BA4-C6CD-7F8643381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2A08A2F-72EC-30DC-6147-8800FF4CC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Titelmasterformat durch Klicken bearbeiten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DB5FFD5-DE22-6288-4685-44D577F9F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Textmasterformate durch Klicken bearbeiten</a:t>
            </a:r>
          </a:p>
          <a:p>
            <a:pPr lvl="1"/>
            <a:r>
              <a:rPr lang="hr-HR" altLang="en-US"/>
              <a:t>Zweite Ebene</a:t>
            </a:r>
          </a:p>
          <a:p>
            <a:pPr lvl="2"/>
            <a:r>
              <a:rPr lang="hr-HR" altLang="en-US"/>
              <a:t>Dritte Ebene</a:t>
            </a:r>
          </a:p>
          <a:p>
            <a:pPr lvl="3"/>
            <a:r>
              <a:rPr lang="hr-HR" altLang="en-US"/>
              <a:t>Vierte Ebene</a:t>
            </a:r>
          </a:p>
          <a:p>
            <a:pPr lvl="4"/>
            <a:r>
              <a:rPr lang="hr-HR" altLang="en-US"/>
              <a:t>Fünfte Ebene</a:t>
            </a: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459854CD-3B47-E38A-D175-01EE2EB34C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BB2E5FEC-055C-0FC7-3778-75AB8D8460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47CC2E5F-B283-D345-489E-E55A9F845E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C2BE03-4FA1-4889-B2DB-D37BD16B0EB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grpSp>
        <p:nvGrpSpPr>
          <p:cNvPr id="5128" name="Group 8">
            <a:extLst>
              <a:ext uri="{FF2B5EF4-FFF2-40B4-BE49-F238E27FC236}">
                <a16:creationId xmlns:a16="http://schemas.microsoft.com/office/drawing/2014/main" id="{9D54122A-C6E7-D352-E34F-76282C2868E1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B8CF44DC-5D16-3243-E87E-09EED1E5B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652FCC91-19DA-12A2-9C5A-4B6B62C03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A44DD3D9-438A-447A-62C7-853A83DB4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DAA31B5D-8CBB-9F16-1833-9946D7439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1E16F7F0-86BA-2630-9CD4-EEE3263D5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D8542445-5936-8C31-16FF-88F3CA7C2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41CC1452-4BAC-F421-03D6-97C1DDC52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B8AEAAFD-BF87-53CF-8599-02D586404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0FD4BC5E-D39D-25E5-A1C5-790BF6EE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632579BE-59C4-7783-8B23-DA8AD0F8B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6ABA0631-9591-54C6-C0F4-1A8B695295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F1C5E029-3436-26EB-32E6-8B63E641EC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605AE084-1180-6CC1-33C0-DE6EC597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1D1B8DC5-0DC5-6838-58E4-650F766DC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C7BEA2A0-F6DD-5C21-6C41-9836105AA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3717AEF4-5A50-E06A-CB4B-43582E460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AFC4A16C-16E2-D387-DDCB-36A0E779E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6457B61D-E521-5120-0FD6-E778D11B4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042A0D83-2D2C-4F05-D1D2-1BE33F2DD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6EBA9E7D-50B1-91A9-69B8-1C217709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35DC7BBF-19AB-7EEE-6737-BC64D9EE2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7D85EB48-3546-8D6D-BFAA-00B04B844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BC94B8C2-4129-F8A1-6630-C28EBFB2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2A6E1F5D-55DE-DC2F-409A-21B759069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B4DC77E3-86A7-25E3-2602-2AE3786B3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27C7769B-12FD-2FEB-383F-4107FC5C3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19379ABE-C7F7-674D-AEA3-103738DFF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12D93DB5-3FBC-101B-58CA-BFA61E2A4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D1BDF3BD-0518-0B91-DE13-F6412B5CF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E7F3944E-444C-DC80-7086-966826564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A82C6FDF-8AE5-E8A0-D4D8-53E47A675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defRPr/>
              </a:pPr>
              <a:endParaRPr lang="hr-HR" altLang="sr-Latn-R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7">
            <a:extLst>
              <a:ext uri="{FF2B5EF4-FFF2-40B4-BE49-F238E27FC236}">
                <a16:creationId xmlns:a16="http://schemas.microsoft.com/office/drawing/2014/main" id="{39F0A052-F7AB-5A96-FFB2-B36B8A97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Line 8">
            <a:extLst>
              <a:ext uri="{FF2B5EF4-FFF2-40B4-BE49-F238E27FC236}">
                <a16:creationId xmlns:a16="http://schemas.microsoft.com/office/drawing/2014/main" id="{4EC4A31E-416A-16CB-C843-761550718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CF9B332-AD65-4DED-16CE-82679A351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DC66CA80-F94F-A567-CF10-9B0F08E9A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F4064C1-3F13-0CE4-6B2E-EC22C0EE63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06.03.12.</a:t>
            </a:r>
            <a:endParaRPr lang="hr-HR" alt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77E962C-23B1-F3CD-E31B-4C96968AEB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hr-HR" altLang="en-US"/>
              <a:t>amdg.eu ferbt1_002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69FFFB0F-9AED-A679-DAD3-F03E6C0A3F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CCF75D-8A42-44E5-9CD3-6F43CFFA7F2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1">
            <a:extLst>
              <a:ext uri="{FF2B5EF4-FFF2-40B4-BE49-F238E27FC236}">
                <a16:creationId xmlns:a16="http://schemas.microsoft.com/office/drawing/2014/main" id="{A308CF3F-F2E0-0E58-D5AD-BBA0D640517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3" name="Freeform 17" descr="CITTEXT">
              <a:extLst>
                <a:ext uri="{FF2B5EF4-FFF2-40B4-BE49-F238E27FC236}">
                  <a16:creationId xmlns:a16="http://schemas.microsoft.com/office/drawing/2014/main" id="{7FA4B9BB-0FEB-8798-0115-AC6F5DAC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28445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28445 h 3840"/>
                <a:gd name="T8" fmla="*/ 0 w 1824"/>
                <a:gd name="T9" fmla="*/ 28445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81C7E438-B3A9-E458-7828-E7D38D198201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>
                <a:latin typeface="Tahoma" panose="020B0604030504040204" pitchFamily="34" charset="0"/>
              </a:endParaRPr>
            </a:p>
          </p:txBody>
        </p:sp>
        <p:pic>
          <p:nvPicPr>
            <p:cNvPr id="7175" name="Picture 8" descr="CITBANND">
              <a:extLst>
                <a:ext uri="{FF2B5EF4-FFF2-40B4-BE49-F238E27FC236}">
                  <a16:creationId xmlns:a16="http://schemas.microsoft.com/office/drawing/2014/main" id="{8FC0E05E-4650-647C-8C1D-43BD90257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7041B9BC-DE02-0013-895A-988D2423C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>
                <a:latin typeface="Tahoma" panose="020B0604030504040204" pitchFamily="34" charset="0"/>
              </a:endParaRPr>
            </a:p>
          </p:txBody>
        </p:sp>
        <p:grpSp>
          <p:nvGrpSpPr>
            <p:cNvPr id="7177" name="Group 20">
              <a:extLst>
                <a:ext uri="{FF2B5EF4-FFF2-40B4-BE49-F238E27FC236}">
                  <a16:creationId xmlns:a16="http://schemas.microsoft.com/office/drawing/2014/main" id="{A5F3A45E-8475-0AA3-7ADC-E79EECEF34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7178" name="Freeform 10">
                <a:extLst>
                  <a:ext uri="{FF2B5EF4-FFF2-40B4-BE49-F238E27FC236}">
                    <a16:creationId xmlns:a16="http://schemas.microsoft.com/office/drawing/2014/main" id="{E5812364-75CD-8A76-4ADB-82DF68EBC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7179" name="Group 15">
                <a:extLst>
                  <a:ext uri="{FF2B5EF4-FFF2-40B4-BE49-F238E27FC236}">
                    <a16:creationId xmlns:a16="http://schemas.microsoft.com/office/drawing/2014/main" id="{43319C6E-27A2-E25D-5DB6-10A65627C1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DF65389-F20B-B217-318B-8DB074F8C34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02511E7-7CDF-A123-BD53-D06DC0038BC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17713466-8023-33C3-FCC8-130360EC87D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8EB926C-8AA6-2AA6-FC84-D1A78105F1E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7171" name="Rectangle 2">
            <a:extLst>
              <a:ext uri="{FF2B5EF4-FFF2-40B4-BE49-F238E27FC236}">
                <a16:creationId xmlns:a16="http://schemas.microsoft.com/office/drawing/2014/main" id="{3A40D778-69EA-78A2-B5B1-6B725C2CD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E24DCB3-4A8B-D881-42F3-4414B07697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tratext.com/IXT/SCR000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DABCF-C47B-A2A5-1363-70E28112B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0DBE4EC-FC40-95B0-89B3-9542F9F4EC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FF701FA-7A73-C160-1E1C-BD243FF99E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112"/>
            <a:ext cx="7377113" cy="20875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Ljetni semestar ak. g. 2024./25. </a:t>
            </a:r>
          </a:p>
          <a:p>
            <a:pPr eaLnBrk="1" hangingPunct="1">
              <a:lnSpc>
                <a:spcPct val="80000"/>
              </a:lnSpc>
            </a:pPr>
            <a:endParaRPr lang="hr-HR" alt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amdg.eu </a:t>
            </a:r>
            <a:r>
              <a:rPr lang="hr-HR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nastava</a:t>
            </a:r>
            <a:endParaRPr lang="hr-HR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A5139FA9-8910-17C6-B929-80C7BCB46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201E4467-57CE-25C8-51D2-2D1E442DD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CCEB740-1F86-69F6-2BB6-4B225FE9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A62A9CA4-566D-A540-1199-6AAC6393E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8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2F1B3E7-0F61-0E08-AA86-1BB4A58CC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03300"/>
          </a:xfrm>
        </p:spPr>
        <p:txBody>
          <a:bodyPr/>
          <a:lstStyle/>
          <a:p>
            <a:pPr eaLnBrk="1" hangingPunct="1"/>
            <a:r>
              <a:rPr lang="hr-HR" altLang="sr-Latn-RS" sz="4700">
                <a:latin typeface="Times New Roman" panose="02020603050405020304" pitchFamily="18" charset="0"/>
                <a:cs typeface="Times New Roman" panose="02020603050405020304" pitchFamily="18" charset="0"/>
              </a:rPr>
              <a:t>Znanstvena pitanja</a:t>
            </a:r>
            <a:endParaRPr lang="de-DE" altLang="sr-Latn-RS" sz="4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83A80B4-76D4-BE25-E917-FA53384BD7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pisac, mjesto i vrijeme pisanja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primatelji (adresati)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struktura teksta (kompozicija)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„dinamika”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kontekst (2 značenja)</a:t>
            </a:r>
          </a:p>
          <a:p>
            <a:pPr lvl="1" eaLnBrk="1" hangingPunct="1"/>
            <a:r>
              <a:rPr lang="hr-HR" altLang="sr-Latn-R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literarna cjelovitost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književne vrste, tradicije, izvori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važnost za povijest religija</a:t>
            </a:r>
          </a:p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teološka poruka</a:t>
            </a:r>
            <a:endParaRPr lang="de-DE" altLang="sr-Latn-R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8" descr="couverture-bible-jerusalem-grand-format-pantogrator">
            <a:extLst>
              <a:ext uri="{FF2B5EF4-FFF2-40B4-BE49-F238E27FC236}">
                <a16:creationId xmlns:a16="http://schemas.microsoft.com/office/drawing/2014/main" id="{BED295E2-6869-AADE-AF7B-7A7BADC88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4149725"/>
            <a:ext cx="27082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Vidi izvornu sliku">
            <a:extLst>
              <a:ext uri="{FF2B5EF4-FFF2-40B4-BE49-F238E27FC236}">
                <a16:creationId xmlns:a16="http://schemas.microsoft.com/office/drawing/2014/main" id="{955F6EEF-571B-67A8-B2C8-F4AE8E8E5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2700"/>
            <a:ext cx="25558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2E34FCA-B49A-30EB-3C69-004585822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 tebe se uzdam (Ps 25)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64B44808-63F8-8E04-6C8E-FF613F68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100"/>
            <a:ext cx="91440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4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293C7BB-6DFA-372B-5524-D0C204A39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sz="4600">
                <a:latin typeface="Times New Roman" panose="02020603050405020304" pitchFamily="18" charset="0"/>
                <a:cs typeface="Times New Roman" panose="02020603050405020304" pitchFamily="18" charset="0"/>
              </a:rPr>
              <a:t>Luka znanstvenik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FAB8A2D-F4C2-9836-83CF-E852D1D8C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Pomno ispitao (Lk 1,3)</a:t>
            </a:r>
          </a:p>
          <a:p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izviješća (1,1) </a:t>
            </a:r>
          </a:p>
          <a:p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očevidaca (1,2)</a:t>
            </a:r>
          </a:p>
          <a:p>
            <a:pPr lvl="1"/>
            <a:r>
              <a:rPr lang="hr-HR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Svrha (1,4):</a:t>
            </a:r>
          </a:p>
          <a:p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Osvjedočiti se o pouzdanosti</a:t>
            </a:r>
          </a:p>
          <a:p>
            <a:pPr lvl="1"/>
            <a:r>
              <a:rPr lang="hr-HR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Tko</a:t>
            </a:r>
            <a:r>
              <a:rPr lang="en-GB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(1,3)</a:t>
            </a:r>
            <a:r>
              <a:rPr lang="hr-HR" altLang="en-US" sz="3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r-HR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“ti” (1,3)</a:t>
            </a:r>
          </a:p>
        </p:txBody>
      </p:sp>
      <p:pic>
        <p:nvPicPr>
          <p:cNvPr id="22532" name="Picture 5" descr="Feast of Saint Luke, the Evangelist">
            <a:extLst>
              <a:ext uri="{FF2B5EF4-FFF2-40B4-BE49-F238E27FC236}">
                <a16:creationId xmlns:a16="http://schemas.microsoft.com/office/drawing/2014/main" id="{55F1D1EC-06CE-CCD8-4C4C-80259EA50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3779837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7BB7B53-47C2-CC7C-EDC4-29DAD6D9D3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2792413"/>
          </a:xfrm>
        </p:spPr>
        <p:txBody>
          <a:bodyPr/>
          <a:lstStyle/>
          <a:p>
            <a:pPr algn="l" eaLnBrk="1" hangingPunct="1"/>
            <a:r>
              <a:rPr lang="hr-HR" altLang="sr-Latn-RS" sz="6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Isus – </a:t>
            </a:r>
            <a:br>
              <a:rPr lang="hr-HR" altLang="sr-Latn-RS" sz="6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Učitelj </a:t>
            </a:r>
            <a:br>
              <a:rPr lang="hr-HR" altLang="sr-Latn-RS" sz="6200" b="1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6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	Zakona</a:t>
            </a:r>
            <a:endParaRPr lang="de-DE" altLang="sr-Latn-RS" sz="6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51C7DC0-58DD-2B2D-0F65-1F88BE9395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963988"/>
            <a:ext cx="6399213" cy="1751012"/>
          </a:xfrm>
        </p:spPr>
        <p:txBody>
          <a:bodyPr/>
          <a:lstStyle/>
          <a:p>
            <a:pPr eaLnBrk="1" hangingPunct="1"/>
            <a: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Isusova egzegeza u prispodobi </a:t>
            </a:r>
            <a:b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 milosrdnom Samarijancu </a:t>
            </a:r>
            <a:b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Lk 10,25-37</a:t>
            </a:r>
          </a:p>
        </p:txBody>
      </p:sp>
      <p:pic>
        <p:nvPicPr>
          <p:cNvPr id="23556" name="Picture 5" descr="samarijanac-300x250">
            <a:extLst>
              <a:ext uri="{FF2B5EF4-FFF2-40B4-BE49-F238E27FC236}">
                <a16:creationId xmlns:a16="http://schemas.microsoft.com/office/drawing/2014/main" id="{1E5F3EEE-7867-6ED1-982F-2E3A580A5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6F6ED44-CC69-0369-D611-47D3AFE59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0"/>
            <a:ext cx="7773988" cy="1371600"/>
          </a:xfrm>
        </p:spPr>
        <p:txBody>
          <a:bodyPr anchor="ctr"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Baštiniti život vječni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156147D-664E-1DDB-54A1-0B15D39E7C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81075"/>
            <a:ext cx="8675687" cy="5191125"/>
          </a:xfrm>
        </p:spPr>
        <p:txBody>
          <a:bodyPr/>
          <a:lstStyle/>
          <a:p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Najdublja težnja </a:t>
            </a:r>
          </a:p>
          <a:p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„Što mi je činiti?” (Lk 10,25)</a:t>
            </a:r>
          </a:p>
          <a:p>
            <a:pPr lvl="1"/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 čini!” (28)</a:t>
            </a:r>
          </a:p>
          <a:p>
            <a:pPr lvl="1"/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„I ti čini tako” (37)</a:t>
            </a:r>
          </a:p>
          <a:p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„Ljubi Boga i bližnjega!” (27)</a:t>
            </a:r>
          </a:p>
          <a:p>
            <a:pPr lvl="1"/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Cjelovit program iz Pisma (</a:t>
            </a:r>
            <a:r>
              <a:rPr lang="hr-HR" altLang="sr-Latn-R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Pnz</a:t>
            </a:r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6,4)</a:t>
            </a:r>
          </a:p>
          <a:p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iskuša (25); da se opravda (29) </a:t>
            </a:r>
            <a:b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provokator</a:t>
            </a:r>
            <a:r>
              <a:rPr lang="hr-HR" altLang="sr-Latn-R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hr-HR" altLang="sr-Latn-R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mudrac</a:t>
            </a:r>
          </a:p>
          <a:p>
            <a:pPr lvl="1"/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čita u Zakonu (26)</a:t>
            </a:r>
          </a:p>
          <a:p>
            <a:pPr lvl="1"/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odgovara što treba činiti (“Ljubi…!” 27)</a:t>
            </a:r>
          </a:p>
          <a:p>
            <a:pPr lvl="1"/>
            <a:r>
              <a:rPr lang="hr-HR" altLang="sr-Latn-R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odgovara tko je bližnji (37)</a:t>
            </a:r>
          </a:p>
        </p:txBody>
      </p:sp>
      <p:pic>
        <p:nvPicPr>
          <p:cNvPr id="24580" name="Picture 4" descr="samaritanin">
            <a:extLst>
              <a:ext uri="{FF2B5EF4-FFF2-40B4-BE49-F238E27FC236}">
                <a16:creationId xmlns:a16="http://schemas.microsoft.com/office/drawing/2014/main" id="{FB01F054-3664-DF58-9D79-75F867DEC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0"/>
            <a:ext cx="267335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7AFF144-EBE1-9237-7CCA-D8DD66B32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600" b="1">
                <a:latin typeface="Times New Roman" panose="02020603050405020304" pitchFamily="18" charset="0"/>
                <a:cs typeface="Times New Roman" panose="02020603050405020304" pitchFamily="18" charset="0"/>
              </a:rPr>
              <a:t>Životni putnik i ljudi oko njega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5B1C3EFC-83C0-8EC6-4EF4-22158EDEDD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5829300" cy="4987925"/>
          </a:xfrm>
        </p:spPr>
        <p:txBody>
          <a:bodyPr/>
          <a:lstStyle/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Institucije, razbojnici (Lk 10,30)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“Polumrtav” (30)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Svećenik i levit – </a:t>
            </a:r>
            <a:r>
              <a:rPr lang="hr-HR" altLang="sr-Latn-R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vidi, prolazi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po drugoj strani (</a:t>
            </a:r>
            <a:r>
              <a:rPr lang="el-G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ἀντι-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31.32)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Kultni razlozi?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I oni </a:t>
            </a:r>
            <a:r>
              <a:rPr lang="hr-HR" altLang="sr-Latn-R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odlaze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(kao razbojnici, 30)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Samarijanac – </a:t>
            </a:r>
            <a:r>
              <a:rPr lang="hr-HR" altLang="sr-Latn-RS" sz="2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vidi, sažali se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(33)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Dođe do (33), pristupa (34)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Dvije dnevnice + uzvrat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Povjerenje 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razbojstvo, udaljavanje</a:t>
            </a:r>
            <a:endParaRPr lang="hr-HR" altLang="sr-Latn-RS" sz="2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http://amdg.eu/wp-content/uploads/2012/09/Adalbert_Begas_Der_barmherzige_Samariter-252x300.jpg">
            <a:extLst>
              <a:ext uri="{FF2B5EF4-FFF2-40B4-BE49-F238E27FC236}">
                <a16:creationId xmlns:a16="http://schemas.microsoft.com/office/drawing/2014/main" id="{EE811E3E-C0F9-C8AF-9CA6-C4DB5C235CC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447800"/>
            <a:ext cx="2987675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41153CB-60C4-4D24-B2FA-A98E05C24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1413"/>
          </a:xfrm>
        </p:spPr>
        <p:txBody>
          <a:bodyPr anchor="ctr"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Bližnji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DCAE855-8257-0A43-8825-3E9ACAE51B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Iskazao </a:t>
            </a:r>
            <a:r>
              <a:rPr lang="hr-HR" altLang="sr-Latn-RS" sz="26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milosrđe</a:t>
            </a: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 (Lk 10,37)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Zaharija: </a:t>
            </a:r>
            <a:r>
              <a:rPr lang="hr-HR" altLang="sr-Latn-R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Iskazati </a:t>
            </a:r>
            <a:r>
              <a:rPr lang="hr-HR" altLang="sr-Latn-RS" sz="22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dobrotu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ocima (1,72)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Marija: </a:t>
            </a:r>
            <a:b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Dobrota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je njegova… (1,50)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Pobrinuti se (34.35 </a:t>
            </a:r>
            <a:b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Samarijanac, gostioničar)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Zaharija: Gospodin </a:t>
            </a:r>
            <a:r>
              <a:rPr lang="hr-HR" altLang="sr-Latn-RS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pohodi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narod svoj (</a:t>
            </a:r>
            <a:r>
              <a:rPr lang="he-IL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פקד</a:t>
            </a:r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1,68)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Sažalio se (33) – Srce Isusovo</a:t>
            </a:r>
          </a:p>
          <a:p>
            <a:pPr lvl="1"/>
            <a:r>
              <a:rPr lang="hr-HR" altLang="sr-Latn-R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Krist nad udovicom iz Naina (7,13), milosrdni otac pred rasipnim sinom (15,10), premilosrdno srce Božje (1,78)</a:t>
            </a:r>
          </a:p>
          <a:p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Dolazi u blizinu, povija rane, uzima ga u ruke (34) </a:t>
            </a:r>
          </a:p>
        </p:txBody>
      </p:sp>
      <p:pic>
        <p:nvPicPr>
          <p:cNvPr id="26628" name="Picture 6" descr="Der_Barmherzige_Samariter">
            <a:extLst>
              <a:ext uri="{FF2B5EF4-FFF2-40B4-BE49-F238E27FC236}">
                <a16:creationId xmlns:a16="http://schemas.microsoft.com/office/drawing/2014/main" id="{36F13950-FE13-2690-CE96-A4CE1A7E140F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14950" y="0"/>
            <a:ext cx="382905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A18618F-3B5C-C51C-E14B-45696D8F03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Naše boli na se uzeo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1B1CC31-FA5A-97BC-C5D0-5FE3D4FF5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r>
              <a:rPr lang="hr-HR" altLang="sr-Latn-R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Putnik </a:t>
            </a:r>
            <a:r>
              <a:rPr lang="hr-HR" altLang="sr-Latn-RS" sz="3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silazi </a:t>
            </a:r>
            <a:r>
              <a:rPr lang="hr-HR" altLang="sr-Latn-R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iz Jeruzalema (30)</a:t>
            </a:r>
            <a:endParaRPr lang="hr-HR" altLang="sr-Latn-RS" sz="3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sr-Latn-R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Žrtva institucija </a:t>
            </a:r>
          </a:p>
          <a:p>
            <a:r>
              <a:rPr lang="hr-HR" altLang="sr-Latn-R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Izranjen: </a:t>
            </a:r>
          </a:p>
          <a:p>
            <a:pPr lvl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bičevima, trnjem</a:t>
            </a:r>
          </a:p>
          <a:p>
            <a:r>
              <a:rPr lang="hr-HR" altLang="sr-Latn-R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Svučen</a:t>
            </a:r>
          </a:p>
          <a:p>
            <a:r>
              <a:rPr lang="hr-HR" altLang="sr-Latn-RS" sz="3800" b="1">
                <a:latin typeface="Times New Roman" panose="02020603050405020304" pitchFamily="18" charset="0"/>
                <a:cs typeface="Times New Roman" panose="02020603050405020304" pitchFamily="18" charset="0"/>
              </a:rPr>
              <a:t>Među razbojnicima</a:t>
            </a:r>
          </a:p>
        </p:txBody>
      </p:sp>
      <p:pic>
        <p:nvPicPr>
          <p:cNvPr id="27652" name="Picture 6" descr="Samaritanflip">
            <a:extLst>
              <a:ext uri="{FF2B5EF4-FFF2-40B4-BE49-F238E27FC236}">
                <a16:creationId xmlns:a16="http://schemas.microsoft.com/office/drawing/2014/main" id="{D4348556-EF0A-AE14-08B3-864225AE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68960"/>
            <a:ext cx="3924300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0222F12-D52F-4D29-C81F-712372811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1666875"/>
          </a:xfrm>
        </p:spPr>
        <p:txBody>
          <a:bodyPr/>
          <a:lstStyle/>
          <a:p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Dođi, Gospodine</a:t>
            </a:r>
            <a:b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altLang="sr-Latn-R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hr-HR" altLang="sr-Latn-R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146)</a:t>
            </a:r>
          </a:p>
        </p:txBody>
      </p:sp>
      <p:pic>
        <p:nvPicPr>
          <p:cNvPr id="12291" name="Content Placeholder 3" descr="Chart, box and whisker chart&#10;&#10;Description automatically generated">
            <a:extLst>
              <a:ext uri="{FF2B5EF4-FFF2-40B4-BE49-F238E27FC236}">
                <a16:creationId xmlns:a16="http://schemas.microsoft.com/office/drawing/2014/main" id="{E1D31DF6-677A-2A1E-564F-6988D844E0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13" y="2636838"/>
            <a:ext cx="9018587" cy="18129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B81F2-F2CB-AF9B-EDE4-191612A0D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4254CD9-EEA6-C876-EF4E-0A4A8CE6E5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1200150"/>
            <a:ext cx="7993063" cy="2733675"/>
          </a:xfrm>
        </p:spPr>
        <p:txBody>
          <a:bodyPr/>
          <a:lstStyle/>
          <a:p>
            <a:pPr eaLnBrk="1" hangingPunct="1"/>
            <a: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</a:t>
            </a:r>
            <a:br>
              <a:rPr lang="hr-HR" altLang="sr-Latn-RS" sz="62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sr-Latn-RS" sz="2400">
                <a:latin typeface="Times New Roman" panose="02020603050405020304" pitchFamily="18" charset="0"/>
                <a:cs typeface="Times New Roman" panose="02020603050405020304" pitchFamily="18" charset="0"/>
              </a:rPr>
              <a:t>UP0060; ISVU: 23559</a:t>
            </a:r>
            <a:b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Opći uvod u Sveto pismo </a:t>
            </a:r>
            <a:b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Staroga i Novoga zavjeta</a:t>
            </a:r>
            <a:endParaRPr lang="hr-HR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5CAA93CE-4806-9B5B-8E6A-2EC186270F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52640" y="4090218"/>
            <a:ext cx="7377113" cy="2507134"/>
          </a:xfrm>
        </p:spPr>
        <p:txBody>
          <a:bodyPr/>
          <a:lstStyle/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Prijevodi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rukopisi</a:t>
            </a:r>
            <a:endParaRPr lang="de-DE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Bibliju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povijesna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znanost</a:t>
            </a:r>
            <a:endParaRPr lang="de-DE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Isusova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egzegeza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prispodobi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milosrdnom</a:t>
            </a:r>
            <a:r>
              <a:rPr lang="de-DE" altLang="sr-Latn-R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sr-Latn-R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Samarijancu</a:t>
            </a:r>
            <a:endParaRPr lang="hr-HR" altLang="sr-Latn-R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7946184C-C0C7-67ED-A0A2-FBE59FD8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0"/>
            <a:ext cx="3162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ECTS 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četvrtkom u 10:15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FFRZ dvorana P26</a:t>
            </a:r>
            <a:endParaRPr kumimoji="0" lang="hr-HR" altLang="sr-Latn-R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318" name="Picture 8">
            <a:extLst>
              <a:ext uri="{FF2B5EF4-FFF2-40B4-BE49-F238E27FC236}">
                <a16:creationId xmlns:a16="http://schemas.microsoft.com/office/drawing/2014/main" id="{10255AD5-4B02-4CB4-547C-4FF713FF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6367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7AE5F68-1E1B-EE1F-9518-0FB0166D2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1913"/>
            <a:ext cx="1344613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ook with light shining on it&#10;&#10;AI-generated content may be incorrect.">
            <a:extLst>
              <a:ext uri="{FF2B5EF4-FFF2-40B4-BE49-F238E27FC236}">
                <a16:creationId xmlns:a16="http://schemas.microsoft.com/office/drawing/2014/main" id="{35CCABA0-3361-FF40-9558-12DB4E31C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56" y="0"/>
            <a:ext cx="3163844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34B0699B-4510-C2C9-81A1-A1C4B15B77D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636E15B-9020-4EBE-8F0B-CF49B7AE147B}" type="slidenum">
              <a:rPr lang="hr-HR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hr-HR" altLang="en-US" sz="1200" b="0">
              <a:latin typeface="Garamond" panose="02020404030301010803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C3D0C98F-44BD-3240-FA4A-9B54EDE90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 anchor="ctr"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Prijevodi</a:t>
            </a:r>
            <a:endParaRPr lang="de-DE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DD77EE4-D395-9F24-2E95-DE188CD01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LXX – grčki (2. st. pr. Kr.)</a:t>
            </a:r>
          </a:p>
          <a:p>
            <a:pPr eaLnBrk="1" hangingPunct="1"/>
            <a:r>
              <a:rPr lang="hr-HR" altLang="sr-Latn-R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Vulgata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Vg</a:t>
            </a: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latinski: 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novi jezik + Novi zavjet</a:t>
            </a:r>
            <a:b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(kraj 4. st)</a:t>
            </a:r>
          </a:p>
          <a:p>
            <a:pPr lvl="1"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Sv. Jeronim (+ 420. g.), </a:t>
            </a:r>
          </a:p>
          <a:p>
            <a:pPr lvl="1" eaLnBrk="1" hangingPunct="1"/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redakcija i prijevod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Gotovo svi jezici svijeta</a:t>
            </a:r>
          </a:p>
          <a:p>
            <a:pPr eaLnBrk="1" hangingPunct="1"/>
            <a:r>
              <a:rPr lang="hr-HR" altLang="sr-Latn-R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citiranje: npr. 1 Sam 3,1–5</a:t>
            </a:r>
            <a:endParaRPr lang="de-DE" altLang="sr-Latn-R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1" name="Picture 9" descr="Povezana slika">
            <a:extLst>
              <a:ext uri="{FF2B5EF4-FFF2-40B4-BE49-F238E27FC236}">
                <a16:creationId xmlns:a16="http://schemas.microsoft.com/office/drawing/2014/main" id="{3FDC67CC-22A6-A5E8-A1F9-E0A50E58E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63" y="3716338"/>
            <a:ext cx="2027237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Slikovni rezultat za bible vulgata">
            <a:extLst>
              <a:ext uri="{FF2B5EF4-FFF2-40B4-BE49-F238E27FC236}">
                <a16:creationId xmlns:a16="http://schemas.microsoft.com/office/drawing/2014/main" id="{FFC6E221-2D00-3CB4-AD72-E7C582B31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0"/>
            <a:ext cx="2678112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>
            <a:extLst>
              <a:ext uri="{FF2B5EF4-FFF2-40B4-BE49-F238E27FC236}">
                <a16:creationId xmlns:a16="http://schemas.microsoft.com/office/drawing/2014/main" id="{E497AA1D-AB77-913A-571B-5CE53D65E6A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3E760364-5006-4E65-AE9A-9F9F92F20910}" type="slidenum">
              <a:rPr lang="hr-HR" altLang="en-US" sz="1200" b="0">
                <a:latin typeface="Garamond" panose="02020404030301010803" pitchFamily="18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hr-HR" altLang="en-US" sz="1200" b="0">
              <a:latin typeface="Garamond" panose="02020404030301010803" pitchFamily="18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74E1F94D-38F6-24CF-381A-AE753CFF4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“Rukopisi”</a:t>
            </a: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64186486-6A3E-65E4-6780-27CA04714A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1075"/>
            <a:ext cx="5051425" cy="5149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Apografi – </a:t>
            </a: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prijepisi</a:t>
            </a:r>
            <a:r>
              <a:rPr lang="hr-HR" altLang="sr-Latn-R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hebrejski (SZ): Codex Leningradensis (11. st.)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Aleppo Codex 930. g </a:t>
            </a:r>
            <a:b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(www.aleppocodex.org)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Grčki (SZ + NZ):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Vatikanski (B) (4. st.)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Sinajski (S)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Od 1947. Kumran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st. pr. Kr.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Vjerno sačuvani </a:t>
            </a:r>
          </a:p>
        </p:txBody>
      </p:sp>
      <p:sp>
        <p:nvSpPr>
          <p:cNvPr id="26632" name="Rectangle 8">
            <a:extLst>
              <a:ext uri="{FF2B5EF4-FFF2-40B4-BE49-F238E27FC236}">
                <a16:creationId xmlns:a16="http://schemas.microsoft.com/office/drawing/2014/main" id="{559CFF61-3520-1B31-6B16-F59DAD7E632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3716338"/>
            <a:ext cx="3322637" cy="2414587"/>
          </a:xfrm>
        </p:spPr>
        <p:txBody>
          <a:bodyPr/>
          <a:lstStyle/>
          <a:p>
            <a:pPr eaLnBrk="1" hangingPunct="1"/>
            <a:r>
              <a:rPr lang="hr-HR" altLang="sr-Latn-R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Hrvatski:</a:t>
            </a:r>
          </a:p>
          <a:p>
            <a:pPr eaLnBrk="1" hangingPunct="1"/>
            <a:r>
              <a:rPr lang="hr-HR" altLang="sr-Latn-R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http://biblija.ks.hr/</a:t>
            </a:r>
          </a:p>
          <a:p>
            <a:pPr eaLnBrk="1" hangingPunct="1"/>
            <a:r>
              <a:rPr lang="hr-HR" altLang="sr-Latn-RS" sz="2400" b="1" u="sng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http://www.intratext.com/IXT/SCR0002</a:t>
            </a:r>
            <a:endParaRPr lang="hr-HR" altLang="sr-Latn-RS" sz="24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9">
            <a:extLst>
              <a:ext uri="{FF2B5EF4-FFF2-40B4-BE49-F238E27FC236}">
                <a16:creationId xmlns:a16="http://schemas.microsoft.com/office/drawing/2014/main" id="{1F69F9A0-A806-340D-FE75-26FFF9548657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33375"/>
            <a:ext cx="3708400" cy="2763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67B1D27-03D7-FDB2-26F2-DA23C9C6BB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Uvod u Bibliju kao povijesna znanost</a:t>
            </a:r>
            <a:endParaRPr lang="de-DE" altLang="sr-Latn-R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CBEB47F-1DD9-5E68-01FF-0E66BB9B43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od 18. stoljeća</a:t>
            </a:r>
            <a:endParaRPr lang="de-DE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70D5D0AB-65AE-666D-B8C3-D06FC84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538"/>
            <a:ext cx="536416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D1828E5-69C6-EC75-0C64-95574E0C0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85812"/>
          </a:xfrm>
        </p:spPr>
        <p:txBody>
          <a:bodyPr/>
          <a:lstStyle/>
          <a:p>
            <a:pPr eaLnBrk="1" hangingPunct="1"/>
            <a:r>
              <a:rPr lang="hr-HR" altLang="sr-Latn-RS" sz="4700">
                <a:latin typeface="Times New Roman" panose="02020603050405020304" pitchFamily="18" charset="0"/>
                <a:cs typeface="Times New Roman" panose="02020603050405020304" pitchFamily="18" charset="0"/>
              </a:rPr>
              <a:t>Nastanak biblijskih spisa</a:t>
            </a:r>
            <a:endParaRPr lang="de-DE" altLang="sr-Latn-RS" sz="4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F661931-D64D-BE9F-5285-7DE66E5E3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tekstualna kritika i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analiza rukopisa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apostolska predaja –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nadahnutost – kanon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povijesno-kritička metoda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u kanonu treba istraživati sa svom kritičnošću kakvu ima povijesna znanost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povijest ranokršćanske literature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1. pismo Klementa Rimskog, pisma Ignacija Antiohijskog, Polikarpova i Barnabina poslanica...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apokrifi</a:t>
            </a:r>
            <a:endParaRPr lang="de-DE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5" descr="http://www.ivanjareka.zupa.hr/wp-content/uploads/2011/02/biblija3.jpg">
            <a:extLst>
              <a:ext uri="{FF2B5EF4-FFF2-40B4-BE49-F238E27FC236}">
                <a16:creationId xmlns:a16="http://schemas.microsoft.com/office/drawing/2014/main" id="{4E675CC3-76AA-DB57-2B1B-C309F4AF2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125538"/>
            <a:ext cx="29400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69331EF-B7BA-DFC8-C24C-E7D95A745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4300">
                <a:latin typeface="Times New Roman" panose="02020603050405020304" pitchFamily="18" charset="0"/>
                <a:cs typeface="Times New Roman" panose="02020603050405020304" pitchFamily="18" charset="0"/>
              </a:rPr>
              <a:t>Teorija književnosti i teologija</a:t>
            </a:r>
            <a:endParaRPr lang="de-DE" altLang="sr-Latn-RS" sz="4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2EB711-8BAA-0350-055E-5638A8D0E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675687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književne vrste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teološka poruka u samim spisima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kanon nastaje iz potrebe da se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stvari prikupe i da se preuzme obveza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ima li izgubljenih spisa?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1 Kor 5,9 Napisah vam u poslanici... </a:t>
            </a:r>
            <a:b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11 napisah vam...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opisano nadilazi opis: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>
                <a:latin typeface="Times New Roman" panose="02020603050405020304" pitchFamily="18" charset="0"/>
                <a:cs typeface="Times New Roman" panose="02020603050405020304" pitchFamily="18" charset="0"/>
              </a:rPr>
              <a:t>Iv 20,30: Isus je pred svojim učenicima učinio i mnoga druga znamenja koja nisu zapisana u ovoj knjizi.</a:t>
            </a:r>
            <a:endParaRPr lang="de-DE" altLang="sr-Latn-R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 descr="https://www.njuskalo.hr/image-w920x690/knjige-religija-mitologija/biblija-slika-492972.jpg">
            <a:extLst>
              <a:ext uri="{FF2B5EF4-FFF2-40B4-BE49-F238E27FC236}">
                <a16:creationId xmlns:a16="http://schemas.microsoft.com/office/drawing/2014/main" id="{BB01DB84-2292-C0A9-47D5-6F7DED7F9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412875"/>
            <a:ext cx="1844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EFF248-66EE-E89F-C531-BCB8348632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30275"/>
          </a:xfrm>
        </p:spPr>
        <p:txBody>
          <a:bodyPr/>
          <a:lstStyle/>
          <a:p>
            <a:pPr eaLnBrk="1" hangingPunct="1"/>
            <a:r>
              <a:rPr lang="hr-HR" altLang="sr-Latn-RS" sz="5100">
                <a:latin typeface="Times New Roman" panose="02020603050405020304" pitchFamily="18" charset="0"/>
                <a:cs typeface="Times New Roman" panose="02020603050405020304" pitchFamily="18" charset="0"/>
              </a:rPr>
              <a:t>Povijest</a:t>
            </a:r>
            <a:endParaRPr lang="de-DE" altLang="sr-Latn-RS" sz="5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1C5C9A1E-D5AD-D7E7-1F62-1F247CF37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5519738" cy="5805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kanon povijesna činjenica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i locus theologicus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rekonstruirani redoslijed nastanka NZ: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Pavlove poslanice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Sinoptička evanđelja, </a:t>
            </a:r>
            <a:b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Djela apostolska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Pavlovski spisi </a:t>
            </a:r>
            <a:b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+ Posl. Hebrejima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Katoličke poslanice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Ivanovski spisi </a:t>
            </a:r>
            <a:endParaRPr lang="de-DE" altLang="sr-Latn-R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095A75D-B559-6CB2-7BF2-067F6AE7F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36838"/>
            <a:ext cx="2987675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2150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7425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81113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98613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0558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5130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9702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427413" indent="-3159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330066"/>
              </a:buClr>
            </a:pPr>
            <a:r>
              <a:rPr lang="hr-HR" altLang="sr-Latn-R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 dovršen:</a:t>
            </a:r>
          </a:p>
          <a:p>
            <a:pPr lvl="1" eaLnBrk="1" hangingPunct="1">
              <a:buClr>
                <a:srgbClr val="669999"/>
              </a:buClr>
            </a:pPr>
            <a:r>
              <a:rPr lang="hr-HR" altLang="sr-Latn-R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Zakon (Tora) ~ 400. pr. Kr.</a:t>
            </a:r>
          </a:p>
          <a:p>
            <a:pPr lvl="1" eaLnBrk="1" hangingPunct="1">
              <a:buClr>
                <a:srgbClr val="669999"/>
              </a:buClr>
            </a:pPr>
            <a:r>
              <a:rPr lang="hr-HR" altLang="sr-Latn-R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Proroci ~ 200. pr. Kr. </a:t>
            </a:r>
          </a:p>
          <a:p>
            <a:pPr lvl="1" eaLnBrk="1" hangingPunct="1">
              <a:buClr>
                <a:srgbClr val="669999"/>
              </a:buClr>
            </a:pPr>
            <a:r>
              <a:rPr lang="hr-HR" altLang="sr-Latn-R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Spisi ~ od 200. pr. Kr.</a:t>
            </a:r>
          </a:p>
        </p:txBody>
      </p:sp>
      <p:pic>
        <p:nvPicPr>
          <p:cNvPr id="19461" name="Picture 6">
            <a:extLst>
              <a:ext uri="{FF2B5EF4-FFF2-40B4-BE49-F238E27FC236}">
                <a16:creationId xmlns:a16="http://schemas.microsoft.com/office/drawing/2014/main" id="{BBB93015-0CB4-7E63-06FC-AB8CAD68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3813"/>
            <a:ext cx="3276600" cy="245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2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Edge">
  <a:themeElements>
    <a:clrScheme name="4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4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e">
  <a:themeElements>
    <a:clrScheme name="Kant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n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S001069000">
  <a:themeElements>
    <a:clrScheme name="2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2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de-DE" altLang="sr-Latn-R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Edge">
  <a:themeElements>
    <a:clrScheme name="2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2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1455</TotalTime>
  <Words>799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Garamond</vt:lpstr>
      <vt:lpstr>Wingdings</vt:lpstr>
      <vt:lpstr>Tahoma</vt:lpstr>
      <vt:lpstr>Times New Roman</vt:lpstr>
      <vt:lpstr>2_Edge</vt:lpstr>
      <vt:lpstr>4_Edge</vt:lpstr>
      <vt:lpstr>Kante</vt:lpstr>
      <vt:lpstr>2_TS001069000</vt:lpstr>
      <vt:lpstr>Network</vt:lpstr>
      <vt:lpstr>7_Edge</vt:lpstr>
      <vt:lpstr>1_TS001069000</vt:lpstr>
      <vt:lpstr>Uvod u Bibliju  UP0060; ISVU: 23559 Opći uvod u Sveto pismo  Staroga i Novoga zavjeta</vt:lpstr>
      <vt:lpstr>Dođi, Gospodine (Ps 146)</vt:lpstr>
      <vt:lpstr>Uvod u Bibliju  UP0060; ISVU: 23559 Opći uvod u Sveto pismo  Staroga i Novoga zavjeta</vt:lpstr>
      <vt:lpstr>Prijevodi</vt:lpstr>
      <vt:lpstr>“Rukopisi”</vt:lpstr>
      <vt:lpstr>Uvod u Bibliju kao povijesna znanost</vt:lpstr>
      <vt:lpstr>Nastanak biblijskih spisa</vt:lpstr>
      <vt:lpstr>Teorija književnosti i teologija</vt:lpstr>
      <vt:lpstr>Povijest</vt:lpstr>
      <vt:lpstr>Znanstvena pitanja</vt:lpstr>
      <vt:lpstr>U tebe se uzdam (Ps 25)</vt:lpstr>
      <vt:lpstr>Luka znanstvenik</vt:lpstr>
      <vt:lpstr>Isus –   Učitelj   Zakona</vt:lpstr>
      <vt:lpstr>Baštiniti život vječni</vt:lpstr>
      <vt:lpstr>Životni putnik i ljudi oko njega</vt:lpstr>
      <vt:lpstr>Bližnji</vt:lpstr>
      <vt:lpstr>Naše boli na se uzeo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Niko</dc:creator>
  <cp:lastModifiedBy>Niko Bilić</cp:lastModifiedBy>
  <cp:revision>96</cp:revision>
  <dcterms:created xsi:type="dcterms:W3CDTF">2012-03-06T13:02:29Z</dcterms:created>
  <dcterms:modified xsi:type="dcterms:W3CDTF">2025-03-20T08:07:03Z</dcterms:modified>
</cp:coreProperties>
</file>