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3" r:id="rId1"/>
    <p:sldMasterId id="2147483684" r:id="rId2"/>
    <p:sldMasterId id="2147483776" r:id="rId3"/>
    <p:sldMasterId id="2147483844" r:id="rId4"/>
    <p:sldMasterId id="2147483990" r:id="rId5"/>
    <p:sldMasterId id="2147484002" r:id="rId6"/>
  </p:sldMasterIdLst>
  <p:notesMasterIdLst>
    <p:notesMasterId r:id="rId19"/>
  </p:notesMasterIdLst>
  <p:sldIdLst>
    <p:sldId id="460" r:id="rId7"/>
    <p:sldId id="461" r:id="rId8"/>
    <p:sldId id="413" r:id="rId9"/>
    <p:sldId id="355" r:id="rId10"/>
    <p:sldId id="309" r:id="rId11"/>
    <p:sldId id="299" r:id="rId12"/>
    <p:sldId id="312" r:id="rId13"/>
    <p:sldId id="316" r:id="rId14"/>
    <p:sldId id="317" r:id="rId15"/>
    <p:sldId id="357" r:id="rId16"/>
    <p:sldId id="462" r:id="rId17"/>
    <p:sldId id="455" r:id="rId18"/>
  </p:sldIdLst>
  <p:sldSz cx="10080625" cy="7559675"/>
  <p:notesSz cx="7102475" cy="102330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6">
          <p15:clr>
            <a:srgbClr val="A4A3A4"/>
          </p15:clr>
        </p15:guide>
        <p15:guide id="2" pos="20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00" autoAdjust="0"/>
  </p:normalViewPr>
  <p:slideViewPr>
    <p:cSldViewPr>
      <p:cViewPr varScale="1">
        <p:scale>
          <a:sx n="83" d="100"/>
          <a:sy n="83" d="100"/>
        </p:scale>
        <p:origin x="389" y="77"/>
      </p:cViewPr>
      <p:guideLst>
        <p:guide orient="horz" pos="2154"/>
        <p:guide pos="2880"/>
      </p:guideLst>
    </p:cSldViewPr>
  </p:slideViewPr>
  <p:outlineViewPr>
    <p:cViewPr>
      <p:scale>
        <a:sx n="25" d="100"/>
        <a:sy n="25" d="1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6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FC396AB0-F6B3-44DF-E462-6439CB443FCA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992188" y="777875"/>
            <a:ext cx="5114925" cy="383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505216D6-D509-2278-A61C-DEEAD16C9AB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81662" cy="4603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hr-HR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2EAC9BA-0DA6-D340-DF39-90E2D5A1884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81338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27038"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87388" algn="l"/>
                <a:tab pos="1374775" algn="l"/>
                <a:tab pos="2062163" algn="l"/>
                <a:tab pos="274955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BE" altLang="sr-Latn-R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E7B6B87-6BAB-E034-5F55-9195A87B368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019550" y="0"/>
            <a:ext cx="3081338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27038"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87388" algn="l"/>
                <a:tab pos="1374775" algn="l"/>
                <a:tab pos="2062163" algn="l"/>
                <a:tab pos="274955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BE" altLang="sr-Latn-R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B607565-84B3-1F3D-9CAF-3526D4964FC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720263"/>
            <a:ext cx="3081338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27038"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87388" algn="l"/>
                <a:tab pos="1374775" algn="l"/>
                <a:tab pos="2062163" algn="l"/>
                <a:tab pos="274955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BE" altLang="sr-Latn-R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C862F6F-5E5F-C852-E6DE-5B027384FD7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019550" y="9720263"/>
            <a:ext cx="3081338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27038" eaLnBrk="1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87388" algn="l"/>
                <a:tab pos="1374775" algn="l"/>
                <a:tab pos="2062163" algn="l"/>
                <a:tab pos="274955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28705D3-18CD-4CD0-B95D-E7C5A2D5AAC9}" type="slidenum">
              <a:rPr lang="fr-BE" altLang="sr-Latn-RS"/>
              <a:pPr>
                <a:defRPr/>
              </a:pPr>
              <a:t>‹#›</a:t>
            </a:fld>
            <a:endParaRPr lang="fr-BE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3A778B-48B8-3F86-E228-192ECEF49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04BEA3-6E98-A4AB-FAAC-D23A38D4B4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95FD93-FCFA-A014-8E42-5EAA61E10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87F9A-DBBE-4F57-8AEB-B928EE42CEB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8583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9AD0A9-ECBC-2F5B-B64D-0A001C51E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CCDA98-91D9-B3CA-91BE-DFF33CEA4B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B87B5D-8922-166A-6499-45A4EA5190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14CEB-669A-4BC9-B48F-BC79A7BFC81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93268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6388"/>
            <a:ext cx="2266950" cy="645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6388"/>
            <a:ext cx="6653213" cy="645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954DAF-254F-AE5E-B33A-D5B13548C8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07A394-B3E4-149E-1194-2199ACCA43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027EE2-4C83-6991-66A0-8A97AB247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FBBCC-5D0A-4C10-A4E3-DE1AEAB5468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329519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8E711D-FBD4-7BFC-DC8E-1D6501F61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FB21FB-3C19-624D-1B20-81FE2D31B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B8C6DB-854B-E143-193F-1DEB545D2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589B7-4E7C-4C06-83E6-EE31F362C6C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271276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9A4B84-4A67-986B-C3AB-4E665C3F0A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45F1A9-C513-F799-76D5-ABFBDFE86F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B8819A-6E72-73E8-9090-83BBF3B745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D05D-1810-410E-8D00-F80129ADB09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277976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1BE9B4-778A-3CA0-E155-3105C0C06D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4466F4-8BB1-DF05-1099-9DC51BC1F3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D7AE19-8F28-C964-3D41-C5C506F8F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331FB-E297-4667-952F-5221FC5E0E2C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04337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9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9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BBDA32-F12F-43E2-DF26-176AFFC8D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74CA1A-B30B-58D9-A12D-73DC68D522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4AE044-C85F-D1D7-7662-5495C94B9C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C6B8F-3D70-4B70-8AAD-CE5AA35CE81D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236734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AF14AA-B265-1E90-72C5-59DBD06D96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F22069-BB9C-491F-8A6E-122D5FB9C9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FD1C7F0-3C37-4E1D-11FA-9A58BD2366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F6046-9A94-4DC2-873A-30B75C30488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196805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872DFA-BEAE-53CC-E663-C55EDE2EF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0641BF-5D04-7030-7A78-CD5C14CBDF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D8A6B1-CD8B-E199-567D-69BDDE3EB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559F1-4EBE-42B7-B5EF-E547614A3F8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861228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04E974-80D5-9EC4-82D5-0ABF2168AC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F735182-2A86-3683-4CDD-62376E7BB6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F5E303-191A-F873-A28B-4F972A599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69976-1D32-4D07-BB20-5232D1762C1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160260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2AB1B-D2D3-B183-291E-2A474853F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663BE2-8E3C-5F6B-17BA-B387CAF2A3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2F8451-C68A-9FD8-EF36-20B0E84E4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7621-593C-4E41-BBD5-2045C9B917F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41161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E110D0-DCD8-16A6-8C27-63168A00C5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5F629F-CF18-0376-827E-0FB8AA1D6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CD4CC-1EDE-0458-07DE-6B5668BDD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78BE6-42A6-4D27-B3C9-ED6CE9A02F1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752874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AE8267-9B9D-C714-5D9B-5136993EE0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C4E0CB-D67F-359D-1283-7552C2154A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F5840A-B6BD-2FDA-44B9-035CA8A9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25479-1200-4A97-B927-7D17944CB3E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776365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848166-73FC-7B5F-7B8F-7491FE574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DBC292-F5F6-2EE5-C05B-2D6EA5364E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8CB4E3-9215-F0F9-A062-FACAB892A1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E8A7D-6AB8-427D-AF7A-49B1D5CFE3C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997014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6388"/>
            <a:ext cx="2266950" cy="645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6388"/>
            <a:ext cx="6653213" cy="645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3F359C-D088-7E4D-BD8E-D476F3E55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637B45-86A8-56F8-96BE-73CEE0A0A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D4D970-007F-3592-9B67-7F3DDDD6A7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428CA-18AD-4BAC-97EC-AD3BDC9B824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621705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E16A11F-CD1A-6F6F-EBD4-F55D4D24D910}"/>
              </a:ext>
            </a:extLst>
          </p:cNvPr>
          <p:cNvGrpSpPr>
            <a:grpSpLocks/>
          </p:cNvGrpSpPr>
          <p:nvPr/>
        </p:nvGrpSpPr>
        <p:grpSpPr bwMode="auto">
          <a:xfrm>
            <a:off x="0" y="2687638"/>
            <a:ext cx="9931400" cy="1160462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DF90355-C778-16B9-B00E-561B743B92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7C2300B5-6188-605F-F97A-21D01AC1A0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9167352E-D2D5-42F0-D533-3A3748E9D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04BA14D7-9E43-AE2D-D015-413A1E6A80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CB434C0-B51B-8385-51E6-8555E8160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2EEEFB0-26CF-B1B4-5B36-777C0121F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EA95F7F6-B9A9-33A9-F4A8-55A01F0EF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altLang="sr-Latn-R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99F55A0F-18B1-CDBD-638F-09229DE71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altLang="sr-Latn-R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CC4D0D2A-FFC3-42D0-CAEE-23B2115D7C3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altLang="sr-Latn-RS"/>
            </a:p>
          </p:txBody>
        </p:sp>
      </p:grpSp>
      <p:sp>
        <p:nvSpPr>
          <p:cNvPr id="1187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2068" y="1847921"/>
            <a:ext cx="8568531" cy="161168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altLang="sr-Latn-RS" noProof="0"/>
              <a:t>Click to edit Master title style</a:t>
            </a:r>
          </a:p>
        </p:txBody>
      </p:sp>
      <p:sp>
        <p:nvSpPr>
          <p:cNvPr id="1187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8879161A-BC74-DF3A-1237-DAF0D417E1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092200" y="6888163"/>
            <a:ext cx="2100263" cy="50323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25281B5-6B1C-41C2-900C-B1BEC50B73E5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65ABF3BD-FDA3-E0D4-3BF4-71E636179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779838" y="6888163"/>
            <a:ext cx="3192462" cy="50323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29B9CA18-F3D0-65DE-F2A7-3D1F643DB4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61263" y="6888163"/>
            <a:ext cx="2098675" cy="50323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D451262-63BC-437B-91F4-8E78D04B978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4175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2AE5B3B-7608-3986-13FA-B135AF284A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33967C7-6F22-B1A1-72B6-51DC71898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9B65231-5FB6-E748-E46B-3A8E8F688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DF138-8A93-4D32-8B70-BC887995F95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90589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5059034"/>
            <a:ext cx="8694539" cy="1653678"/>
          </a:xfrm>
        </p:spPr>
        <p:txBody>
          <a:bodyPr/>
          <a:lstStyle>
            <a:lvl1pPr marL="0" indent="0">
              <a:buNone/>
              <a:defRPr sz="2646"/>
            </a:lvl1pPr>
            <a:lvl2pPr marL="503972" indent="0">
              <a:buNone/>
              <a:defRPr sz="2205"/>
            </a:lvl2pPr>
            <a:lvl3pPr marL="1007943" indent="0">
              <a:buNone/>
              <a:defRPr sz="198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31803C2-3502-AFCE-24CE-5D121D40E8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C69D2F5-2E9F-0D6C-8208-EF66D63F7D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46B5C4E-5085-5ED7-10D9-9FB44991E3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0D58A-A025-43A5-9426-DE4503B9146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14787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3832" y="2224155"/>
            <a:ext cx="4200260" cy="4535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2102" y="2224155"/>
            <a:ext cx="4200260" cy="4535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8D7C1EB-1A60-F571-5209-07246AE53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B955B5-7890-AB95-D1C8-9C133227A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566319C-0261-D6AD-E717-F59E63BD07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86BA-45BF-4FCE-B630-EF133320311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79597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402483"/>
            <a:ext cx="869453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794" y="1853171"/>
            <a:ext cx="426501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794" y="2761381"/>
            <a:ext cx="4265014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1853171"/>
            <a:ext cx="428601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2761381"/>
            <a:ext cx="4286016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E72EB69C-991A-1291-FB5F-164E17DCB6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72D8631-4B94-EE2A-F489-6434E5B72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5191E04-3D3A-9641-6950-E7B5D24D30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BBA8D-742C-40B3-81FE-9D0827CF588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618802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BD3A290-ACF5-3ECA-8DE4-D21CA30E22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431AE5B-FED8-898D-EA99-1CB623138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4C5777D-1D8C-1E70-F898-7821495DC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F137B-474B-43F8-874E-37E01A4ED1D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066762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EF65291F-F527-01C0-5977-77BA7264B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C4520F1-4219-48F3-0046-CC1361BC7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D7309D6-282F-9AEE-63E0-CCFD4278D8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BAD7C-D8F4-423E-91C8-F7390A2A24C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9563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684C3D-71F7-42AC-764C-165809C88D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3CDAB6-29C2-9854-E1DB-E16963D26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1FD9CA-940F-F3A8-9C7A-DA318519D4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0B00D-1144-4381-A219-92A471EC395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1369267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837E09D-FC1C-7EC2-8779-147576F71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886859D-872B-FC10-A2A7-F5EAC931F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0EE98C8-E67F-C769-7FF1-58ED21DCC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CDA8-B1F1-4DAD-A20C-F4C51539B46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87986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A3C163E-17F2-0B1E-B017-BBA2F1E3AD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ABD63D0-8D87-EB60-D367-A2DF0E0EC4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04EF5DC-C57E-3444-F83B-8E1FF69CBB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E3B90-F4FF-47C3-9980-EB45CEF8661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668442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30686BB-075A-4497-EEE2-9A35774F3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DCE53BC-896D-9EC7-4CA7-BA8416F62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75B85A9-0EAC-3693-1A0F-137F3CB1AE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32CF4-B42F-4EA0-ADE6-83F204E8B3D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32982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1479" y="236240"/>
            <a:ext cx="2150884" cy="6523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8829" y="236240"/>
            <a:ext cx="6284639" cy="6523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C923EDE-B5BE-2DEF-953A-4E4CF549F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A34EC73-C77E-3104-15C3-C141E5AD17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202A161-6780-017C-55D6-9BFBD3507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964D6-F368-4305-A528-9519AC5D4B5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19826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/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84773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31366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/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6700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037" y="2351899"/>
            <a:ext cx="4200260" cy="4535805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308" y="2351899"/>
            <a:ext cx="4200260" cy="4535805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6466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38966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847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9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9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8EE7D-BA21-016D-B268-6D1D8013D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AA9592-007D-17C3-DB1B-34B257D5F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D84807-0E98-9831-D362-C9D6B10C0A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0F45D-DCA1-4F0A-9429-8EDBABAD790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3930897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29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1932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40346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00043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4435" y="671971"/>
            <a:ext cx="2142133" cy="62157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036" y="671971"/>
            <a:ext cx="6258388" cy="62157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79936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/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3AA4A6-62D8-43B4-9F8D-6351B8B21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3FBA2A-194E-9F8D-52FB-5D2EA51501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4AD881-DCFC-0970-C0AD-E6F2EAC7B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2020C-3AA1-40B1-A16D-15B9FD8A9BE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839044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656A85-2348-EE2D-3576-0C504D8D1F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1D30BC-7CE2-CD83-D546-E6AE42194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CBF24E-9379-CFEF-EF50-189CD0CCF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B9834-C10D-4729-ADED-34BE893E35F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51582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/>
          <a:lstStyle>
            <a:lvl1pPr algn="l">
              <a:defRPr sz="4409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/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16E587-40B6-9521-5ED5-85FBC6D3D4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6B0A86-531C-801B-21BC-2C7949EC4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8F7636-F095-DC36-F26D-C5C0A3A09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4A5C9-3B0B-4922-8ADE-C5EB7E8770B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472024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94285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94285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44BF0F-BDB0-CF00-F655-CF6DACE8B0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2F310A-374B-1EE4-EB7C-549C94BAB3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E6AB3C-A1E7-00CA-B14D-0FC35067C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250DC-B954-4171-AD4E-3B17598FF16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157087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B1E005-8567-ABEB-3EF5-6B8E9397CE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AD148A-8860-81AA-9496-044D09227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C0D405-CFD7-F852-92CA-B2DBCE407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FCA24-2EF9-4963-AD8E-AD27A1C8F57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8154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CB0F768-25E5-7D61-6C10-95A3855A15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A25105-B71B-AC62-F762-B1880123B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ECD984-CB0C-5AD8-4B45-22EC142592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6E142-A911-49FB-BD44-47AA6E1BDA5D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083209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FED61B0-E268-6EAD-F929-B4DFB312E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D2D147-A79E-2215-7753-1A3C356F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565AED-8E61-D3EA-2529-329171BD31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EF55C-4A4D-46BB-9077-BCF84C58EB7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1760911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413298A-AE4D-2958-7A86-F8A91B0E24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4C0447-7C6D-EEC6-518A-766EFD525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A61F8C-8A22-9582-430A-B0C1263794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3F725-522A-4087-8EEC-6D12806CC22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394781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ED7B2B-38CA-1773-871E-958CBB126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E79B0-C7C2-303D-F715-5258FF9A9D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F4E7F-3773-3A44-C6BC-AF037AE4E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8ED6B-05D2-4829-8941-B13FD328E0F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7333697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C27BB-DBA2-892C-033A-A80F49D658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A99C4-F247-8738-C4FE-F1E59F1BF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A00375-BBBC-5435-79E9-444F8E719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21A7C-3CF7-4C30-8C5D-3204F497D2ED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023586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41A351-D1FD-804A-423B-4782E1083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C9630-3EFC-5D36-58DA-7C0E69E344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70F175-E36E-FBD9-85BB-B426F719A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0F3C8-07D5-4845-8E77-E2C8ADA4975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0062342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08453" y="306237"/>
            <a:ext cx="2268141" cy="6451972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04031" y="306237"/>
            <a:ext cx="6636411" cy="6451972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BAA1DE-D3B4-7225-3D06-76065BC303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047AFC-72A5-7900-E945-5BE7BD54EF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A37890-EFBE-9867-3D74-236E8A092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5BDC1-47C7-42F7-974A-9DB9B455835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585669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/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0613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30000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/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08478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037" y="2351899"/>
            <a:ext cx="4200260" cy="4535805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308" y="2351899"/>
            <a:ext cx="4200260" cy="4535805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396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81C4DF-074E-8A3F-3777-4CAA690F49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18FACB-67AA-AA31-AFE8-5AC992C36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725BB3-24A4-EEEC-1F01-0B282CA9C4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9D05D-2F72-4C0B-B1FE-84270E2BB67D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79302543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310897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50178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9017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52355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1671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16636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4435" y="671971"/>
            <a:ext cx="2142133" cy="62157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036" y="671971"/>
            <a:ext cx="6258388" cy="62157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280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A659C9A-2678-BAC1-252E-CF4E2892DF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056086F-6108-A7AD-D38C-46E565CEB5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35D657-5FCF-B1F9-6DA7-49D6F3D041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8D1D9-5C6D-4042-A095-55EB2AF14B5F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25427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BE4A52-D6B6-3942-320D-3B17FB7285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835825-0A36-8AD9-E189-697CAB185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5A45E6-63E2-F0A0-30D2-D8652A8D0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E5D21-A6EE-4286-BAA0-658EDC7639B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76514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81D5B0-B709-A11C-D3E5-17AF5C202B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7D4420-2CA4-F9C4-C274-C565D31D40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7CEB7A-CCC9-8C2E-1EB3-C6A2176283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0A5E9-BE88-41D2-8533-7F66BA03AE5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3812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EB6A933-56F7-C35A-22E3-808857E04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306388"/>
            <a:ext cx="9072563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630" tIns="50318" rIns="100630" bIns="50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B243D8-9C30-C417-0409-597E2BCDE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63713"/>
            <a:ext cx="9072563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630" tIns="50318" rIns="100630" bIns="50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788C7C0E-43E8-EF1A-1492-BD18E0CE88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825" y="6881813"/>
            <a:ext cx="2351088" cy="504825"/>
          </a:xfrm>
          <a:prstGeom prst="rect">
            <a:avLst/>
          </a:prstGeom>
          <a:noFill/>
          <a:ln>
            <a:noFill/>
          </a:ln>
        </p:spPr>
        <p:txBody>
          <a:bodyPr vert="horz" wrap="square" lIns="100630" tIns="50318" rIns="100630" bIns="503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5FFB898-59C3-04F6-EC68-675F0349FB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8163"/>
            <a:ext cx="3190875" cy="503237"/>
          </a:xfrm>
          <a:prstGeom prst="rect">
            <a:avLst/>
          </a:prstGeom>
          <a:noFill/>
          <a:ln>
            <a:noFill/>
          </a:ln>
        </p:spPr>
        <p:txBody>
          <a:bodyPr vert="horz" wrap="square" lIns="100630" tIns="50318" rIns="100630" bIns="50318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722DC018-F648-2957-36F1-981396F3C7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1813"/>
            <a:ext cx="2352675" cy="504825"/>
          </a:xfrm>
          <a:prstGeom prst="rect">
            <a:avLst/>
          </a:prstGeom>
          <a:noFill/>
          <a:ln>
            <a:noFill/>
          </a:ln>
        </p:spPr>
        <p:txBody>
          <a:bodyPr vert="horz" wrap="square" lIns="100630" tIns="50318" rIns="100630" bIns="503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+mj-lt"/>
              </a:defRPr>
            </a:lvl1pPr>
          </a:lstStyle>
          <a:p>
            <a:pPr>
              <a:defRPr/>
            </a:pPr>
            <a:fld id="{CBB87870-5A2D-429D-A9F2-146D55DDAE9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sp>
        <p:nvSpPr>
          <p:cNvPr id="2055" name="Freeform 7">
            <a:extLst>
              <a:ext uri="{FF2B5EF4-FFF2-40B4-BE49-F238E27FC236}">
                <a16:creationId xmlns:a16="http://schemas.microsoft.com/office/drawing/2014/main" id="{C32BC06C-89BD-8594-A27D-70288E401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252413"/>
            <a:ext cx="9072562" cy="671512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0" tIns="45706" rIns="91410" bIns="45706"/>
          <a:lstStyle/>
          <a:p>
            <a:endParaRPr lang="en-GB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BBC7658E-151E-DC84-F802-3B598B344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825" y="6804025"/>
            <a:ext cx="9072563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l" defTabSz="1008063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358775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27125" indent="-387350" algn="l" defTabSz="10080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76375" indent="-347663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613" indent="-374650" algn="l" defTabSz="10080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0E2B17B-3344-1338-5097-3B5B201D2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306388"/>
            <a:ext cx="9072563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425" tIns="50215" rIns="100425" bIns="50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5599210-0E8C-9271-18FC-E64F752CF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63713"/>
            <a:ext cx="9072563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425" tIns="50215" rIns="100425" bIns="50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D37E5EA3-59A3-7F97-308A-E2089DA24F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825" y="6881813"/>
            <a:ext cx="2351088" cy="504825"/>
          </a:xfrm>
          <a:prstGeom prst="rect">
            <a:avLst/>
          </a:prstGeom>
          <a:noFill/>
          <a:ln>
            <a:noFill/>
          </a:ln>
        </p:spPr>
        <p:txBody>
          <a:bodyPr vert="horz" wrap="square" lIns="100425" tIns="50215" rIns="100425" bIns="502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5281025C-FE03-01F6-983E-43D389649A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8163"/>
            <a:ext cx="3190875" cy="503237"/>
          </a:xfrm>
          <a:prstGeom prst="rect">
            <a:avLst/>
          </a:prstGeom>
          <a:noFill/>
          <a:ln>
            <a:noFill/>
          </a:ln>
        </p:spPr>
        <p:txBody>
          <a:bodyPr vert="horz" wrap="square" lIns="100425" tIns="50215" rIns="100425" bIns="50215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B0E75B8C-F8AF-0558-7E0B-1F35AF0052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1813"/>
            <a:ext cx="2352675" cy="504825"/>
          </a:xfrm>
          <a:prstGeom prst="rect">
            <a:avLst/>
          </a:prstGeom>
          <a:noFill/>
          <a:ln>
            <a:noFill/>
          </a:ln>
        </p:spPr>
        <p:txBody>
          <a:bodyPr vert="horz" wrap="square" lIns="100425" tIns="50215" rIns="100425" bIns="502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+mj-lt"/>
              </a:defRPr>
            </a:lvl1pPr>
          </a:lstStyle>
          <a:p>
            <a:pPr>
              <a:defRPr/>
            </a:pPr>
            <a:fld id="{64413131-7212-442C-8749-4D3853F68DC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sp>
        <p:nvSpPr>
          <p:cNvPr id="3079" name="Freeform 7">
            <a:extLst>
              <a:ext uri="{FF2B5EF4-FFF2-40B4-BE49-F238E27FC236}">
                <a16:creationId xmlns:a16="http://schemas.microsoft.com/office/drawing/2014/main" id="{EFC3F34E-9527-733B-18F8-D5C429244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252413"/>
            <a:ext cx="9072562" cy="671512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0" tIns="45706" rIns="91410" bIns="45706"/>
          <a:lstStyle/>
          <a:p>
            <a:endParaRPr lang="en-GB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4737FEC8-CFDC-ECCA-A512-FDCD56C9A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825" y="6804025"/>
            <a:ext cx="9072563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1008063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defTabSz="10080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358775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27125" indent="-387350" algn="l" defTabSz="10080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76375" indent="-347663" algn="l" defTabSz="10080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613" indent="-374650" algn="l" defTabSz="10080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E9FFA45-5A0B-A88B-F395-256259134BF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60375" y="1211263"/>
            <a:ext cx="482600" cy="5222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646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7570D6-89A9-A68C-74FF-BD008FBF744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82650" y="1211263"/>
            <a:ext cx="361950" cy="522287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646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7760A18-B3C6-60EB-6597-19E537B2378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96900" y="1676400"/>
            <a:ext cx="465138" cy="5238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646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9A54B60-1941-4FCB-68DB-8C9CC727C61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004888" y="1676400"/>
            <a:ext cx="406400" cy="52387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646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F8D4BC0-9517-2E7D-DE30-DAC10619D8C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39700" y="1595438"/>
            <a:ext cx="617538" cy="4667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646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612D2DE-4585-6875-B517-89A13BD16132}"/>
              </a:ext>
            </a:extLst>
          </p:cNvPr>
          <p:cNvSpPr>
            <a:spLocks noChangeArrowheads="1"/>
          </p:cNvSpPr>
          <p:nvPr/>
        </p:nvSpPr>
        <p:spPr bwMode="gray">
          <a:xfrm>
            <a:off x="839788" y="1092200"/>
            <a:ext cx="34925" cy="11604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646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27A95757-3064-415A-C177-6967E53E7FF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8950" y="1963738"/>
            <a:ext cx="9067800" cy="349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646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070CCF8D-9808-C159-38ED-8A8993284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236538"/>
            <a:ext cx="8591550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2601A444-77C3-4CAC-CFB2-5924AEFB4E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03338" y="2224088"/>
            <a:ext cx="8569325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117771" name="Rectangle 11">
            <a:extLst>
              <a:ext uri="{FF2B5EF4-FFF2-40B4-BE49-F238E27FC236}">
                <a16:creationId xmlns:a16="http://schemas.microsoft.com/office/drawing/2014/main" id="{851A37C1-E562-B922-4141-7E39FD0F9A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81113" y="6881813"/>
            <a:ext cx="2100262" cy="504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543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F413E91-7824-4C8B-BA53-98860EE75C30}" type="datetimeFigureOut">
              <a:rPr lang="sr-Latn-CS" altLang="sr-Latn-RS"/>
              <a:pPr>
                <a:defRPr/>
              </a:pPr>
              <a:t>28.3.2025.</a:t>
            </a:fld>
            <a:endParaRPr lang="hr-HR" altLang="sr-Latn-RS"/>
          </a:p>
        </p:txBody>
      </p:sp>
      <p:sp>
        <p:nvSpPr>
          <p:cNvPr id="117772" name="Rectangle 12">
            <a:extLst>
              <a:ext uri="{FF2B5EF4-FFF2-40B4-BE49-F238E27FC236}">
                <a16:creationId xmlns:a16="http://schemas.microsoft.com/office/drawing/2014/main" id="{3E2D0952-D95B-A8DC-1CE1-A9045F35E2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2250" y="6881813"/>
            <a:ext cx="3192463" cy="504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543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17773" name="Rectangle 13">
            <a:extLst>
              <a:ext uri="{FF2B5EF4-FFF2-40B4-BE49-F238E27FC236}">
                <a16:creationId xmlns:a16="http://schemas.microsoft.com/office/drawing/2014/main" id="{C3AB5E35-219F-85BE-D63E-A3DFCB4967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62875" y="6881813"/>
            <a:ext cx="2100263" cy="504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543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C10D130-2DF2-4E59-9401-85BDAB64667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503972" algn="l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1007943" algn="l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511915" algn="l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2015886" algn="l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77825" indent="-3778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1">
            <a:extLst>
              <a:ext uri="{FF2B5EF4-FFF2-40B4-BE49-F238E27FC236}">
                <a16:creationId xmlns:a16="http://schemas.microsoft.com/office/drawing/2014/main" id="{F15A4161-0CF6-6E98-4F9D-5E871F1BE69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0080625" cy="7559675"/>
            <a:chOff x="0" y="0"/>
            <a:chExt cx="5760" cy="4320"/>
          </a:xfrm>
        </p:grpSpPr>
        <p:sp>
          <p:nvSpPr>
            <p:cNvPr id="6149" name="Freeform 17" descr="CITTEXT">
              <a:extLst>
                <a:ext uri="{FF2B5EF4-FFF2-40B4-BE49-F238E27FC236}">
                  <a16:creationId xmlns:a16="http://schemas.microsoft.com/office/drawing/2014/main" id="{26D98F71-35D5-CFAA-B837-36A76EB39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9854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9854 h 3840"/>
                <a:gd name="T8" fmla="*/ 0 w 1824"/>
                <a:gd name="T9" fmla="*/ 9854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0" name="Rectangle 7">
              <a:extLst>
                <a:ext uri="{FF2B5EF4-FFF2-40B4-BE49-F238E27FC236}">
                  <a16:creationId xmlns:a16="http://schemas.microsoft.com/office/drawing/2014/main" id="{F6CE0C0E-D199-9EA9-EAC3-8964E62B3B7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pic>
          <p:nvPicPr>
            <p:cNvPr id="6151" name="Picture 8" descr="CITBANND">
              <a:extLst>
                <a:ext uri="{FF2B5EF4-FFF2-40B4-BE49-F238E27FC236}">
                  <a16:creationId xmlns:a16="http://schemas.microsoft.com/office/drawing/2014/main" id="{3A115ABD-A7F8-B14D-8D2B-AA303DF79A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>
              <a:extLst>
                <a:ext uri="{FF2B5EF4-FFF2-40B4-BE49-F238E27FC236}">
                  <a16:creationId xmlns:a16="http://schemas.microsoft.com/office/drawing/2014/main" id="{A9D19326-01B6-A425-C891-D116BF3F8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grpSp>
          <p:nvGrpSpPr>
            <p:cNvPr id="6153" name="Group 20">
              <a:extLst>
                <a:ext uri="{FF2B5EF4-FFF2-40B4-BE49-F238E27FC236}">
                  <a16:creationId xmlns:a16="http://schemas.microsoft.com/office/drawing/2014/main" id="{F7A9F4A8-5CD8-689A-D65C-9A8F9AB9E30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>
                <a:extLst>
                  <a:ext uri="{FF2B5EF4-FFF2-40B4-BE49-F238E27FC236}">
                    <a16:creationId xmlns:a16="http://schemas.microsoft.com/office/drawing/2014/main" id="{C6387AAF-3067-9EED-9785-E9D29C603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155" name="Group 15">
                <a:extLst>
                  <a:ext uri="{FF2B5EF4-FFF2-40B4-BE49-F238E27FC236}">
                    <a16:creationId xmlns:a16="http://schemas.microsoft.com/office/drawing/2014/main" id="{3C3C9801-ADF0-1E73-F22A-9EDEBDF066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6A8D08DE-D6BA-65B7-7585-8CE8F445CB0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A02F89F2-7155-D501-79F9-DB502B3CAD9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EED98D96-B1AC-7049-61C9-87065006A5B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7E3975CB-3050-FBD0-4517-6F557F85C83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2" y="1193"/>
                  <a:ext cx="94" cy="9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6147" name="Rectangle 2">
            <a:extLst>
              <a:ext uri="{FF2B5EF4-FFF2-40B4-BE49-F238E27FC236}">
                <a16:creationId xmlns:a16="http://schemas.microsoft.com/office/drawing/2014/main" id="{83E9B941-E0AE-9722-0D13-6CBF01F03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7375" y="671513"/>
            <a:ext cx="85693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Titelmasterformat durch Klicken bearbeiten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653BD1D-4E00-587D-A7B0-7140A900A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87375" y="2352675"/>
            <a:ext cx="8569325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Textmasterformate durch Klicken bearbeiten</a:t>
            </a:r>
          </a:p>
          <a:p>
            <a:pPr lvl="1"/>
            <a:r>
              <a:rPr lang="de-DE" altLang="sr-Latn-RS"/>
              <a:t>Zweite Ebene</a:t>
            </a:r>
          </a:p>
          <a:p>
            <a:pPr lvl="2"/>
            <a:r>
              <a:rPr lang="de-DE" altLang="sr-Latn-RS"/>
              <a:t>Dritte Ebene</a:t>
            </a:r>
          </a:p>
          <a:p>
            <a:pPr lvl="3"/>
            <a:r>
              <a:rPr lang="de-DE" altLang="sr-Latn-RS"/>
              <a:t>Vierte Ebene</a:t>
            </a:r>
          </a:p>
          <a:p>
            <a:pPr lvl="4"/>
            <a:r>
              <a:rPr lang="de-DE" altLang="sr-Latn-RS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5pPr>
      <a:lvl6pPr marL="503972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6pPr>
      <a:lvl7pPr marL="1007943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7pPr>
      <a:lvl8pPr marL="1511915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8pPr>
      <a:lvl9pPr marL="2015886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77825" indent="-3778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000">
          <a:solidFill>
            <a:schemeClr val="tx1"/>
          </a:solidFill>
          <a:latin typeface="+mn-lt"/>
          <a:cs typeface="+mn-cs"/>
        </a:defRPr>
      </a:lvl2pPr>
      <a:lvl3pPr marL="1258888" indent="-2508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600">
          <a:solidFill>
            <a:schemeClr val="tx1"/>
          </a:solidFill>
          <a:latin typeface="+mn-lt"/>
          <a:cs typeface="+mn-cs"/>
        </a:defRPr>
      </a:lvl3pPr>
      <a:lvl4pPr marL="1763713" indent="-2508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200">
          <a:solidFill>
            <a:schemeClr val="tx1"/>
          </a:solidFill>
          <a:latin typeface="+mn-lt"/>
          <a:cs typeface="+mn-cs"/>
        </a:defRPr>
      </a:lvl4pPr>
      <a:lvl5pPr marL="2266950" indent="-250825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5pPr>
      <a:lvl6pPr marL="2771844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6pPr>
      <a:lvl7pPr marL="3275815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7pPr>
      <a:lvl8pPr marL="3779787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8pPr>
      <a:lvl9pPr marL="4283758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>
            <a:extLst>
              <a:ext uri="{FF2B5EF4-FFF2-40B4-BE49-F238E27FC236}">
                <a16:creationId xmlns:a16="http://schemas.microsoft.com/office/drawing/2014/main" id="{0D680A50-7F47-1AB5-D750-87C6466A8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42" y="1343942"/>
            <a:ext cx="8736542" cy="1007957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hr-HR" altLang="sr-Latn-RS"/>
          </a:p>
        </p:txBody>
      </p:sp>
      <p:sp>
        <p:nvSpPr>
          <p:cNvPr id="2051" name="Line 8">
            <a:extLst>
              <a:ext uri="{FF2B5EF4-FFF2-40B4-BE49-F238E27FC236}">
                <a16:creationId xmlns:a16="http://schemas.microsoft.com/office/drawing/2014/main" id="{E9214A83-AA73-261B-BCC9-876C3D3E8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4136" y="4367812"/>
            <a:ext cx="717894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BC828FDD-3327-C386-CBCE-5C2C7FFDB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4031" y="306238"/>
            <a:ext cx="9072563" cy="12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2053" name="Rectangle 3">
            <a:extLst>
              <a:ext uri="{FF2B5EF4-FFF2-40B4-BE49-F238E27FC236}">
                <a16:creationId xmlns:a16="http://schemas.microsoft.com/office/drawing/2014/main" id="{F2216B41-C347-52D7-8FEE-002DED504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1763925"/>
            <a:ext cx="9072563" cy="499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6E8FFE78-BB2D-6C87-9CEB-34EEFB4F27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882455"/>
            <a:ext cx="2352146" cy="50397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23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228D4662-CFFD-4CBB-0066-FE747F0787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882455"/>
            <a:ext cx="3192198" cy="50397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23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A62533C1-F90D-F236-1E63-548807FCD4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448" y="6882455"/>
            <a:ext cx="2352146" cy="50397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23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A1F4B28-5EC6-4D8F-8924-9FAE5D1250E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34968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5pPr>
      <a:lvl6pPr marL="503972" algn="l" rtl="0" fontAlgn="base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6pPr>
      <a:lvl7pPr marL="1007943" algn="l" rtl="0" fontAlgn="base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7pPr>
      <a:lvl8pPr marL="1511915" algn="l" rtl="0" fontAlgn="base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8pPr>
      <a:lvl9pPr marL="2015886" algn="l" rtl="0" fontAlgn="base">
        <a:spcBef>
          <a:spcPct val="0"/>
        </a:spcBef>
        <a:spcAft>
          <a:spcPct val="0"/>
        </a:spcAft>
        <a:defRPr sz="463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77979" indent="-37797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307">
          <a:solidFill>
            <a:schemeClr val="tx1"/>
          </a:solidFill>
          <a:latin typeface="+mn-lt"/>
          <a:ea typeface="+mn-ea"/>
          <a:cs typeface="+mn-cs"/>
        </a:defRPr>
      </a:lvl1pPr>
      <a:lvl2pPr marL="738458" indent="-3587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866">
          <a:solidFill>
            <a:schemeClr val="tx1"/>
          </a:solidFill>
          <a:latin typeface="+mn-lt"/>
          <a:cs typeface="+mn-cs"/>
        </a:defRPr>
      </a:lvl2pPr>
      <a:lvl3pPr marL="1126936" indent="-38672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25">
          <a:solidFill>
            <a:schemeClr val="tx1"/>
          </a:solidFill>
          <a:latin typeface="+mn-lt"/>
          <a:cs typeface="+mn-cs"/>
        </a:defRPr>
      </a:lvl3pPr>
      <a:lvl4pPr marL="1476917" indent="-348231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205">
          <a:solidFill>
            <a:schemeClr val="tx1"/>
          </a:solidFill>
          <a:latin typeface="+mn-lt"/>
          <a:cs typeface="+mn-cs"/>
        </a:defRPr>
      </a:lvl4pPr>
      <a:lvl5pPr marL="1853146" indent="-37447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205">
          <a:solidFill>
            <a:schemeClr val="tx1"/>
          </a:solidFill>
          <a:latin typeface="+mn-lt"/>
          <a:cs typeface="+mn-cs"/>
        </a:defRPr>
      </a:lvl5pPr>
      <a:lvl6pPr marL="2357118" indent="-374479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5">
          <a:solidFill>
            <a:schemeClr val="tx1"/>
          </a:solidFill>
          <a:latin typeface="+mn-lt"/>
          <a:cs typeface="+mn-cs"/>
        </a:defRPr>
      </a:lvl6pPr>
      <a:lvl7pPr marL="2861089" indent="-374479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5">
          <a:solidFill>
            <a:schemeClr val="tx1"/>
          </a:solidFill>
          <a:latin typeface="+mn-lt"/>
          <a:cs typeface="+mn-cs"/>
        </a:defRPr>
      </a:lvl7pPr>
      <a:lvl8pPr marL="3365061" indent="-374479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5">
          <a:solidFill>
            <a:schemeClr val="tx1"/>
          </a:solidFill>
          <a:latin typeface="+mn-lt"/>
          <a:cs typeface="+mn-cs"/>
        </a:defRPr>
      </a:lvl8pPr>
      <a:lvl9pPr marL="3869032" indent="-374479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205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">
            <a:extLst>
              <a:ext uri="{FF2B5EF4-FFF2-40B4-BE49-F238E27FC236}">
                <a16:creationId xmlns:a16="http://schemas.microsoft.com/office/drawing/2014/main" id="{3181F23E-80F3-9548-416C-D9FDF629248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0080625" cy="7559675"/>
            <a:chOff x="0" y="0"/>
            <a:chExt cx="5760" cy="4320"/>
          </a:xfrm>
        </p:grpSpPr>
        <p:sp>
          <p:nvSpPr>
            <p:cNvPr id="1029" name="Freeform 17" descr="CITTEXT">
              <a:extLst>
                <a:ext uri="{FF2B5EF4-FFF2-40B4-BE49-F238E27FC236}">
                  <a16:creationId xmlns:a16="http://schemas.microsoft.com/office/drawing/2014/main" id="{986C0A26-2ACD-17A2-8F10-EEDA5EE30C4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64877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64877 h 3840"/>
                <a:gd name="T8" fmla="*/ 0 w 1824"/>
                <a:gd name="T9" fmla="*/ 64877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0" name="Rectangle 7">
              <a:extLst>
                <a:ext uri="{FF2B5EF4-FFF2-40B4-BE49-F238E27FC236}">
                  <a16:creationId xmlns:a16="http://schemas.microsoft.com/office/drawing/2014/main" id="{38DFAB72-1003-FB1C-E77D-DF0CF880084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pic>
          <p:nvPicPr>
            <p:cNvPr id="1031" name="Picture 8" descr="CITBANND">
              <a:extLst>
                <a:ext uri="{FF2B5EF4-FFF2-40B4-BE49-F238E27FC236}">
                  <a16:creationId xmlns:a16="http://schemas.microsoft.com/office/drawing/2014/main" id="{BA439F6F-B0E7-A643-27D6-BC63996C0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>
              <a:extLst>
                <a:ext uri="{FF2B5EF4-FFF2-40B4-BE49-F238E27FC236}">
                  <a16:creationId xmlns:a16="http://schemas.microsoft.com/office/drawing/2014/main" id="{1CB754B4-D8BD-ED8C-4356-9E91165EF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grpSp>
          <p:nvGrpSpPr>
            <p:cNvPr id="1033" name="Group 20">
              <a:extLst>
                <a:ext uri="{FF2B5EF4-FFF2-40B4-BE49-F238E27FC236}">
                  <a16:creationId xmlns:a16="http://schemas.microsoft.com/office/drawing/2014/main" id="{4FAAC243-B5BA-35C4-B39B-80F4221D2D6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1034" name="Freeform 10">
                <a:extLst>
                  <a:ext uri="{FF2B5EF4-FFF2-40B4-BE49-F238E27FC236}">
                    <a16:creationId xmlns:a16="http://schemas.microsoft.com/office/drawing/2014/main" id="{E016F218-BB25-0C63-0F9A-D7E1B610A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035" name="Group 15">
                <a:extLst>
                  <a:ext uri="{FF2B5EF4-FFF2-40B4-BE49-F238E27FC236}">
                    <a16:creationId xmlns:a16="http://schemas.microsoft.com/office/drawing/2014/main" id="{9E9126C1-BE7C-A799-3588-23978B9CEC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29AD4B8F-9E13-3C79-C6AD-0DD5F5A2080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18DFF6B9-B859-32C6-2425-3C9B94C87BE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975A383F-6871-DD52-DEC3-1A9AF319B91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05A22F1E-A6C0-1D74-D431-C61C8C16940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AC94841A-F994-37ED-C843-15211BB05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8037" y="671971"/>
            <a:ext cx="8568531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Titelmasterformat durch Klicken bearbeiten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A35D0730-96D7-6ABF-ABAC-4B6AF0523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88037" y="2351899"/>
            <a:ext cx="8568531" cy="453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Textmasterformate durch Klicken bearbeiten</a:t>
            </a:r>
          </a:p>
          <a:p>
            <a:pPr lvl="1"/>
            <a:r>
              <a:rPr lang="de-DE" altLang="sr-Latn-RS"/>
              <a:t>Zweite Ebene</a:t>
            </a:r>
          </a:p>
          <a:p>
            <a:pPr lvl="2"/>
            <a:r>
              <a:rPr lang="de-DE" altLang="sr-Latn-RS"/>
              <a:t>Dritte Ebene</a:t>
            </a:r>
          </a:p>
          <a:p>
            <a:pPr lvl="3"/>
            <a:r>
              <a:rPr lang="de-DE" altLang="sr-Latn-RS"/>
              <a:t>Vierte Ebene</a:t>
            </a:r>
          </a:p>
          <a:p>
            <a:pPr lvl="4"/>
            <a:r>
              <a:rPr lang="de-DE" altLang="sr-Latn-RS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7399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5pPr>
      <a:lvl6pPr marL="503972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6pPr>
      <a:lvl7pPr marL="1007943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7pPr>
      <a:lvl8pPr marL="1511915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8pPr>
      <a:lvl9pPr marL="2015886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77979" indent="-377979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527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086">
          <a:solidFill>
            <a:schemeClr val="tx1"/>
          </a:solidFill>
          <a:latin typeface="+mn-lt"/>
          <a:cs typeface="+mn-cs"/>
        </a:defRPr>
      </a:lvl2pPr>
      <a:lvl3pPr marL="1259929" indent="-251986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646">
          <a:solidFill>
            <a:schemeClr val="tx1"/>
          </a:solidFill>
          <a:latin typeface="+mn-lt"/>
          <a:cs typeface="+mn-cs"/>
        </a:defRPr>
      </a:lvl3pPr>
      <a:lvl4pPr marL="1763900" indent="-251986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205">
          <a:solidFill>
            <a:schemeClr val="tx1"/>
          </a:solidFill>
          <a:latin typeface="+mn-lt"/>
          <a:cs typeface="+mn-cs"/>
        </a:defRPr>
      </a:lvl4pPr>
      <a:lvl5pPr marL="2267872" indent="-251986" algn="l" rtl="0" eaLnBrk="0" fontAlgn="base" hangingPunct="0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5pPr>
      <a:lvl6pPr marL="2771844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6pPr>
      <a:lvl7pPr marL="3275815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7pPr>
      <a:lvl8pPr marL="3779787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8pPr>
      <a:lvl9pPr marL="4283758" indent="-251986" algn="l" rtl="0" fontAlgn="base">
        <a:spcBef>
          <a:spcPct val="20000"/>
        </a:spcBef>
        <a:spcAft>
          <a:spcPct val="0"/>
        </a:spcAft>
        <a:buChar char="•"/>
        <a:defRPr sz="2205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hr/url?sa=i&amp;rct=j&amp;q=psalm+22&amp;source=images&amp;cd=&amp;cad=rja&amp;docid=6YtcnMIAlR3jCM&amp;tbnid=AYBPWlmSKPE-uM:&amp;ved=0CAUQjRw&amp;url=http%3A%2F%2Freadthroughthebiblewithhillcrest.blogspot.com%2F2009_11_15_archive.html&amp;ei=VDB-UbrDDMXOtQa_uIG4BA&amp;psig=AFQjCNFD2Y6UcEDAY1F8aTbN5_OKQ2km-w&amp;ust=1367310669341276" TargetMode="Externa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hr/url?sa=i&amp;rct=j&amp;q=psalm+22&amp;source=images&amp;cd=&amp;cad=rja&amp;docid=0cgBGrd2VTEzlM&amp;tbnid=oOKcWuJKdRiq6M:&amp;ved=0CAUQjRw&amp;url=http%3A%2F%2Fwww.orangecountypastor.com%2F2008%2F07%2Fpsalm-22-and-jesus.html&amp;ei=LTB-Ube_C4GEtAbf0IHgDA&amp;psig=AFQjCNFD2Y6UcEDAY1F8aTbN5_OKQ2km-w&amp;ust=1367310669341276" TargetMode="Externa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>
            <a:extLst>
              <a:ext uri="{FF2B5EF4-FFF2-40B4-BE49-F238E27FC236}">
                <a16:creationId xmlns:a16="http://schemas.microsoft.com/office/drawing/2014/main" id="{73EE8FB0-C86D-4992-C738-6DD0DEA3CF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2737" y="1368440"/>
            <a:ext cx="5884996" cy="2843629"/>
          </a:xfrm>
        </p:spPr>
        <p:txBody>
          <a:bodyPr/>
          <a:lstStyle/>
          <a:p>
            <a:pPr algn="l" eaLnBrk="1" hangingPunct="1"/>
            <a:r>
              <a:rPr lang="hr-HR" altLang="sr-Latn-RS" sz="59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Kristov mučenički </a:t>
            </a:r>
            <a:b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vapaj</a:t>
            </a:r>
            <a:endParaRPr lang="hr-HR" altLang="sr-Latn-RS" sz="529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9A7E8E5E-2D86-1C9F-8EFD-986E7FAD4E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50230" y="4420310"/>
            <a:ext cx="5727503" cy="2698384"/>
          </a:xfrm>
        </p:spPr>
        <p:txBody>
          <a:bodyPr/>
          <a:lstStyle/>
          <a:p>
            <a:pPr eaLnBrk="1" hangingPunct="1"/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Očev uskrsni odgovor u </a:t>
            </a:r>
            <a:r>
              <a:rPr lang="hr-HR" altLang="sr-Latn-R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</a:t>
            </a:r>
          </a:p>
          <a:p>
            <a:pPr eaLnBrk="1" hangingPunct="1"/>
            <a:br>
              <a:rPr lang="hr-HR" altLang="sr-Latn-RS" sz="3086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08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amdg.eu – Biblija za odrasle</a:t>
            </a:r>
            <a:endParaRPr lang="hr-HR" alt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68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99A2C57-F33B-2EF0-64BE-0834FEA04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685" y="127745"/>
            <a:ext cx="1111202" cy="111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7F1B8D7C-7414-EADE-7326-DC659307E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1" y="127745"/>
            <a:ext cx="1240696" cy="124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6BD02722-8672-A194-82B9-5B3B67AB6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77" y="127745"/>
            <a:ext cx="1366692" cy="103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jesus-on-cross">
            <a:extLst>
              <a:ext uri="{FF2B5EF4-FFF2-40B4-BE49-F238E27FC236}">
                <a16:creationId xmlns:a16="http://schemas.microsoft.com/office/drawing/2014/main" id="{2A6E4033-DD47-3561-6692-BFF7F8B21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732" y="27815"/>
            <a:ext cx="5034950" cy="3775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C2800CB7-49C4-3CA6-AC0A-A97B87AB4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977" y="173831"/>
            <a:ext cx="9072563" cy="1255712"/>
          </a:xfrm>
        </p:spPr>
        <p:txBody>
          <a:bodyPr lIns="100393" tIns="50199" rIns="100393" bIns="50199"/>
          <a:lstStyle/>
          <a:p>
            <a:r>
              <a:rPr lang="hr-HR" altLang="sr-Latn-R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Uslišanje</a:t>
            </a:r>
            <a:r>
              <a:rPr lang="hr-HR" altLang="sr-Latn-R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2340" name="Rectangle 4">
            <a:extLst>
              <a:ext uri="{FF2B5EF4-FFF2-40B4-BE49-F238E27FC236}">
                <a16:creationId xmlns:a16="http://schemas.microsoft.com/office/drawing/2014/main" id="{C3CA75D6-EC61-3F3E-400E-770117F87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971525"/>
            <a:ext cx="9072563" cy="5786463"/>
          </a:xfrm>
        </p:spPr>
        <p:txBody>
          <a:bodyPr lIns="100479" tIns="50242" rIns="100479" bIns="50242"/>
          <a:lstStyle/>
          <a:p>
            <a:pPr lvl="1">
              <a:spcBef>
                <a:spcPts val="500"/>
              </a:spcBef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Čudesan dovršetak:</a:t>
            </a:r>
          </a:p>
          <a:p>
            <a:pPr>
              <a:spcBef>
                <a:spcPts val="500"/>
              </a:spcBef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Osobno: Hvalit ću te (23)</a:t>
            </a:r>
          </a:p>
          <a:p>
            <a:pPr>
              <a:spcBef>
                <a:spcPts val="500"/>
              </a:spcBef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Sveopće: Obratit će se svi </a:t>
            </a:r>
            <a:b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krajevi zemlje (28)</a:t>
            </a:r>
          </a:p>
          <a:p>
            <a:pPr>
              <a:spcBef>
                <a:spcPts val="500"/>
              </a:spcBef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Pokojni će se Bogu klanjati (30)</a:t>
            </a:r>
          </a:p>
          <a:p>
            <a:pPr lvl="1">
              <a:spcBef>
                <a:spcPts val="500"/>
              </a:spcBef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Preokret (25):</a:t>
            </a:r>
          </a:p>
          <a:p>
            <a:pPr>
              <a:spcBef>
                <a:spcPts val="500"/>
              </a:spcBef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Nije prezreo muku jadnika, </a:t>
            </a:r>
            <a:b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 ga je zazvao, on ga je čuo</a:t>
            </a:r>
            <a:endParaRPr lang="hr-HR" alt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500"/>
              </a:spcBef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“odgovorio si mi” </a:t>
            </a:r>
            <a:r>
              <a:rPr lang="he-IL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עניתני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hr-HR" altLang="sr-Latn-R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anît</a:t>
            </a:r>
            <a:r>
              <a:rPr lang="en-US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nî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(22b)</a:t>
            </a:r>
          </a:p>
          <a:p>
            <a:pPr lvl="1">
              <a:spcBef>
                <a:spcPts val="500"/>
              </a:spcBef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KS, LXX,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Vg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“moja jadna duša”</a:t>
            </a:r>
          </a:p>
          <a:p>
            <a:pPr lvl="1">
              <a:spcBef>
                <a:spcPts val="500"/>
              </a:spcBef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ne odgovaraš (3)</a:t>
            </a:r>
            <a:endParaRPr lang="hr-HR" alt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6">
            <a:extLst>
              <a:ext uri="{FF2B5EF4-FFF2-40B4-BE49-F238E27FC236}">
                <a16:creationId xmlns:a16="http://schemas.microsoft.com/office/drawing/2014/main" id="{820C0511-F079-8FFC-ED07-26049DD1D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0"/>
            <a:ext cx="3240087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2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2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2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2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F6FF77-F387-F131-1F9F-8FB9ED7A4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9C52C5D-B87A-0723-6261-C471F2A7052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306388"/>
            <a:ext cx="8281988" cy="1168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619" tIns="50312" rIns="100619" bIns="50312"/>
          <a:lstStyle/>
          <a:p>
            <a:pPr eaLnBrk="1" hangingPunct="1"/>
            <a:r>
              <a:rPr lang="hr-HR" altLang="sr-Latn-R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Raspeti Spasitelj i ja</a:t>
            </a: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3AA500C6-BA1B-F388-1133-1CFCF1E0D745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52500" y="2170113"/>
            <a:ext cx="9128125" cy="51117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619" tIns="50312" rIns="100619" bIns="50312"/>
          <a:lstStyle/>
          <a:p>
            <a:pPr eaLnBrk="1" hangingPunct="1"/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ja Bogu </a:t>
            </a:r>
            <a:b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predbacujem?</a:t>
            </a:r>
          </a:p>
          <a:p>
            <a:pPr eaLnBrk="1" hangingPunct="1"/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Tko napada moje </a:t>
            </a:r>
            <a:b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pouzdanje u Boga? </a:t>
            </a:r>
          </a:p>
          <a:p>
            <a:pPr eaLnBrk="1" hangingPunct="1"/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Koje mi patnje dolaze iz Božje ruke?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EAC5825E-F3FE-A496-7699-506D1B95EDEC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59625" y="0"/>
            <a:ext cx="2921000" cy="5219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17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7C7B107-7DFD-7626-44E6-F98B0D7E5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Kad se probudim (Ps 17)</a:t>
            </a:r>
          </a:p>
        </p:txBody>
      </p:sp>
      <p:pic>
        <p:nvPicPr>
          <p:cNvPr id="3075" name="Picture 2" descr="A close-up of a music note&#10;&#10;AI-generated content may be incorrect.">
            <a:extLst>
              <a:ext uri="{FF2B5EF4-FFF2-40B4-BE49-F238E27FC236}">
                <a16:creationId xmlns:a16="http://schemas.microsoft.com/office/drawing/2014/main" id="{B8741181-C5E1-35DF-E4EA-8B0D44BD5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4" y="2827879"/>
            <a:ext cx="9762831" cy="222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C5F65-6F74-706F-F0E6-ACD6C2AC7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>
            <a:extLst>
              <a:ext uri="{FF2B5EF4-FFF2-40B4-BE49-F238E27FC236}">
                <a16:creationId xmlns:a16="http://schemas.microsoft.com/office/drawing/2014/main" id="{48490573-F389-7DCE-EA6C-D6C04A002E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2737" y="1368440"/>
            <a:ext cx="5884996" cy="2843629"/>
          </a:xfrm>
        </p:spPr>
        <p:txBody>
          <a:bodyPr/>
          <a:lstStyle/>
          <a:p>
            <a:pPr algn="l" eaLnBrk="1" hangingPunct="1"/>
            <a:r>
              <a:rPr lang="hr-HR" altLang="sr-Latn-RS" sz="59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Kristov mučenički </a:t>
            </a:r>
            <a:b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vapaj</a:t>
            </a:r>
            <a:endParaRPr lang="hr-HR" altLang="sr-Latn-RS" sz="529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00A99C35-3E60-5777-ECFA-BFD9131B02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50230" y="4420310"/>
            <a:ext cx="5727503" cy="2698384"/>
          </a:xfrm>
        </p:spPr>
        <p:txBody>
          <a:bodyPr/>
          <a:lstStyle/>
          <a:p>
            <a:pPr eaLnBrk="1" hangingPunct="1"/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Očev uskrsni odgovor u </a:t>
            </a:r>
            <a:r>
              <a:rPr lang="hr-HR" altLang="sr-Latn-R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</a:t>
            </a:r>
          </a:p>
          <a:p>
            <a:pPr eaLnBrk="1" hangingPunct="1"/>
            <a:br>
              <a:rPr lang="hr-HR" altLang="sr-Latn-RS" sz="3086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08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amdg.eu – Biblija za odrasle</a:t>
            </a:r>
            <a:endParaRPr lang="hr-HR" alt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68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04D0247-7528-6279-5AF1-D04C15D7B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685" y="127745"/>
            <a:ext cx="1111202" cy="111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8BDD1DAB-68ED-AB6F-6E1A-3822749E9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1" y="127745"/>
            <a:ext cx="1240696" cy="124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D395ADB7-F817-26E1-736C-02D821BF5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77" y="127745"/>
            <a:ext cx="1366692" cy="103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jesus-on-cross">
            <a:extLst>
              <a:ext uri="{FF2B5EF4-FFF2-40B4-BE49-F238E27FC236}">
                <a16:creationId xmlns:a16="http://schemas.microsoft.com/office/drawing/2014/main" id="{B08B3FE2-2BBF-7607-0F16-3E9F96A95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732" y="27815"/>
            <a:ext cx="5034950" cy="3775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71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AC835E1E-08ED-7F9E-E0EB-67B8ADC465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16757" y="843464"/>
            <a:ext cx="9206354" cy="943210"/>
          </a:xfrm>
        </p:spPr>
        <p:txBody>
          <a:bodyPr anchor="b"/>
          <a:lstStyle/>
          <a:p>
            <a:r>
              <a:rPr lang="hr-HR" altLang="sr-Latn-RS" sz="59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Ime ću tvoje (</a:t>
            </a:r>
            <a:r>
              <a:rPr lang="hr-HR" altLang="sr-Latn-RS" sz="595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59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145)</a:t>
            </a:r>
          </a:p>
        </p:txBody>
      </p:sp>
      <p:pic>
        <p:nvPicPr>
          <p:cNvPr id="13315" name="Picture 5">
            <a:extLst>
              <a:ext uri="{FF2B5EF4-FFF2-40B4-BE49-F238E27FC236}">
                <a16:creationId xmlns:a16="http://schemas.microsoft.com/office/drawing/2014/main" id="{E0C220DF-3297-D1A9-8454-DC5B3DF0C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" y="2096409"/>
            <a:ext cx="10079567" cy="3905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2">
            <a:extLst>
              <a:ext uri="{FF2B5EF4-FFF2-40B4-BE49-F238E27FC236}">
                <a16:creationId xmlns:a16="http://schemas.microsoft.com/office/drawing/2014/main" id="{ED61FE82-813A-3FB4-29EA-9C907BFC0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20" y="2271402"/>
            <a:ext cx="10079568" cy="3905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1BD7A25-3CBE-49D8-4489-1416357A97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306388"/>
            <a:ext cx="8281988" cy="1168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619" tIns="50312" rIns="100619" bIns="50312"/>
          <a:lstStyle/>
          <a:p>
            <a:pPr eaLnBrk="1" hangingPunct="1"/>
            <a:r>
              <a:rPr lang="hr-HR" altLang="sr-Latn-R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Raspeti Spasitelj i ja</a:t>
            </a: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76A38DA2-CF92-934D-A135-FB6FFE5B26B3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52500" y="2170113"/>
            <a:ext cx="9128125" cy="51117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619" tIns="50312" rIns="100619" bIns="50312"/>
          <a:lstStyle/>
          <a:p>
            <a:pPr eaLnBrk="1" hangingPunct="1"/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ja Bogu </a:t>
            </a:r>
            <a:b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predbacujem?</a:t>
            </a:r>
          </a:p>
          <a:p>
            <a:pPr eaLnBrk="1" hangingPunct="1"/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Tko napada moje </a:t>
            </a:r>
            <a:b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pouzdanje u Boga? </a:t>
            </a:r>
          </a:p>
          <a:p>
            <a:pPr eaLnBrk="1" hangingPunct="1"/>
            <a:r>
              <a:rPr lang="hr-HR" altLang="sr-Latn-R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Koje mi patnje dolaze iz Božje ruke?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B4444AA2-238C-F289-8DAC-350B17937A6E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59625" y="0"/>
            <a:ext cx="2921000" cy="5219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D477D68-B09D-3949-0216-C0237C0C1D3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altLang="sr-Latn-RS" sz="5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Molitve Raspetoga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A043770-D039-616E-9E9C-FEEB62E0D91A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4825" y="1763713"/>
            <a:ext cx="9575800" cy="5040312"/>
          </a:xfrm>
        </p:spPr>
        <p:txBody>
          <a:bodyPr/>
          <a:lstStyle/>
          <a:p>
            <a:pPr eaLnBrk="1" hangingPunct="1"/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1.„Oče, oprosti im! Ta ne </a:t>
            </a:r>
            <a:b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znaju što čine.“ (Lk 23,34)</a:t>
            </a:r>
          </a:p>
          <a:p>
            <a:pPr lvl="1" eaLnBrk="1" hangingPunct="1"/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Oko 9 h (Mk 15,25)</a:t>
            </a:r>
          </a:p>
          <a:p>
            <a:pPr eaLnBrk="1" hangingPunct="1"/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altLang="sr-Latn-R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“Eloi, Eloi lama sabahtani</a:t>
            </a: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?” Mk 15,34; </a:t>
            </a:r>
            <a:b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(“Eli, Eli, lema…” Mt 27,46 ) </a:t>
            </a:r>
          </a:p>
          <a:p>
            <a:pPr lvl="1" eaLnBrk="1" hangingPunct="1"/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Kada (Mt 27,45; Mk 15,33; Lk 23,44)?</a:t>
            </a:r>
          </a:p>
          <a:p>
            <a:pPr eaLnBrk="1" hangingPunct="1"/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Nakon tame od 12 do 3 (“pomrčina” Lk 23,45)</a:t>
            </a:r>
          </a:p>
          <a:p>
            <a:pPr eaLnBrk="1" hangingPunct="1"/>
            <a:r>
              <a:rPr lang="pl-PL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3. „Oče, u ruke tvoje predajem duh svoj!“ (23,46)</a:t>
            </a:r>
          </a:p>
          <a:p>
            <a:pPr lvl="1" eaLnBrk="1" hangingPunct="1"/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“u tvoje ruke duh svoj</a:t>
            </a:r>
            <a:r>
              <a:rPr lang="hr-HR" altLang="sr-Latn-R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povjeravam</a:t>
            </a:r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” (Ps 31,6)</a:t>
            </a:r>
          </a:p>
        </p:txBody>
      </p:sp>
      <p:pic>
        <p:nvPicPr>
          <p:cNvPr id="14340" name="Picture 8" descr="JesusCrucified">
            <a:extLst>
              <a:ext uri="{FF2B5EF4-FFF2-40B4-BE49-F238E27FC236}">
                <a16:creationId xmlns:a16="http://schemas.microsoft.com/office/drawing/2014/main" id="{2ED2BC1F-0784-9ABB-DB91-3397B1DF2902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88013" y="0"/>
            <a:ext cx="4392612" cy="32908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470C22C-7AD7-9F20-8DF0-10A85B22F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100393" tIns="50199" rIns="100393" bIns="50199"/>
          <a:lstStyle/>
          <a:p>
            <a:r>
              <a:rPr lang="hr-HR" altLang="sr-Latn-RS" sz="5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Mučenički vapaj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7D5DFB9-75C1-3FB6-07CB-AB735D8C800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4825" y="1043533"/>
            <a:ext cx="6767513" cy="5714455"/>
          </a:xfrm>
        </p:spPr>
        <p:txBody>
          <a:bodyPr lIns="100393" tIns="50199" rIns="100393" bIns="50199"/>
          <a:lstStyle/>
          <a:p>
            <a:pPr marL="742950" lvl="1" indent="-285750" defTabSz="912813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Prvi krik (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15,34; Mt 27,46)</a:t>
            </a:r>
          </a:p>
          <a:p>
            <a:pPr marL="742950" lvl="1" indent="-285750" defTabSz="912813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Ridanje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22,2 kao rika (14)</a:t>
            </a:r>
          </a:p>
          <a:p>
            <a:pPr marL="342900" indent="-342900" defTabSz="912813"/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Opkoljen: Rulje (</a:t>
            </a:r>
            <a:r>
              <a:rPr lang="hr-HR" altLang="sr-Latn-R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22,17)</a:t>
            </a:r>
          </a:p>
          <a:p>
            <a:pPr marL="342900" indent="-342900" defTabSz="912813"/>
            <a:r>
              <a:rPr lang="hr-HR" altLang="sr-Latn-R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Crv</a:t>
            </a: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(7) nasuprot </a:t>
            </a:r>
          </a:p>
          <a:p>
            <a:pPr marL="342900" indent="-342900" defTabSz="912813"/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bikovima, psima, lavovima (13.17)</a:t>
            </a:r>
          </a:p>
          <a:p>
            <a:pPr marL="342900" indent="-342900" defTabSz="912813"/>
            <a:r>
              <a:rPr lang="hr-HR" altLang="sr-Latn-R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psihofizičke muke:</a:t>
            </a:r>
          </a:p>
          <a:p>
            <a:pPr marL="742950" lvl="1" indent="-285750" defTabSz="912813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Srce se topi (15)</a:t>
            </a:r>
          </a:p>
          <a:p>
            <a:pPr marL="742950" lvl="1" indent="-285750" defTabSz="912813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Moj se jezik uz </a:t>
            </a:r>
            <a:b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nepce slijepio (16) </a:t>
            </a:r>
            <a:b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usp.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19,28: “žedan sam” </a:t>
            </a:r>
          </a:p>
          <a:p>
            <a:pPr marL="742950" lvl="1" indent="-285750" defTabSz="912813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Kosti rasute, broje se (18)</a:t>
            </a: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65B06C50-8B49-17C6-E2E8-D54B768BF12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619750" y="4356100"/>
            <a:ext cx="4460875" cy="2330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Kockari kradu odjeću (19 usp. Iv 19,24)</a:t>
            </a:r>
          </a:p>
          <a:p>
            <a:pPr>
              <a:lnSpc>
                <a:spcPct val="90000"/>
              </a:lnSpc>
            </a:pPr>
            <a:r>
              <a:rPr lang="hr-HR" altLang="sr-Latn-R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“Oni me </a:t>
            </a:r>
            <a:r>
              <a:rPr lang="hr-HR" altLang="sr-Latn-RS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gledaju</a:t>
            </a:r>
            <a:r>
              <a:rPr lang="hr-HR" altLang="sr-Latn-R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” (18 usp. Post 15,5; Br 21,9; Zah 12,10; Iv 19,37)</a:t>
            </a:r>
          </a:p>
          <a:p>
            <a:pPr>
              <a:lnSpc>
                <a:spcPct val="90000"/>
              </a:lnSpc>
            </a:pPr>
            <a:endParaRPr lang="hr-HR" altLang="sr-Latn-RS" sz="3000"/>
          </a:p>
        </p:txBody>
      </p:sp>
      <p:pic>
        <p:nvPicPr>
          <p:cNvPr id="15365" name="Picture 6" descr="Psalm+22">
            <a:hlinkClick r:id="rId2"/>
            <a:extLst>
              <a:ext uri="{FF2B5EF4-FFF2-40B4-BE49-F238E27FC236}">
                <a16:creationId xmlns:a16="http://schemas.microsoft.com/office/drawing/2014/main" id="{52918559-1DB4-5DB0-F3DC-3F2B67C02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0"/>
            <a:ext cx="3019425" cy="377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08F5F0C-8070-BF0D-B184-91AED0921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323850"/>
            <a:ext cx="9072563" cy="1255713"/>
          </a:xfrm>
        </p:spPr>
        <p:txBody>
          <a:bodyPr lIns="100479" tIns="50242" rIns="100479" bIns="50242"/>
          <a:lstStyle/>
          <a:p>
            <a:r>
              <a:rPr lang="hr-HR" altLang="sr-Latn-RS" sz="5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Daleki Bog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A5468A3-59C9-5E23-9164-64834363AED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4825" y="1187549"/>
            <a:ext cx="7127875" cy="5570439"/>
          </a:xfrm>
        </p:spPr>
        <p:txBody>
          <a:bodyPr lIns="100479" tIns="50242" rIns="100479" bIns="50242"/>
          <a:lstStyle/>
          <a:p>
            <a:pPr marL="342900" indent="-342900" defTabSz="912813">
              <a:lnSpc>
                <a:spcPct val="90000"/>
              </a:lnSpc>
            </a:pPr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Izriče muku pred Bogom </a:t>
            </a:r>
            <a:b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22,2)</a:t>
            </a:r>
          </a:p>
          <a:p>
            <a:pPr marL="669925" lvl="1" indent="-325438" defTabSz="912813">
              <a:lnSpc>
                <a:spcPct val="90000"/>
              </a:lnSpc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Čiji Bog?</a:t>
            </a:r>
          </a:p>
          <a:p>
            <a:pPr marL="342900" indent="-342900" defTabSz="912813">
              <a:lnSpc>
                <a:spcPct val="90000"/>
              </a:lnSpc>
            </a:pPr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“moj Bog” (4x 2.3.11)</a:t>
            </a:r>
          </a:p>
          <a:p>
            <a:pPr marL="703263" lvl="1" indent="-342900" defTabSz="912813">
              <a:lnSpc>
                <a:spcPct val="90000"/>
              </a:lnSpc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Savez, pripadnost</a:t>
            </a:r>
          </a:p>
          <a:p>
            <a:pPr marL="669925" lvl="1" indent="-325438" defTabSz="912813">
              <a:lnSpc>
                <a:spcPct val="90000"/>
              </a:lnSpc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kada (11)?</a:t>
            </a:r>
          </a:p>
          <a:p>
            <a:pPr marL="342900" indent="-342900" defTabSz="912813">
              <a:lnSpc>
                <a:spcPct val="90000"/>
              </a:lnSpc>
            </a:pPr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krila majčina:</a:t>
            </a:r>
          </a:p>
          <a:p>
            <a:pPr marL="669925" lvl="1" indent="-325438" defTabSz="912813">
              <a:lnSpc>
                <a:spcPct val="90000"/>
              </a:lnSpc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Uloga primalje (10a)</a:t>
            </a:r>
          </a:p>
          <a:p>
            <a:pPr marL="669925" lvl="1" indent="-325438" defTabSz="912813">
              <a:lnSpc>
                <a:spcPct val="90000"/>
              </a:lnSpc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“Učio me </a:t>
            </a:r>
            <a:r>
              <a:rPr lang="hr-HR" altLang="sr-Latn-R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pouzdanju</a:t>
            </a: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(10b)</a:t>
            </a:r>
          </a:p>
          <a:p>
            <a:pPr marL="669925" lvl="1" indent="-325438" defTabSz="912813">
              <a:lnSpc>
                <a:spcPct val="90000"/>
              </a:lnSpc>
            </a:pP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Oci se </a:t>
            </a:r>
            <a:r>
              <a:rPr lang="hr-HR" altLang="sr-Latn-R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uzdali</a:t>
            </a: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(3x 5.6)</a:t>
            </a:r>
          </a:p>
        </p:txBody>
      </p:sp>
      <p:pic>
        <p:nvPicPr>
          <p:cNvPr id="16388" name="Picture 7" descr="jesus_on_the_cross">
            <a:hlinkClick r:id="rId2"/>
            <a:extLst>
              <a:ext uri="{FF2B5EF4-FFF2-40B4-BE49-F238E27FC236}">
                <a16:creationId xmlns:a16="http://schemas.microsoft.com/office/drawing/2014/main" id="{5DBBBDE6-C5ED-F05C-F482-D2324CBBD7B9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24688" y="0"/>
            <a:ext cx="3055937" cy="43561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0E9326C-F1D1-FDA0-3377-D2797B053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323850"/>
            <a:ext cx="9072563" cy="1255713"/>
          </a:xfrm>
        </p:spPr>
        <p:txBody>
          <a:bodyPr lIns="100479" tIns="50242" rIns="100479" bIns="50242"/>
          <a:lstStyle/>
          <a:p>
            <a:r>
              <a:rPr lang="hr-HR" altLang="sr-Latn-RS" sz="5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Teška poruga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204C191-B91B-AE5F-FB9B-33A0AD8A603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4825" y="1403350"/>
            <a:ext cx="8999538" cy="5354638"/>
          </a:xfrm>
        </p:spPr>
        <p:txBody>
          <a:bodyPr lIns="100479" tIns="50242" rIns="100479" bIns="50242"/>
          <a:lstStyle/>
          <a:p>
            <a:pPr marL="342900" indent="-342900" defTabSz="912813"/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“Uzdao se u Boga, </a:t>
            </a:r>
            <a:b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neka ga spasi” (</a:t>
            </a:r>
            <a:r>
              <a:rPr lang="hr-HR" altLang="sr-Latn-R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22,9)</a:t>
            </a:r>
          </a:p>
          <a:p>
            <a:pPr marL="669925" lvl="1" indent="-325438" defTabSz="912813"/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“koji me vide </a:t>
            </a:r>
            <a:b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podruguju mi se” (8) </a:t>
            </a:r>
            <a:b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usp. Mt 27,43:</a:t>
            </a:r>
          </a:p>
          <a:p>
            <a:pPr marL="342900" indent="-342900" defTabSz="912813">
              <a:lnSpc>
                <a:spcPct val="90000"/>
              </a:lnSpc>
            </a:pP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svećenici, pismoznanci, </a:t>
            </a:r>
            <a:b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starješine – teološki autoriteti</a:t>
            </a:r>
          </a:p>
          <a:p>
            <a:pPr marL="703263" lvl="1" indent="-342900" defTabSz="912813">
              <a:lnSpc>
                <a:spcPct val="90000"/>
              </a:lnSpc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hr-HR" altLang="sr-Latn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 ne može spasiti</a:t>
            </a: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hr-HR" altLang="sr-Latn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(Mt 27,42; </a:t>
            </a:r>
            <a:r>
              <a:rPr lang="hr-HR" altLang="sr-Latn-R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hr-HR" altLang="sr-Latn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15,31)</a:t>
            </a:r>
            <a:endParaRPr lang="hr-HR" altLang="sr-Latn-RS" dirty="0"/>
          </a:p>
          <a:p>
            <a:pPr marL="669925" lvl="1" indent="-325438" defTabSz="912813"/>
            <a:endParaRPr lang="hr-HR" altLang="sr-Latn-R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2" name="Picture 6" descr="Slikovni rezultat za crucified">
            <a:extLst>
              <a:ext uri="{FF2B5EF4-FFF2-40B4-BE49-F238E27FC236}">
                <a16:creationId xmlns:a16="http://schemas.microsoft.com/office/drawing/2014/main" id="{E1883287-9F0A-8E73-D886-9B61B8EB4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013" y="0"/>
            <a:ext cx="3122612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A20FF2E9-589B-5CED-2441-C439AC46D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100393" tIns="50199" rIns="100393" bIns="50199"/>
          <a:lstStyle/>
          <a:p>
            <a:r>
              <a:rPr lang="hr-HR" altLang="sr-Latn-RS" sz="5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Pitanje i molba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8E4AA3C1-F4D6-B322-BE0A-AB2BB89BB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187450"/>
            <a:ext cx="9072563" cy="5570538"/>
          </a:xfrm>
        </p:spPr>
        <p:txBody>
          <a:bodyPr lIns="100393" tIns="50199" rIns="100393" bIns="50199"/>
          <a:lstStyle/>
          <a:p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Zašto? – </a:t>
            </a:r>
            <a:r>
              <a:rPr lang="he-IL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למה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r-HR" altLang="sr-Latn-RS" sz="3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lámmâ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εἰς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τί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</a:t>
            </a:r>
            <a:r>
              <a:rPr lang="hr-HR" altLang="sr-Latn-R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eis</a:t>
            </a:r>
            <a:r>
              <a:rPr lang="hr-HR" altLang="sr-Latn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 (</a:t>
            </a:r>
            <a:r>
              <a:rPr lang="hr-HR" altLang="sr-Latn-R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15,34) </a:t>
            </a:r>
          </a:p>
          <a:p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što? Čemu? Svrha?</a:t>
            </a:r>
          </a:p>
          <a:p>
            <a:pPr marL="742950" lvl="1" indent="-285750"/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Uzrok blizine smrti u </a:t>
            </a:r>
            <a:r>
              <a:rPr lang="hr-HR" altLang="sr-Latn-R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22,16b:</a:t>
            </a:r>
          </a:p>
          <a:p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“Ti” (Bog) si me bacio u smrtni prah</a:t>
            </a:r>
          </a:p>
          <a:p>
            <a:pPr marL="742950" lvl="1" indent="-285750"/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Hrabra, bitna molitva (12.20):</a:t>
            </a:r>
          </a:p>
          <a:p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 Ne budi daleko 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</a:t>
            </a: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daleko si! (2)</a:t>
            </a:r>
          </a:p>
          <a:p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Spasi me! (22)</a:t>
            </a:r>
          </a:p>
        </p:txBody>
      </p:sp>
      <p:pic>
        <p:nvPicPr>
          <p:cNvPr id="18436" name="Picture 9" descr="jesus-dies-crucified-pain">
            <a:extLst>
              <a:ext uri="{FF2B5EF4-FFF2-40B4-BE49-F238E27FC236}">
                <a16:creationId xmlns:a16="http://schemas.microsoft.com/office/drawing/2014/main" id="{5501ECB7-9A3F-4B80-3DFA-759E007C3536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80175" y="0"/>
            <a:ext cx="3600450" cy="3151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6_Edge">
  <a:themeElements>
    <a:clrScheme name="6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6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6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Edge">
  <a:themeElements>
    <a:clrScheme name="5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5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5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Edge">
  <a:themeElements>
    <a:clrScheme name="1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1750</TotalTime>
  <Words>578</Words>
  <Application>Microsoft Office PowerPoint</Application>
  <PresentationFormat>Custom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Verdana</vt:lpstr>
      <vt:lpstr>Arial</vt:lpstr>
      <vt:lpstr>Garamond</vt:lpstr>
      <vt:lpstr>Wingdings</vt:lpstr>
      <vt:lpstr>Times New Roman</vt:lpstr>
      <vt:lpstr>Tahoma</vt:lpstr>
      <vt:lpstr>6_Edge</vt:lpstr>
      <vt:lpstr>5_Edge</vt:lpstr>
      <vt:lpstr>Blends</vt:lpstr>
      <vt:lpstr>1_TS001069000</vt:lpstr>
      <vt:lpstr>1_Edge</vt:lpstr>
      <vt:lpstr>2_TS001069000</vt:lpstr>
      <vt:lpstr>12. Kristov mučenički  vapaj</vt:lpstr>
      <vt:lpstr>12. Kristov mučenički  vapaj</vt:lpstr>
      <vt:lpstr>Ime ću tvoje (Ps 145)</vt:lpstr>
      <vt:lpstr>Raspeti Spasitelj i ja</vt:lpstr>
      <vt:lpstr>Molitve Raspetoga</vt:lpstr>
      <vt:lpstr>Mučenički vapaj</vt:lpstr>
      <vt:lpstr>Daleki Bog</vt:lpstr>
      <vt:lpstr>Teška poruga</vt:lpstr>
      <vt:lpstr>Pitanje i molba</vt:lpstr>
      <vt:lpstr>Uslišanje </vt:lpstr>
      <vt:lpstr>Raspeti Spasitelj i ja</vt:lpstr>
      <vt:lpstr>Kad se probudim (Ps 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Auferstehung in der Bibel</dc:title>
  <dc:creator>Communaute Saint Benoit</dc:creator>
  <cp:lastModifiedBy>Niko Bilić</cp:lastModifiedBy>
  <cp:revision>80</cp:revision>
  <cp:lastPrinted>1601-01-01T00:00:00Z</cp:lastPrinted>
  <dcterms:created xsi:type="dcterms:W3CDTF">2011-04-07T09:38:32Z</dcterms:created>
  <dcterms:modified xsi:type="dcterms:W3CDTF">2025-03-28T18:46:34Z</dcterms:modified>
</cp:coreProperties>
</file>