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6" r:id="rId1"/>
    <p:sldMasterId id="2147483677" r:id="rId2"/>
    <p:sldMasterId id="2147483678" r:id="rId3"/>
    <p:sldMasterId id="2147483735" r:id="rId4"/>
    <p:sldMasterId id="2147483798" r:id="rId5"/>
  </p:sldMasterIdLst>
  <p:notesMasterIdLst>
    <p:notesMasterId r:id="rId19"/>
  </p:notesMasterIdLst>
  <p:handoutMasterIdLst>
    <p:handoutMasterId r:id="rId20"/>
  </p:handoutMasterIdLst>
  <p:sldIdLst>
    <p:sldId id="318" r:id="rId6"/>
    <p:sldId id="449" r:id="rId7"/>
    <p:sldId id="407" r:id="rId8"/>
    <p:sldId id="410" r:id="rId9"/>
    <p:sldId id="339" r:id="rId10"/>
    <p:sldId id="404" r:id="rId11"/>
    <p:sldId id="408" r:id="rId12"/>
    <p:sldId id="340" r:id="rId13"/>
    <p:sldId id="405" r:id="rId14"/>
    <p:sldId id="341" r:id="rId15"/>
    <p:sldId id="406" r:id="rId16"/>
    <p:sldId id="409" r:id="rId17"/>
    <p:sldId id="319" r:id="rId18"/>
  </p:sldIdLst>
  <p:sldSz cx="9144000" cy="6858000" type="screen4x3"/>
  <p:notesSz cx="6400800" cy="86868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anose="020B0604030504040204" pitchFamily="34" charset="0"/>
        <a:ea typeface="+mn-ea"/>
        <a:cs typeface="Tahoma" panose="020B060403050404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anose="020B0604030504040204" pitchFamily="34" charset="0"/>
        <a:ea typeface="+mn-ea"/>
        <a:cs typeface="Tahoma" panose="020B060403050404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anose="020B0604030504040204" pitchFamily="34" charset="0"/>
        <a:ea typeface="+mn-ea"/>
        <a:cs typeface="Tahoma" panose="020B060403050404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anose="020B0604030504040204" pitchFamily="34" charset="0"/>
        <a:ea typeface="+mn-ea"/>
        <a:cs typeface="Tahoma" panose="020B060403050404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anose="020B0604030504040204" pitchFamily="34" charset="0"/>
        <a:ea typeface="+mn-ea"/>
        <a:cs typeface="Tahoma" panose="020B0604030504040204" pitchFamily="34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ahoma" panose="020B0604030504040204" pitchFamily="34" charset="0"/>
        <a:ea typeface="+mn-ea"/>
        <a:cs typeface="Tahoma" panose="020B0604030504040204" pitchFamily="34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ahoma" panose="020B0604030504040204" pitchFamily="34" charset="0"/>
        <a:ea typeface="+mn-ea"/>
        <a:cs typeface="Tahoma" panose="020B0604030504040204" pitchFamily="34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ahoma" panose="020B0604030504040204" pitchFamily="34" charset="0"/>
        <a:ea typeface="+mn-ea"/>
        <a:cs typeface="Tahoma" panose="020B0604030504040204" pitchFamily="34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ahoma" panose="020B0604030504040204" pitchFamily="34" charset="0"/>
        <a:ea typeface="+mn-ea"/>
        <a:cs typeface="Tahoma" panose="020B060403050404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FF82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13" autoAdjust="0"/>
    <p:restoredTop sz="94614" autoAdjust="0"/>
  </p:normalViewPr>
  <p:slideViewPr>
    <p:cSldViewPr>
      <p:cViewPr varScale="1">
        <p:scale>
          <a:sx n="54" d="100"/>
          <a:sy n="54" d="100"/>
        </p:scale>
        <p:origin x="82" y="9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4CD4EB9D-B7AA-5547-90A5-AE385A3FE87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773363" cy="433388"/>
          </a:xfrm>
          <a:prstGeom prst="rect">
            <a:avLst/>
          </a:prstGeom>
          <a:noFill/>
          <a:ln>
            <a:noFill/>
          </a:ln>
        </p:spPr>
        <p:txBody>
          <a:bodyPr vert="horz" wrap="square" lIns="79636" tIns="39818" rIns="79636" bIns="39818" numCol="1" anchor="t" anchorCtr="0" compatLnSpc="1">
            <a:prstTxWarp prst="textNoShape">
              <a:avLst/>
            </a:prstTxWarp>
          </a:bodyPr>
          <a:lstStyle>
            <a:lvl1pPr defTabSz="795338" eaLnBrk="1" hangingPunct="1">
              <a:defRPr sz="1000" b="0"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D2BB5166-B4FA-9F87-217E-F14B1062DEF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625850" y="0"/>
            <a:ext cx="2773363" cy="433388"/>
          </a:xfrm>
          <a:prstGeom prst="rect">
            <a:avLst/>
          </a:prstGeom>
          <a:noFill/>
          <a:ln>
            <a:noFill/>
          </a:ln>
        </p:spPr>
        <p:txBody>
          <a:bodyPr vert="horz" wrap="square" lIns="79636" tIns="39818" rIns="79636" bIns="39818" numCol="1" anchor="t" anchorCtr="0" compatLnSpc="1">
            <a:prstTxWarp prst="textNoShape">
              <a:avLst/>
            </a:prstTxWarp>
          </a:bodyPr>
          <a:lstStyle>
            <a:lvl1pPr algn="r" defTabSz="795338" eaLnBrk="1" hangingPunct="1">
              <a:defRPr sz="1000" b="0"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115716" name="Rectangle 4">
            <a:extLst>
              <a:ext uri="{FF2B5EF4-FFF2-40B4-BE49-F238E27FC236}">
                <a16:creationId xmlns:a16="http://schemas.microsoft.com/office/drawing/2014/main" id="{F46E82CE-05E8-AF33-344E-1978409D3B3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251825"/>
            <a:ext cx="2773363" cy="433388"/>
          </a:xfrm>
          <a:prstGeom prst="rect">
            <a:avLst/>
          </a:prstGeom>
          <a:noFill/>
          <a:ln>
            <a:noFill/>
          </a:ln>
        </p:spPr>
        <p:txBody>
          <a:bodyPr vert="horz" wrap="square" lIns="79636" tIns="39818" rIns="79636" bIns="39818" numCol="1" anchor="b" anchorCtr="0" compatLnSpc="1">
            <a:prstTxWarp prst="textNoShape">
              <a:avLst/>
            </a:prstTxWarp>
          </a:bodyPr>
          <a:lstStyle>
            <a:lvl1pPr defTabSz="795338" eaLnBrk="1" hangingPunct="1">
              <a:defRPr sz="1000" b="0"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115717" name="Rectangle 5">
            <a:extLst>
              <a:ext uri="{FF2B5EF4-FFF2-40B4-BE49-F238E27FC236}">
                <a16:creationId xmlns:a16="http://schemas.microsoft.com/office/drawing/2014/main" id="{3491F5BE-3E09-E3C0-EA5A-E2273533773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625850" y="8251825"/>
            <a:ext cx="2773363" cy="433388"/>
          </a:xfrm>
          <a:prstGeom prst="rect">
            <a:avLst/>
          </a:prstGeom>
          <a:noFill/>
          <a:ln>
            <a:noFill/>
          </a:ln>
        </p:spPr>
        <p:txBody>
          <a:bodyPr vert="horz" wrap="square" lIns="79636" tIns="39818" rIns="79636" bIns="39818" numCol="1" anchor="b" anchorCtr="0" compatLnSpc="1">
            <a:prstTxWarp prst="textNoShape">
              <a:avLst/>
            </a:prstTxWarp>
          </a:bodyPr>
          <a:lstStyle>
            <a:lvl1pPr algn="r" defTabSz="795338" eaLnBrk="1" hangingPunct="1">
              <a:defRPr sz="1000" b="0" smtClean="0"/>
            </a:lvl1pPr>
          </a:lstStyle>
          <a:p>
            <a:pPr>
              <a:defRPr/>
            </a:pPr>
            <a:fld id="{F0F88C11-518F-479C-AEA2-C7BBA9F4530E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7D5FE6B0-A522-02BD-07A4-D7D53419433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773363" cy="433388"/>
          </a:xfrm>
          <a:prstGeom prst="rect">
            <a:avLst/>
          </a:prstGeom>
          <a:noFill/>
          <a:ln>
            <a:noFill/>
          </a:ln>
        </p:spPr>
        <p:txBody>
          <a:bodyPr vert="horz" wrap="square" lIns="79636" tIns="39818" rIns="79636" bIns="39818" numCol="1" anchor="t" anchorCtr="0" compatLnSpc="1">
            <a:prstTxWarp prst="textNoShape">
              <a:avLst/>
            </a:prstTxWarp>
          </a:bodyPr>
          <a:lstStyle>
            <a:lvl1pPr defTabSz="795338" eaLnBrk="1" hangingPunct="1">
              <a:defRPr sz="1000" b="0"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136195" name="Rectangle 3">
            <a:extLst>
              <a:ext uri="{FF2B5EF4-FFF2-40B4-BE49-F238E27FC236}">
                <a16:creationId xmlns:a16="http://schemas.microsoft.com/office/drawing/2014/main" id="{EE4ED83F-2F3B-3946-0DF5-2470B9595DA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625850" y="0"/>
            <a:ext cx="2773363" cy="433388"/>
          </a:xfrm>
          <a:prstGeom prst="rect">
            <a:avLst/>
          </a:prstGeom>
          <a:noFill/>
          <a:ln>
            <a:noFill/>
          </a:ln>
        </p:spPr>
        <p:txBody>
          <a:bodyPr vert="horz" wrap="square" lIns="79636" tIns="39818" rIns="79636" bIns="39818" numCol="1" anchor="t" anchorCtr="0" compatLnSpc="1">
            <a:prstTxWarp prst="textNoShape">
              <a:avLst/>
            </a:prstTxWarp>
          </a:bodyPr>
          <a:lstStyle>
            <a:lvl1pPr algn="r" defTabSz="795338" eaLnBrk="1" hangingPunct="1">
              <a:defRPr sz="1000" b="0"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4C001A83-CB1F-295E-E4FE-6B8A67943CD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28700" y="650875"/>
            <a:ext cx="4344988" cy="32591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6197" name="Rectangle 5">
            <a:extLst>
              <a:ext uri="{FF2B5EF4-FFF2-40B4-BE49-F238E27FC236}">
                <a16:creationId xmlns:a16="http://schemas.microsoft.com/office/drawing/2014/main" id="{2EFBBEF1-514C-3A08-6DBF-BF19A38CABB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39763" y="4125913"/>
            <a:ext cx="5121275" cy="3910012"/>
          </a:xfrm>
          <a:prstGeom prst="rect">
            <a:avLst/>
          </a:prstGeom>
          <a:noFill/>
          <a:ln>
            <a:noFill/>
          </a:ln>
        </p:spPr>
        <p:txBody>
          <a:bodyPr vert="horz" wrap="square" lIns="79636" tIns="39818" rIns="79636" bIns="398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/>
              <a:t>Click to edit Master text styles</a:t>
            </a:r>
          </a:p>
          <a:p>
            <a:pPr lvl="1"/>
            <a:r>
              <a:rPr lang="hr-HR" noProof="0"/>
              <a:t>Second level</a:t>
            </a:r>
          </a:p>
          <a:p>
            <a:pPr lvl="2"/>
            <a:r>
              <a:rPr lang="hr-HR" noProof="0"/>
              <a:t>Third level</a:t>
            </a:r>
          </a:p>
          <a:p>
            <a:pPr lvl="3"/>
            <a:r>
              <a:rPr lang="hr-HR" noProof="0"/>
              <a:t>Fourth level</a:t>
            </a:r>
          </a:p>
          <a:p>
            <a:pPr lvl="4"/>
            <a:r>
              <a:rPr lang="hr-HR" noProof="0"/>
              <a:t>Fifth level</a:t>
            </a:r>
          </a:p>
        </p:txBody>
      </p:sp>
      <p:sp>
        <p:nvSpPr>
          <p:cNvPr id="136198" name="Rectangle 6">
            <a:extLst>
              <a:ext uri="{FF2B5EF4-FFF2-40B4-BE49-F238E27FC236}">
                <a16:creationId xmlns:a16="http://schemas.microsoft.com/office/drawing/2014/main" id="{DF7C8EE9-2A10-19E2-D1C2-ED30A07822C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251825"/>
            <a:ext cx="2773363" cy="433388"/>
          </a:xfrm>
          <a:prstGeom prst="rect">
            <a:avLst/>
          </a:prstGeom>
          <a:noFill/>
          <a:ln>
            <a:noFill/>
          </a:ln>
        </p:spPr>
        <p:txBody>
          <a:bodyPr vert="horz" wrap="square" lIns="79636" tIns="39818" rIns="79636" bIns="39818" numCol="1" anchor="b" anchorCtr="0" compatLnSpc="1">
            <a:prstTxWarp prst="textNoShape">
              <a:avLst/>
            </a:prstTxWarp>
          </a:bodyPr>
          <a:lstStyle>
            <a:lvl1pPr defTabSz="795338" eaLnBrk="1" hangingPunct="1">
              <a:defRPr sz="1000" b="0"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136199" name="Rectangle 7">
            <a:extLst>
              <a:ext uri="{FF2B5EF4-FFF2-40B4-BE49-F238E27FC236}">
                <a16:creationId xmlns:a16="http://schemas.microsoft.com/office/drawing/2014/main" id="{532A72CB-7767-A6A0-6B82-B2B39381D4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625850" y="8251825"/>
            <a:ext cx="2773363" cy="433388"/>
          </a:xfrm>
          <a:prstGeom prst="rect">
            <a:avLst/>
          </a:prstGeom>
          <a:noFill/>
          <a:ln>
            <a:noFill/>
          </a:ln>
        </p:spPr>
        <p:txBody>
          <a:bodyPr vert="horz" wrap="square" lIns="79636" tIns="39818" rIns="79636" bIns="39818" numCol="1" anchor="b" anchorCtr="0" compatLnSpc="1">
            <a:prstTxWarp prst="textNoShape">
              <a:avLst/>
            </a:prstTxWarp>
          </a:bodyPr>
          <a:lstStyle>
            <a:lvl1pPr algn="r" defTabSz="795338" eaLnBrk="1" hangingPunct="1">
              <a:defRPr sz="1000" b="0" smtClean="0"/>
            </a:lvl1pPr>
          </a:lstStyle>
          <a:p>
            <a:pPr>
              <a:defRPr/>
            </a:pPr>
            <a:fld id="{F74939D9-8EC2-4987-992E-B9EB26B74432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A346F4-AF7F-588C-C0AC-1EE2EDE44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6C339EC-A575-4EFE-9133-8E5EE60B3054}" type="datetimeFigureOut">
              <a:rPr lang="sr-Latn-CS" altLang="en-US"/>
              <a:pPr>
                <a:defRPr/>
              </a:pPr>
              <a:t>14.3.2025.</a:t>
            </a:fld>
            <a:endParaRPr lang="hr-H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9E50D9-8E75-F844-119E-E5343BCEA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85FA46-20C4-99C8-808B-0A42C0E99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5B7697C-6FFF-4754-86F2-5650AB687DE7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51096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4F93-93B1-EC67-944E-244042ECA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8A5F8ED-9035-4B73-ADD6-C914A7CCA8CA}" type="datetimeFigureOut">
              <a:rPr lang="sr-Latn-CS" altLang="en-US"/>
              <a:pPr>
                <a:defRPr/>
              </a:pPr>
              <a:t>14.3.2025.</a:t>
            </a:fld>
            <a:endParaRPr lang="hr-H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3C2DBD-9919-E8E4-693E-AEEAB7127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41028C-9A3F-C8EA-3FCA-FD49AB7C0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2727AC-0288-41BD-9E8B-DA29A2D0E1C8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905539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58264-6290-27F8-45B9-F7599AAE3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2EBAD83-0C32-40A1-8B77-AADBEF81B184}" type="datetimeFigureOut">
              <a:rPr lang="sr-Latn-CS" altLang="en-US"/>
              <a:pPr>
                <a:defRPr/>
              </a:pPr>
              <a:t>14.3.2025.</a:t>
            </a:fld>
            <a:endParaRPr lang="hr-H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FE2EAB-927F-63B8-14E2-9330F5111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B8E3DB-68F5-BF8A-C742-2DB348E53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651E75D-7190-4643-B487-0EB5953D2C71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6032908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41EFEF-6BE0-D0CB-A902-913446751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E8CF86-C987-4CAA-8A19-C679365F0F83}" type="datetimeFigureOut">
              <a:rPr lang="sr-Latn-CS" altLang="en-US"/>
              <a:pPr>
                <a:defRPr/>
              </a:pPr>
              <a:t>14.3.2025.</a:t>
            </a:fld>
            <a:endParaRPr lang="hr-H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AFD53B-6BCD-A566-C4BF-B358F6F5C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163EB8-5366-8258-8BB5-1D8E9EF3D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3BB8789-324F-4CA9-8EE0-E77669BA9D43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70766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D3E74-141A-627F-857C-15D22F0C8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8B77E61-E362-44DF-9DBB-4A07CAFE2184}" type="datetimeFigureOut">
              <a:rPr lang="sr-Latn-CS" altLang="en-US"/>
              <a:pPr>
                <a:defRPr/>
              </a:pPr>
              <a:t>14.3.2025.</a:t>
            </a:fld>
            <a:endParaRPr lang="hr-H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F0D615-3EFF-56D5-D321-EA3D0B6AA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19C2F0-6A3B-DDD4-0E6B-DB600543D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46F09E0-6D4C-45F4-9D9A-B7360A15D356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42886087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824740-B2BA-52FE-5B08-F8E1E6CBD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2FA1AD-8A2B-4316-899D-7022837F96D8}" type="datetimeFigureOut">
              <a:rPr lang="sr-Latn-CS" altLang="en-US"/>
              <a:pPr>
                <a:defRPr/>
              </a:pPr>
              <a:t>14.3.2025.</a:t>
            </a:fld>
            <a:endParaRPr lang="hr-H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9B3B4F-D6BA-3991-A39D-49CE992A6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18B1A3-AB1D-D97C-AF24-45C73E46B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9F77B3E-E9B1-4C17-9E92-A98F12E98F40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4581961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6B671D-241F-532F-1D86-8676A963D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9F2F4B5-2538-4874-A943-3981987250CB}" type="datetimeFigureOut">
              <a:rPr lang="sr-Latn-CS" altLang="en-US"/>
              <a:pPr>
                <a:defRPr/>
              </a:pPr>
              <a:t>14.3.2025.</a:t>
            </a:fld>
            <a:endParaRPr lang="hr-H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5596DC-7837-15B9-5AA6-695509C22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BA2DD-E221-544A-ADE2-A38C49452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5097C4-04F7-49D1-B30D-E9E5A2A94C0C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5043332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8F4D53-4268-14C2-791D-37C0AF673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E24D5D7-3141-4883-8B2A-722974676366}" type="datetimeFigureOut">
              <a:rPr lang="sr-Latn-CS" altLang="en-US"/>
              <a:pPr>
                <a:defRPr/>
              </a:pPr>
              <a:t>14.3.2025.</a:t>
            </a:fld>
            <a:endParaRPr lang="hr-H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CC09C5-5816-EA34-54AC-8034E38F3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00E0A6-3464-E140-C66F-F5FFFE5C9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F7B16B-54C1-4F98-A915-EE0EBA4C3297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3531770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97EC02-C0D5-DBAD-A278-056DE0145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D1FD086-1333-40C4-BCC2-7D4B639D0F70}" type="datetimeFigureOut">
              <a:rPr lang="sr-Latn-CS" altLang="en-US"/>
              <a:pPr>
                <a:defRPr/>
              </a:pPr>
              <a:t>14.3.2025.</a:t>
            </a:fld>
            <a:endParaRPr lang="hr-HR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8919F2-0053-5D1F-DE40-017C2A0D3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E7DA10-21FC-D28E-CFB2-DC96B35F5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85FAEE7-400C-4C53-815B-B0757B9F94E9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8986120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38B957-3991-6915-60B1-B27148D2B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CBCA2B-3C80-4132-B8B1-F2931E5AC011}" type="datetimeFigureOut">
              <a:rPr lang="sr-Latn-CS" altLang="en-US"/>
              <a:pPr>
                <a:defRPr/>
              </a:pPr>
              <a:t>14.3.2025.</a:t>
            </a:fld>
            <a:endParaRPr lang="hr-HR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542FE7-AA34-20CD-038D-AB41B50D1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A7BD81-43A9-56A0-D500-4B47AF655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224BE7-8B42-4831-81DF-E0BA45EED33E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4143733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8D4838-C1B4-C090-0E81-9ABFA2993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7837E13-CFBA-4E1B-87F5-197E36CB5EFD}" type="datetimeFigureOut">
              <a:rPr lang="sr-Latn-CS" altLang="en-US"/>
              <a:pPr>
                <a:defRPr/>
              </a:pPr>
              <a:t>14.3.2025.</a:t>
            </a:fld>
            <a:endParaRPr lang="hr-HR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CCDF1C-5F1C-CB21-2D7A-B7C7C9FC8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53FE31-8EAA-6BDA-C075-ED2CBA0EB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2C3977-090F-43CB-AFA9-7201FFC1CF55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941043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AA78E6-0555-D2C6-A805-5DEDFC654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FA59567-BC6E-497A-86FD-5D93EACD0332}" type="datetimeFigureOut">
              <a:rPr lang="sr-Latn-CS" altLang="en-US"/>
              <a:pPr>
                <a:defRPr/>
              </a:pPr>
              <a:t>14.3.2025.</a:t>
            </a:fld>
            <a:endParaRPr lang="hr-H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32A730-4A19-7F9B-A4A4-CB7CE4400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E820F1-0FC2-C680-754A-8A374649C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29E568D-461D-42EB-A18D-94A31F4B8AEB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614041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8873FB-9C54-014C-9E79-FA1CF54C5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99A86B3-C1ED-4F3E-9FF1-0BA6613DF52C}" type="datetimeFigureOut">
              <a:rPr lang="sr-Latn-CS" altLang="en-US"/>
              <a:pPr>
                <a:defRPr/>
              </a:pPr>
              <a:t>14.3.2025.</a:t>
            </a:fld>
            <a:endParaRPr lang="hr-H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139BD2-5C58-6830-16E7-A8A144A0D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B74BD8-BB3F-4007-564D-2F92F1C0D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9E0E29-54BF-47F5-936D-5B56DE256DC5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2900247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B4BF44-5FF4-6B85-13C0-A02945629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8B8ECD-DB36-47A3-AB9E-06980D582A86}" type="datetimeFigureOut">
              <a:rPr lang="sr-Latn-CS" altLang="en-US"/>
              <a:pPr>
                <a:defRPr/>
              </a:pPr>
              <a:t>14.3.2025.</a:t>
            </a:fld>
            <a:endParaRPr lang="hr-H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B8068A-7B2E-2E5F-DB45-733F08A28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B96F48-BA15-8B09-CD77-7B63D2451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9757F55-0465-48F0-8B6D-9B27719E3F6A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5585920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C26C2E-D042-E933-AA0A-FCAA9F2D8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DF482DE-C71F-4928-93FC-F37E8AE67111}" type="datetimeFigureOut">
              <a:rPr lang="sr-Latn-CS" altLang="en-US"/>
              <a:pPr>
                <a:defRPr/>
              </a:pPr>
              <a:t>14.3.2025.</a:t>
            </a:fld>
            <a:endParaRPr lang="hr-H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B13DD-E048-60F6-9964-900E958A5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46EBCA-E95D-0A95-2D06-44165EC3C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93B33F4-73AB-4AA4-9B7B-DFD8C02AA730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4124303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319F20-B43B-5C9C-50B5-BD54355FC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9BF9972-88B2-4511-A313-23EC4B241AA5}" type="datetimeFigureOut">
              <a:rPr lang="sr-Latn-CS" altLang="en-US"/>
              <a:pPr>
                <a:defRPr/>
              </a:pPr>
              <a:t>14.3.2025.</a:t>
            </a:fld>
            <a:endParaRPr lang="hr-H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E991D3-A85A-C5C4-E083-15664CB77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FBC2C4-982C-B028-E7C2-967CC606B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F795FCB-0E00-44C4-AC34-216AEBF57D90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6989835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A32484-1412-6559-F34B-6A5AF0DBD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3E5EC81-3D1A-4427-A561-F9E7811FC56C}" type="datetimeFigureOut">
              <a:rPr lang="sr-Latn-CS" altLang="en-US"/>
              <a:pPr>
                <a:defRPr/>
              </a:pPr>
              <a:t>14.3.2025.</a:t>
            </a:fld>
            <a:endParaRPr lang="hr-H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BF6CE0-3AF5-0614-D72B-637F97A1E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AEF53A-8A78-E400-6381-C81BE38B9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3F098A-138C-41D1-9F0F-CA428A686C1E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3924436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1080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1827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37105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1336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21336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1054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189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063537-34D7-BAE8-6A3A-DF8CC52C4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7342910-B2EC-4523-B9A5-AB1992270993}" type="datetimeFigureOut">
              <a:rPr lang="sr-Latn-CS" altLang="en-US"/>
              <a:pPr>
                <a:defRPr/>
              </a:pPr>
              <a:t>14.3.2025.</a:t>
            </a:fld>
            <a:endParaRPr lang="hr-H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D48997-12A4-974E-2046-B342A8E91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0FEA2A-E32A-87B2-37C3-4DD9A8F2E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7137126-1017-4B86-9D3D-95F7AFC28691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41126952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38004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38702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148607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688773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61506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609600"/>
            <a:ext cx="19431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609600"/>
            <a:ext cx="56769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1860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FB9042D5-1A67-4645-8FD0-D8BA7E2BF033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74C08357-B30C-FC06-5837-B504FBD8578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057FD871-2F5D-CDBD-E596-571550679C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DC3C4E50-A4A0-CEAB-3245-11FE13A83A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C52DA364-CD13-C6EF-9045-24A4F92D9E9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43BDA48-98BB-8884-65B7-E11D4AFA53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A59E8183-DF2F-5F6A-BF12-E0E3E4EF69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BD5BF7A2-919B-86F5-CBEC-0CD4E1981B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F109D973-CBE0-114E-4AC3-85CB14BA4A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A62BC8A6-D144-7816-7E5D-D8582540E3C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rot="10800000"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sp>
        <p:nvSpPr>
          <p:cNvPr id="8500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hr-HR" noProof="0"/>
              <a:t>Click to edit Master title style</a:t>
            </a:r>
          </a:p>
        </p:txBody>
      </p:sp>
      <p:sp>
        <p:nvSpPr>
          <p:cNvPr id="8500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hr-HR" noProof="0"/>
              <a:t>Click to edit Master subtitle style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42A55F09-40C0-F90C-10D8-2187F285F1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BF5CFB71-D47F-49A3-8AEE-CC9C8C456E4B}" type="datetime1">
              <a:rPr lang="de-DE"/>
              <a:pPr>
                <a:defRPr/>
              </a:pPr>
              <a:t>14.03.2025</a:t>
            </a:fld>
            <a:endParaRPr lang="hr-HR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D704839B-AB46-D6BA-3749-1E844EFACD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D2789D38-51BD-9BA8-62F2-2751DE003F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1E6BA-FA49-4B20-9B66-194CD71CD486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54723779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9106007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248927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5433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D60341-FCAE-52FE-7C83-D45B565F0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0AEC10-2CF7-4017-90E3-D6FD1CCC2880}" type="datetimeFigureOut">
              <a:rPr lang="sr-Latn-CS" altLang="en-US"/>
              <a:pPr>
                <a:defRPr/>
              </a:pPr>
              <a:t>14.3.2025.</a:t>
            </a:fld>
            <a:endParaRPr lang="hr-H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09C871-2634-7965-4625-8D000CEC9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49D28E-8670-E9C6-6E3A-2C0C74DB0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DB247C2-5E35-4073-BD65-88FC3378063B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40527695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133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2133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5397884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987014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7835177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671670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982559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454640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7894683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609600"/>
            <a:ext cx="19431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609600"/>
            <a:ext cx="56769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59079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419524-3EC7-6062-2D6A-E9DDD72B0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458E106-5D45-4ACD-BCB2-AF6CEAD435EF}" type="datetimeFigureOut">
              <a:rPr lang="sr-Latn-CS" altLang="en-US"/>
              <a:pPr>
                <a:defRPr/>
              </a:pPr>
              <a:t>14.3.2025.</a:t>
            </a:fld>
            <a:endParaRPr lang="hr-HR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BD3C33-5006-AE27-EC3C-A6B6EBF63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4A24D2-5575-BBF7-EC03-46AC7D8A6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55728B-6600-4F05-AA72-E37149573B51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940718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7610CB-5566-703F-619B-206F55342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A6D16E2-108B-41F7-AF6E-6BEF5E7D78DF}" type="datetimeFigureOut">
              <a:rPr lang="sr-Latn-CS" altLang="en-US"/>
              <a:pPr>
                <a:defRPr/>
              </a:pPr>
              <a:t>14.3.2025.</a:t>
            </a:fld>
            <a:endParaRPr lang="hr-HR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EA27DC-24F8-ED9A-818F-083E00938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83DAC4-5F20-625E-6BBF-93B0775CB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2DB5F90-7BAB-4131-B7F9-AF65D476C2CA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274041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5AEF3D-858D-84F1-16C6-6294658B7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F25E344-5282-4B8B-A36A-0A842F333444}" type="datetimeFigureOut">
              <a:rPr lang="sr-Latn-CS" altLang="en-US"/>
              <a:pPr>
                <a:defRPr/>
              </a:pPr>
              <a:t>14.3.2025.</a:t>
            </a:fld>
            <a:endParaRPr lang="hr-HR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85D8B6-12B2-7D07-7FB9-B88A1BADE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E6B984-3A4B-0CC1-B0D8-CF97BCFB2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36DBDE-F37B-4D93-8898-5CA733193019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64929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2D0EBE-4272-CAF8-0026-576E3EBB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EDA707B-E79A-4EF4-BEC2-144C406ED6FA}" type="datetimeFigureOut">
              <a:rPr lang="sr-Latn-CS" altLang="en-US"/>
              <a:pPr>
                <a:defRPr/>
              </a:pPr>
              <a:t>14.3.2025.</a:t>
            </a:fld>
            <a:endParaRPr lang="hr-H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4B69D3-C86E-F824-8B3B-C17811B84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323319-01A4-A4F2-F67B-7A7F469ED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A85982-A6F9-4D01-9012-0E341BE2A4E9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039381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A80032-3751-AC6E-8EE9-89A18E679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B02D749-846F-4BAC-9BFB-6DB45E5B8E01}" type="datetimeFigureOut">
              <a:rPr lang="sr-Latn-CS" altLang="en-US"/>
              <a:pPr>
                <a:defRPr/>
              </a:pPr>
              <a:t>14.3.2025.</a:t>
            </a:fld>
            <a:endParaRPr lang="hr-H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FFE7D3-6B1F-2FDD-43D9-A37F9BF43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75B14-5D32-12B1-757D-2D4B7C135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EF689A8-0C5D-48D8-8E61-7A26089D1A1E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438901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3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7C83CA5-85BF-3AE4-45ED-6712CE5629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A3C20CA-DF27-DC3C-C039-5F1746714C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Click to edit Master text styles</a:t>
            </a:r>
          </a:p>
          <a:p>
            <a:pPr lvl="1"/>
            <a:r>
              <a:rPr lang="hr-HR" altLang="en-US"/>
              <a:t>Second level</a:t>
            </a:r>
          </a:p>
          <a:p>
            <a:pPr lvl="2"/>
            <a:r>
              <a:rPr lang="hr-HR" altLang="en-US"/>
              <a:t>Third level</a:t>
            </a:r>
          </a:p>
          <a:p>
            <a:pPr lvl="3"/>
            <a:r>
              <a:rPr lang="hr-HR" altLang="en-US"/>
              <a:t>Fourth level</a:t>
            </a:r>
          </a:p>
          <a:p>
            <a:pPr lvl="4"/>
            <a:r>
              <a:rPr lang="hr-HR" altLang="en-US"/>
              <a:t>Fifth level</a:t>
            </a:r>
          </a:p>
        </p:txBody>
      </p:sp>
      <p:sp>
        <p:nvSpPr>
          <p:cNvPr id="197636" name="Rectangle 4">
            <a:extLst>
              <a:ext uri="{FF2B5EF4-FFF2-40B4-BE49-F238E27FC236}">
                <a16:creationId xmlns:a16="http://schemas.microsoft.com/office/drawing/2014/main" id="{3680C3E2-136A-90F5-ADA9-561873B6717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5289EDE-3C64-430D-B08F-42968B80538A}" type="datetimeFigureOut">
              <a:rPr lang="sr-Latn-CS" altLang="en-US"/>
              <a:pPr>
                <a:defRPr/>
              </a:pPr>
              <a:t>14.3.2025.</a:t>
            </a:fld>
            <a:endParaRPr lang="hr-HR" altLang="en-US"/>
          </a:p>
        </p:txBody>
      </p:sp>
      <p:sp>
        <p:nvSpPr>
          <p:cNvPr id="197637" name="Rectangle 5">
            <a:extLst>
              <a:ext uri="{FF2B5EF4-FFF2-40B4-BE49-F238E27FC236}">
                <a16:creationId xmlns:a16="http://schemas.microsoft.com/office/drawing/2014/main" id="{4AB6AF9E-DE34-1092-DA08-1E26F063E39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197638" name="Rectangle 6">
            <a:extLst>
              <a:ext uri="{FF2B5EF4-FFF2-40B4-BE49-F238E27FC236}">
                <a16:creationId xmlns:a16="http://schemas.microsoft.com/office/drawing/2014/main" id="{A6A0E5FA-934D-4A59-7E7E-8C288537104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AA2B956-F3E4-4382-B287-C3337354BFEB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AEFAC76-E520-B0B0-6018-5D96CBAA5B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2F65A89-5DA5-AA97-9B2F-7D1E9EE845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Click to edit Master text styles</a:t>
            </a:r>
          </a:p>
          <a:p>
            <a:pPr lvl="1"/>
            <a:r>
              <a:rPr lang="hr-HR" altLang="en-US"/>
              <a:t>Second level</a:t>
            </a:r>
          </a:p>
          <a:p>
            <a:pPr lvl="2"/>
            <a:r>
              <a:rPr lang="hr-HR" altLang="en-US"/>
              <a:t>Third level</a:t>
            </a:r>
          </a:p>
          <a:p>
            <a:pPr lvl="3"/>
            <a:r>
              <a:rPr lang="hr-HR" altLang="en-US"/>
              <a:t>Fourth level</a:t>
            </a:r>
          </a:p>
          <a:p>
            <a:pPr lvl="4"/>
            <a:r>
              <a:rPr lang="hr-HR" altLang="en-US"/>
              <a:t>Fifth level</a:t>
            </a:r>
          </a:p>
        </p:txBody>
      </p:sp>
      <p:sp>
        <p:nvSpPr>
          <p:cNvPr id="200708" name="Rectangle 4">
            <a:extLst>
              <a:ext uri="{FF2B5EF4-FFF2-40B4-BE49-F238E27FC236}">
                <a16:creationId xmlns:a16="http://schemas.microsoft.com/office/drawing/2014/main" id="{D12889B3-C509-3EEF-2437-C6BB64273AD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F279979-BAEB-4CAC-BDEF-E882ACF2B9AE}" type="datetimeFigureOut">
              <a:rPr lang="sr-Latn-CS" altLang="en-US"/>
              <a:pPr>
                <a:defRPr/>
              </a:pPr>
              <a:t>14.3.2025.</a:t>
            </a:fld>
            <a:endParaRPr lang="hr-HR" altLang="en-US"/>
          </a:p>
        </p:txBody>
      </p:sp>
      <p:sp>
        <p:nvSpPr>
          <p:cNvPr id="200709" name="Rectangle 5">
            <a:extLst>
              <a:ext uri="{FF2B5EF4-FFF2-40B4-BE49-F238E27FC236}">
                <a16:creationId xmlns:a16="http://schemas.microsoft.com/office/drawing/2014/main" id="{FF4A9CCC-6F1D-6603-69A1-F4D458DA9AB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200710" name="Rectangle 6">
            <a:extLst>
              <a:ext uri="{FF2B5EF4-FFF2-40B4-BE49-F238E27FC236}">
                <a16:creationId xmlns:a16="http://schemas.microsoft.com/office/drawing/2014/main" id="{43D678C8-A02F-B7DB-25C6-77BD03BCDC4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CD2050A-D024-4841-BC4C-DFE76905B303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1">
            <a:extLst>
              <a:ext uri="{FF2B5EF4-FFF2-40B4-BE49-F238E27FC236}">
                <a16:creationId xmlns:a16="http://schemas.microsoft.com/office/drawing/2014/main" id="{CD328542-05BF-9A47-1341-10858D49CED6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077" name="Freeform 17" descr="CITTEXT">
              <a:extLst>
                <a:ext uri="{FF2B5EF4-FFF2-40B4-BE49-F238E27FC236}">
                  <a16:creationId xmlns:a16="http://schemas.microsoft.com/office/drawing/2014/main" id="{8E589DE4-653A-E68E-1813-95452FF22DB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1824" cy="4320"/>
            </a:xfrm>
            <a:custGeom>
              <a:avLst/>
              <a:gdLst>
                <a:gd name="T0" fmla="*/ 0 w 1824"/>
                <a:gd name="T1" fmla="*/ 3840 h 3840"/>
                <a:gd name="T2" fmla="*/ 0 w 1824"/>
                <a:gd name="T3" fmla="*/ 0 h 3840"/>
                <a:gd name="T4" fmla="*/ 1824 w 1824"/>
                <a:gd name="T5" fmla="*/ 0 h 3840"/>
                <a:gd name="T6" fmla="*/ 583 w 1824"/>
                <a:gd name="T7" fmla="*/ 3840 h 3840"/>
                <a:gd name="T8" fmla="*/ 0 w 1824"/>
                <a:gd name="T9" fmla="*/ 3840 h 38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24" h="3840">
                  <a:moveTo>
                    <a:pt x="0" y="3840"/>
                  </a:moveTo>
                  <a:lnTo>
                    <a:pt x="0" y="0"/>
                  </a:lnTo>
                  <a:lnTo>
                    <a:pt x="1824" y="0"/>
                  </a:lnTo>
                  <a:cubicBezTo>
                    <a:pt x="74" y="1204"/>
                    <a:pt x="465" y="3655"/>
                    <a:pt x="583" y="3840"/>
                  </a:cubicBezTo>
                  <a:cubicBezTo>
                    <a:pt x="291" y="3840"/>
                    <a:pt x="0" y="3840"/>
                    <a:pt x="0" y="3840"/>
                  </a:cubicBezTo>
                  <a:close/>
                </a:path>
              </a:pathLst>
            </a:cu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78" name="Rectangle 7">
              <a:extLst>
                <a:ext uri="{FF2B5EF4-FFF2-40B4-BE49-F238E27FC236}">
                  <a16:creationId xmlns:a16="http://schemas.microsoft.com/office/drawing/2014/main" id="{B31F12CF-F383-7862-B49D-62C19B781765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1008" y="0"/>
              <a:ext cx="4752" cy="2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Tahom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Tahom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Tahom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Tahom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Tahoma" panose="020B0604030504040204" pitchFamily="34" charset="0"/>
                </a:defRPr>
              </a:lvl9pPr>
            </a:lstStyle>
            <a:p>
              <a:pPr eaLnBrk="1" hangingPunct="1"/>
              <a:endParaRPr lang="hr-HR" altLang="en-US">
                <a:cs typeface="Arial" panose="020B0604020202020204" pitchFamily="34" charset="0"/>
              </a:endParaRPr>
            </a:p>
          </p:txBody>
        </p:sp>
        <p:pic>
          <p:nvPicPr>
            <p:cNvPr id="3079" name="Picture 8" descr="CITBANND">
              <a:extLst>
                <a:ext uri="{FF2B5EF4-FFF2-40B4-BE49-F238E27FC236}">
                  <a16:creationId xmlns:a16="http://schemas.microsoft.com/office/drawing/2014/main" id="{756ADBB8-5EAB-42CB-FBBB-B7D0B83E43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66" r="5334" b="86667"/>
            <a:stretch>
              <a:fillRect/>
            </a:stretch>
          </p:blipFill>
          <p:spPr bwMode="auto">
            <a:xfrm>
              <a:off x="1584" y="0"/>
              <a:ext cx="417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80" name="Rectangle 9">
              <a:extLst>
                <a:ext uri="{FF2B5EF4-FFF2-40B4-BE49-F238E27FC236}">
                  <a16:creationId xmlns:a16="http://schemas.microsoft.com/office/drawing/2014/main" id="{6C8E42DA-0DFF-53FA-53D0-1791392759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240"/>
              <a:ext cx="4752" cy="4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Tahoma" panose="020B060403050404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Tahoma" panose="020B060403050404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Tahoma" panose="020B060403050404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Tahoma" panose="020B060403050404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Tahoma" panose="020B0604030504040204" pitchFamily="34" charset="0"/>
                </a:defRPr>
              </a:lvl9pPr>
            </a:lstStyle>
            <a:p>
              <a:pPr eaLnBrk="1" hangingPunct="1"/>
              <a:endParaRPr lang="hr-HR" altLang="en-US">
                <a:cs typeface="Arial" panose="020B0604020202020204" pitchFamily="34" charset="0"/>
              </a:endParaRPr>
            </a:p>
          </p:txBody>
        </p:sp>
        <p:grpSp>
          <p:nvGrpSpPr>
            <p:cNvPr id="3081" name="Group 20">
              <a:extLst>
                <a:ext uri="{FF2B5EF4-FFF2-40B4-BE49-F238E27FC236}">
                  <a16:creationId xmlns:a16="http://schemas.microsoft.com/office/drawing/2014/main" id="{23AD54CC-644B-CB6B-98DE-169BB3242AC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2256"/>
              <a:ext cx="3642" cy="94"/>
              <a:chOff x="0" y="2256"/>
              <a:chExt cx="3642" cy="94"/>
            </a:xfrm>
          </p:grpSpPr>
          <p:sp>
            <p:nvSpPr>
              <p:cNvPr id="3082" name="Freeform 10">
                <a:extLst>
                  <a:ext uri="{FF2B5EF4-FFF2-40B4-BE49-F238E27FC236}">
                    <a16:creationId xmlns:a16="http://schemas.microsoft.com/office/drawing/2014/main" id="{4B4023A6-3D8D-4FA0-DD72-8B83272230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2310"/>
                <a:ext cx="3642" cy="1"/>
              </a:xfrm>
              <a:custGeom>
                <a:avLst/>
                <a:gdLst>
                  <a:gd name="T0" fmla="*/ 0 w 3642"/>
                  <a:gd name="T1" fmla="*/ 0 h 1"/>
                  <a:gd name="T2" fmla="*/ 3642 w 3642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642" h="1">
                    <a:moveTo>
                      <a:pt x="0" y="0"/>
                    </a:moveTo>
                    <a:lnTo>
                      <a:pt x="3642" y="0"/>
                    </a:ln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grpSp>
            <p:nvGrpSpPr>
              <p:cNvPr id="3083" name="Group 15">
                <a:extLst>
                  <a:ext uri="{FF2B5EF4-FFF2-40B4-BE49-F238E27FC236}">
                    <a16:creationId xmlns:a16="http://schemas.microsoft.com/office/drawing/2014/main" id="{22BE3D7C-9A1F-8F21-901A-7DCA68F0DA4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60" y="2256"/>
                <a:ext cx="1678" cy="94"/>
                <a:chOff x="419" y="1193"/>
                <a:chExt cx="1678" cy="94"/>
              </a:xfrm>
            </p:grpSpPr>
            <p:sp>
              <p:nvSpPr>
                <p:cNvPr id="21" name="Oval 20">
                  <a:extLst>
                    <a:ext uri="{FF2B5EF4-FFF2-40B4-BE49-F238E27FC236}">
                      <a16:creationId xmlns:a16="http://schemas.microsoft.com/office/drawing/2014/main" id="{EB6A3D1A-784F-D3C5-A55B-A28D6D7FF09F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419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hr-HR">
                    <a:cs typeface="+mn-cs"/>
                  </a:endParaRPr>
                </a:p>
              </p:txBody>
            </p:sp>
            <p:sp>
              <p:nvSpPr>
                <p:cNvPr id="22" name="Oval 21">
                  <a:extLst>
                    <a:ext uri="{FF2B5EF4-FFF2-40B4-BE49-F238E27FC236}">
                      <a16:creationId xmlns:a16="http://schemas.microsoft.com/office/drawing/2014/main" id="{887DB7A6-FC31-32D6-68E7-CDAD75C2B6D0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947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hr-HR">
                    <a:cs typeface="+mn-cs"/>
                  </a:endParaRPr>
                </a:p>
              </p:txBody>
            </p:sp>
            <p:sp>
              <p:nvSpPr>
                <p:cNvPr id="23" name="Oval 22">
                  <a:extLst>
                    <a:ext uri="{FF2B5EF4-FFF2-40B4-BE49-F238E27FC236}">
                      <a16:creationId xmlns:a16="http://schemas.microsoft.com/office/drawing/2014/main" id="{9E3BB0FA-432D-4737-C381-A13FE539F82B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1475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hr-HR">
                    <a:cs typeface="+mn-cs"/>
                  </a:endParaRPr>
                </a:p>
              </p:txBody>
            </p:sp>
            <p:sp>
              <p:nvSpPr>
                <p:cNvPr id="24" name="Oval 23">
                  <a:extLst>
                    <a:ext uri="{FF2B5EF4-FFF2-40B4-BE49-F238E27FC236}">
                      <a16:creationId xmlns:a16="http://schemas.microsoft.com/office/drawing/2014/main" id="{88EF384A-6709-A9A4-1AD4-7CA2A0B69DF1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2003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hr-HR">
                    <a:cs typeface="+mn-cs"/>
                  </a:endParaRPr>
                </a:p>
              </p:txBody>
            </p:sp>
          </p:grpSp>
        </p:grpSp>
      </p:grpSp>
      <p:sp>
        <p:nvSpPr>
          <p:cNvPr id="3075" name="Rectangle 2">
            <a:extLst>
              <a:ext uri="{FF2B5EF4-FFF2-40B4-BE49-F238E27FC236}">
                <a16:creationId xmlns:a16="http://schemas.microsoft.com/office/drawing/2014/main" id="{1BFADB33-807F-0DD0-87A5-420B346490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/>
              <a:t>Titelmasterformat durch Klicken bearbeiten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5DBDBDCF-9D27-31D9-D977-1989A39072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2133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/>
              <a:t>Textmasterformate durch Klicken bearbeiten</a:t>
            </a:r>
          </a:p>
          <a:p>
            <a:pPr lvl="1"/>
            <a:r>
              <a:rPr lang="de-DE" altLang="en-US"/>
              <a:t>Zweite Ebene</a:t>
            </a:r>
          </a:p>
          <a:p>
            <a:pPr lvl="2"/>
            <a:r>
              <a:rPr lang="de-DE" altLang="en-US"/>
              <a:t>Dritte Ebene</a:t>
            </a:r>
          </a:p>
          <a:p>
            <a:pPr lvl="3"/>
            <a:r>
              <a:rPr lang="de-DE" altLang="en-US"/>
              <a:t>Vierte Ebene</a:t>
            </a:r>
          </a:p>
          <a:p>
            <a:pPr lvl="4"/>
            <a:r>
              <a:rPr lang="de-DE" altLang="en-US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9">
            <a:extLst>
              <a:ext uri="{FF2B5EF4-FFF2-40B4-BE49-F238E27FC236}">
                <a16:creationId xmlns:a16="http://schemas.microsoft.com/office/drawing/2014/main" id="{0F2F2B1F-E783-1736-4B75-E88010A73D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Click to edit Master title style</a:t>
            </a:r>
          </a:p>
        </p:txBody>
      </p:sp>
      <p:sp>
        <p:nvSpPr>
          <p:cNvPr id="4099" name="Rectangle 10">
            <a:extLst>
              <a:ext uri="{FF2B5EF4-FFF2-40B4-BE49-F238E27FC236}">
                <a16:creationId xmlns:a16="http://schemas.microsoft.com/office/drawing/2014/main" id="{21A7FD9C-CF9B-8F2B-48BB-CFA0DF5A1F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Click to edit Master text styles</a:t>
            </a:r>
          </a:p>
          <a:p>
            <a:pPr lvl="1"/>
            <a:r>
              <a:rPr lang="hr-HR" altLang="en-US"/>
              <a:t>Second level</a:t>
            </a:r>
          </a:p>
          <a:p>
            <a:pPr lvl="2"/>
            <a:r>
              <a:rPr lang="hr-HR" altLang="en-US"/>
              <a:t>Third level</a:t>
            </a:r>
          </a:p>
          <a:p>
            <a:pPr lvl="3"/>
            <a:r>
              <a:rPr lang="hr-HR" altLang="en-US"/>
              <a:t>Fourth level</a:t>
            </a:r>
          </a:p>
          <a:p>
            <a:pPr lvl="4"/>
            <a:r>
              <a:rPr lang="hr-HR" altLang="en-US"/>
              <a:t>Fifth level</a:t>
            </a:r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id="{376B6728-34BE-DACF-B749-77FCD323D94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bg2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4407E3AF-5198-4B0A-8D7A-D41C45CCB7D4}" type="datetime1">
              <a:rPr lang="de-DE"/>
              <a:pPr>
                <a:defRPr/>
              </a:pPr>
              <a:t>14.03.2025</a:t>
            </a:fld>
            <a:endParaRPr lang="hr-HR"/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0DDA50AE-C543-26EC-2331-97C60E34D81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bg2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26" name="Rectangle 16">
            <a:extLst>
              <a:ext uri="{FF2B5EF4-FFF2-40B4-BE49-F238E27FC236}">
                <a16:creationId xmlns:a16="http://schemas.microsoft.com/office/drawing/2014/main" id="{7840E3A9-892A-6D4C-A10B-208187AEF8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2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CD20CD09-6920-4D9F-969B-9FF1A553E639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1">
            <a:extLst>
              <a:ext uri="{FF2B5EF4-FFF2-40B4-BE49-F238E27FC236}">
                <a16:creationId xmlns:a16="http://schemas.microsoft.com/office/drawing/2014/main" id="{A598835F-4B93-E771-5913-D7671D0FC77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29" name="Freeform 17" descr="CITTEXT">
              <a:extLst>
                <a:ext uri="{FF2B5EF4-FFF2-40B4-BE49-F238E27FC236}">
                  <a16:creationId xmlns:a16="http://schemas.microsoft.com/office/drawing/2014/main" id="{07235883-7A6A-907C-0067-72976FCF2A8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1824" cy="4320"/>
            </a:xfrm>
            <a:custGeom>
              <a:avLst/>
              <a:gdLst>
                <a:gd name="T0" fmla="*/ 0 w 1824"/>
                <a:gd name="T1" fmla="*/ 57668 h 3840"/>
                <a:gd name="T2" fmla="*/ 0 w 1824"/>
                <a:gd name="T3" fmla="*/ 0 h 3840"/>
                <a:gd name="T4" fmla="*/ 1824 w 1824"/>
                <a:gd name="T5" fmla="*/ 0 h 3840"/>
                <a:gd name="T6" fmla="*/ 583 w 1824"/>
                <a:gd name="T7" fmla="*/ 57668 h 3840"/>
                <a:gd name="T8" fmla="*/ 0 w 1824"/>
                <a:gd name="T9" fmla="*/ 57668 h 38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24" h="3840">
                  <a:moveTo>
                    <a:pt x="0" y="3840"/>
                  </a:moveTo>
                  <a:lnTo>
                    <a:pt x="0" y="0"/>
                  </a:lnTo>
                  <a:lnTo>
                    <a:pt x="1824" y="0"/>
                  </a:lnTo>
                  <a:cubicBezTo>
                    <a:pt x="74" y="1204"/>
                    <a:pt x="465" y="3655"/>
                    <a:pt x="583" y="3840"/>
                  </a:cubicBezTo>
                  <a:cubicBezTo>
                    <a:pt x="291" y="3840"/>
                    <a:pt x="0" y="3840"/>
                    <a:pt x="0" y="3840"/>
                  </a:cubicBezTo>
                  <a:close/>
                </a:path>
              </a:pathLst>
            </a:cu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30" name="Rectangle 7">
              <a:extLst>
                <a:ext uri="{FF2B5EF4-FFF2-40B4-BE49-F238E27FC236}">
                  <a16:creationId xmlns:a16="http://schemas.microsoft.com/office/drawing/2014/main" id="{0CED18D9-09D2-6CDC-482E-F54535FCE9E3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1008" y="0"/>
              <a:ext cx="4752" cy="2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sr-Latn-RS" altLang="sr-Latn-RS" b="1">
                <a:latin typeface="Tahoma" panose="020B0604030504040204" pitchFamily="34" charset="0"/>
              </a:endParaRPr>
            </a:p>
          </p:txBody>
        </p:sp>
        <p:pic>
          <p:nvPicPr>
            <p:cNvPr id="1031" name="Picture 8" descr="CITBANND">
              <a:extLst>
                <a:ext uri="{FF2B5EF4-FFF2-40B4-BE49-F238E27FC236}">
                  <a16:creationId xmlns:a16="http://schemas.microsoft.com/office/drawing/2014/main" id="{AF5D9CFF-7762-4E5B-A0DE-212F869136A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66" r="5334" b="86667"/>
            <a:stretch>
              <a:fillRect/>
            </a:stretch>
          </p:blipFill>
          <p:spPr bwMode="auto">
            <a:xfrm>
              <a:off x="1584" y="0"/>
              <a:ext cx="417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2" name="Rectangle 9">
              <a:extLst>
                <a:ext uri="{FF2B5EF4-FFF2-40B4-BE49-F238E27FC236}">
                  <a16:creationId xmlns:a16="http://schemas.microsoft.com/office/drawing/2014/main" id="{893784E5-B154-6844-7A41-4685C34988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240"/>
              <a:ext cx="4752" cy="4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sr-Latn-RS" altLang="sr-Latn-RS" b="1">
                <a:latin typeface="Tahoma" panose="020B0604030504040204" pitchFamily="34" charset="0"/>
              </a:endParaRPr>
            </a:p>
          </p:txBody>
        </p:sp>
        <p:grpSp>
          <p:nvGrpSpPr>
            <p:cNvPr id="1033" name="Group 20">
              <a:extLst>
                <a:ext uri="{FF2B5EF4-FFF2-40B4-BE49-F238E27FC236}">
                  <a16:creationId xmlns:a16="http://schemas.microsoft.com/office/drawing/2014/main" id="{68DE3FC6-11F1-8A1C-E89E-1565637E277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2256"/>
              <a:ext cx="3642" cy="94"/>
              <a:chOff x="0" y="2256"/>
              <a:chExt cx="3642" cy="94"/>
            </a:xfrm>
          </p:grpSpPr>
          <p:sp>
            <p:nvSpPr>
              <p:cNvPr id="1034" name="Freeform 10">
                <a:extLst>
                  <a:ext uri="{FF2B5EF4-FFF2-40B4-BE49-F238E27FC236}">
                    <a16:creationId xmlns:a16="http://schemas.microsoft.com/office/drawing/2014/main" id="{588AED65-611E-802F-A79B-77EDA66DBB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2310"/>
                <a:ext cx="3642" cy="1"/>
              </a:xfrm>
              <a:custGeom>
                <a:avLst/>
                <a:gdLst>
                  <a:gd name="T0" fmla="*/ 0 w 3642"/>
                  <a:gd name="T1" fmla="*/ 0 h 1"/>
                  <a:gd name="T2" fmla="*/ 3642 w 3642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642" h="1">
                    <a:moveTo>
                      <a:pt x="0" y="0"/>
                    </a:moveTo>
                    <a:lnTo>
                      <a:pt x="3642" y="0"/>
                    </a:ln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grpSp>
            <p:nvGrpSpPr>
              <p:cNvPr id="1035" name="Group 15">
                <a:extLst>
                  <a:ext uri="{FF2B5EF4-FFF2-40B4-BE49-F238E27FC236}">
                    <a16:creationId xmlns:a16="http://schemas.microsoft.com/office/drawing/2014/main" id="{E14D65E5-3930-CEF1-C7FF-1EA56332877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60" y="2256"/>
                <a:ext cx="1678" cy="94"/>
                <a:chOff x="419" y="1193"/>
                <a:chExt cx="1678" cy="94"/>
              </a:xfrm>
            </p:grpSpPr>
            <p:sp>
              <p:nvSpPr>
                <p:cNvPr id="21" name="Oval 20">
                  <a:extLst>
                    <a:ext uri="{FF2B5EF4-FFF2-40B4-BE49-F238E27FC236}">
                      <a16:creationId xmlns:a16="http://schemas.microsoft.com/office/drawing/2014/main" id="{22A68CA1-94BB-675D-028B-3EB8E807D94A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419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hr-HR" b="1">
                    <a:latin typeface="Tahoma" pitchFamily="34" charset="0"/>
                    <a:cs typeface="+mn-cs"/>
                  </a:endParaRPr>
                </a:p>
              </p:txBody>
            </p:sp>
            <p:sp>
              <p:nvSpPr>
                <p:cNvPr id="22" name="Oval 21">
                  <a:extLst>
                    <a:ext uri="{FF2B5EF4-FFF2-40B4-BE49-F238E27FC236}">
                      <a16:creationId xmlns:a16="http://schemas.microsoft.com/office/drawing/2014/main" id="{0D525A9F-65DA-93C9-C4F0-1D5C2DEAF6EF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947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hr-HR" b="1">
                    <a:latin typeface="Tahoma" pitchFamily="34" charset="0"/>
                    <a:cs typeface="+mn-cs"/>
                  </a:endParaRPr>
                </a:p>
              </p:txBody>
            </p:sp>
            <p:sp>
              <p:nvSpPr>
                <p:cNvPr id="23" name="Oval 22">
                  <a:extLst>
                    <a:ext uri="{FF2B5EF4-FFF2-40B4-BE49-F238E27FC236}">
                      <a16:creationId xmlns:a16="http://schemas.microsoft.com/office/drawing/2014/main" id="{0587A410-713C-9FBE-701B-9A34D53E69D3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1475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hr-HR" b="1">
                    <a:latin typeface="Tahoma" pitchFamily="34" charset="0"/>
                    <a:cs typeface="+mn-cs"/>
                  </a:endParaRPr>
                </a:p>
              </p:txBody>
            </p:sp>
            <p:sp>
              <p:nvSpPr>
                <p:cNvPr id="24" name="Oval 23">
                  <a:extLst>
                    <a:ext uri="{FF2B5EF4-FFF2-40B4-BE49-F238E27FC236}">
                      <a16:creationId xmlns:a16="http://schemas.microsoft.com/office/drawing/2014/main" id="{FCF76740-E800-2AEA-944A-5DFFEB350D7F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2003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hr-HR" b="1">
                    <a:latin typeface="Tahoma" pitchFamily="34" charset="0"/>
                    <a:cs typeface="+mn-cs"/>
                  </a:endParaRPr>
                </a:p>
              </p:txBody>
            </p:sp>
          </p:grpSp>
        </p:grpSp>
      </p:grpSp>
      <p:sp>
        <p:nvSpPr>
          <p:cNvPr id="1027" name="Rectangle 2">
            <a:extLst>
              <a:ext uri="{FF2B5EF4-FFF2-40B4-BE49-F238E27FC236}">
                <a16:creationId xmlns:a16="http://schemas.microsoft.com/office/drawing/2014/main" id="{FDF64A25-BE31-BFE4-B46B-56AC8379B4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sr-Latn-RS"/>
              <a:t>Titelmasterformat durch Klicken bearbeiten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CFBB44C5-812B-1EE1-33B3-E8AA295BC5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2133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sr-Latn-RS"/>
              <a:t>Textmasterformate durch Klicken bearbeiten</a:t>
            </a:r>
          </a:p>
          <a:p>
            <a:pPr lvl="1"/>
            <a:r>
              <a:rPr lang="de-DE" altLang="sr-Latn-RS"/>
              <a:t>Zweite Ebene</a:t>
            </a:r>
          </a:p>
          <a:p>
            <a:pPr lvl="2"/>
            <a:r>
              <a:rPr lang="de-DE" altLang="sr-Latn-RS"/>
              <a:t>Dritte Ebene</a:t>
            </a:r>
          </a:p>
          <a:p>
            <a:pPr lvl="3"/>
            <a:r>
              <a:rPr lang="de-DE" altLang="sr-Latn-RS"/>
              <a:t>Vierte Ebene</a:t>
            </a:r>
          </a:p>
          <a:p>
            <a:pPr lvl="4"/>
            <a:r>
              <a:rPr lang="de-DE" altLang="sr-Latn-RS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778573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6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6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>
            <a:extLst>
              <a:ext uri="{FF2B5EF4-FFF2-40B4-BE49-F238E27FC236}">
                <a16:creationId xmlns:a16="http://schemas.microsoft.com/office/drawing/2014/main" id="{A66665CA-2599-CA23-63AE-967A3D973AA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B3707DC4-E03B-419B-B448-DE1252527E17}" type="slidenum">
              <a:rPr lang="de-DE" altLang="en-US" sz="1200" b="0">
                <a:solidFill>
                  <a:srgbClr val="0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de-DE" altLang="en-US" sz="1200" b="0">
              <a:solidFill>
                <a:srgbClr val="000000"/>
              </a:solidFill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A5C7C2E7-FFF3-2096-9B11-2D2F538C8A95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1116013" y="1052513"/>
            <a:ext cx="4751387" cy="2089150"/>
          </a:xfrm>
        </p:spPr>
        <p:txBody>
          <a:bodyPr anchor="t"/>
          <a:lstStyle/>
          <a:p>
            <a:r>
              <a:rPr lang="hr-HR" altLang="en-US" sz="7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Mojsijeva korizma</a:t>
            </a:r>
          </a:p>
        </p:txBody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B1ADCCB1-AA80-3795-0D33-4435FFC39A41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900113" y="3573463"/>
            <a:ext cx="7704137" cy="3095625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hr-HR" altLang="en-US" sz="40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Iskusni voditelj</a:t>
            </a:r>
            <a:br>
              <a:rPr lang="hr-HR" altLang="en-US" sz="40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40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naroda u Božjoj školi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hr-HR" altLang="en-US" sz="40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(Izl 34 u kontekstu)</a:t>
            </a: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hr-HR" altLang="sr-Latn-RS" sz="3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amdg.eu</a:t>
            </a:r>
            <a:endParaRPr lang="hr-HR" altLang="en-US" sz="5100" b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277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F92CC4BF-5500-43B6-3DB1-7A398B5F4E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15888"/>
            <a:ext cx="1008062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4" name="Picture 2" descr="A heart with crown of thorns&#10;&#10;Description automatically generated">
            <a:extLst>
              <a:ext uri="{FF2B5EF4-FFF2-40B4-BE49-F238E27FC236}">
                <a16:creationId xmlns:a16="http://schemas.microsoft.com/office/drawing/2014/main" id="{9E3FDB62-AEED-ED10-F366-4BA857A8B0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15888"/>
            <a:ext cx="1125537" cy="1125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5" name="Picture 4" descr="A red heart with a white letter&#10;&#10;Description automatically generated">
            <a:extLst>
              <a:ext uri="{FF2B5EF4-FFF2-40B4-BE49-F238E27FC236}">
                <a16:creationId xmlns:a16="http://schemas.microsoft.com/office/drawing/2014/main" id="{05F62088-8AED-4629-DAE6-FC68D83E0F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15888"/>
            <a:ext cx="1239838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6" name="Picture 4">
            <a:extLst>
              <a:ext uri="{FF2B5EF4-FFF2-40B4-BE49-F238E27FC236}">
                <a16:creationId xmlns:a16="http://schemas.microsoft.com/office/drawing/2014/main" id="{E5DA0F14-05A1-8AAE-4269-021659B719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363" y="0"/>
            <a:ext cx="3703637" cy="429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9DA847E9-A860-3704-1C96-4A0DD4692F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60338"/>
            <a:ext cx="5410200" cy="1143000"/>
          </a:xfrm>
        </p:spPr>
        <p:txBody>
          <a:bodyPr/>
          <a:lstStyle/>
          <a:p>
            <a:pPr eaLnBrk="1" hangingPunct="1"/>
            <a:r>
              <a:rPr lang="hr-HR" altLang="en-US" sz="6000" b="1">
                <a:latin typeface="Times New Roman" panose="02020603050405020304" pitchFamily="18" charset="0"/>
                <a:cs typeface="Times New Roman" panose="02020603050405020304" pitchFamily="18" charset="0"/>
              </a:rPr>
              <a:t>Plodovi</a:t>
            </a:r>
            <a:endParaRPr lang="de-DE" altLang="en-US" sz="6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4BCE4A26-5EFA-DC94-A81C-9CE2404244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686800" cy="5732462"/>
          </a:xfrm>
        </p:spPr>
        <p:txBody>
          <a:bodyPr/>
          <a:lstStyle/>
          <a:p>
            <a:pPr eaLnBrk="1" hangingPunct="1">
              <a:spcBef>
                <a:spcPts val="400"/>
              </a:spcBef>
            </a:pPr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“Smjesta pade na zemlju </a:t>
            </a:r>
            <a:b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pokloni se” (</a:t>
            </a:r>
            <a:r>
              <a:rPr lang="hr-HR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Izl</a:t>
            </a:r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34,8)</a:t>
            </a:r>
          </a:p>
          <a:p>
            <a:pPr lvl="1" eaLnBrk="1" hangingPunct="1">
              <a:spcBef>
                <a:spcPts val="400"/>
              </a:spcBef>
            </a:pPr>
            <a:r>
              <a:rPr lang="hr-H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Bog “iznutra”</a:t>
            </a:r>
          </a:p>
          <a:p>
            <a:pPr lvl="1" eaLnBrk="1" hangingPunct="1">
              <a:spcBef>
                <a:spcPts val="400"/>
              </a:spcBef>
            </a:pPr>
            <a:r>
              <a:rPr lang="hr-H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Duh. </a:t>
            </a:r>
            <a:r>
              <a:rPr lang="hr-H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vj</a:t>
            </a:r>
            <a:r>
              <a:rPr lang="hr-H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unutarnja </a:t>
            </a:r>
            <a:br>
              <a:rPr lang="hr-H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spoznaja Gospodina, </a:t>
            </a:r>
            <a:br>
              <a:rPr lang="hr-H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bismo ga </a:t>
            </a:r>
            <a:br>
              <a:rPr lang="hr-H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ljubili i nasljedovali</a:t>
            </a:r>
          </a:p>
          <a:p>
            <a:pPr lvl="1" eaLnBrk="1" hangingPunct="1">
              <a:spcBef>
                <a:spcPts val="400"/>
              </a:spcBef>
            </a:pPr>
            <a:r>
              <a:rPr lang="hr-HR" altLang="en-US" sz="3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Trajni plodovi:</a:t>
            </a:r>
          </a:p>
          <a:p>
            <a:pPr eaLnBrk="1" hangingPunct="1">
              <a:spcBef>
                <a:spcPts val="400"/>
              </a:spcBef>
            </a:pPr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Nove ploče saveza (28) </a:t>
            </a:r>
          </a:p>
          <a:p>
            <a:pPr eaLnBrk="1" hangingPunct="1">
              <a:spcBef>
                <a:spcPts val="400"/>
              </a:spcBef>
            </a:pPr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Koža na licu sjaji (29s.35)</a:t>
            </a:r>
          </a:p>
        </p:txBody>
      </p:sp>
      <p:pic>
        <p:nvPicPr>
          <p:cNvPr id="41988" name="Picture 4" descr="Michelangelo_Mose_2007">
            <a:extLst>
              <a:ext uri="{FF2B5EF4-FFF2-40B4-BE49-F238E27FC236}">
                <a16:creationId xmlns:a16="http://schemas.microsoft.com/office/drawing/2014/main" id="{164507D2-D9BD-9F23-69C9-B83DBCE4DA22}"/>
              </a:ext>
            </a:extLst>
          </p:cNvPr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67400" y="0"/>
            <a:ext cx="3276600" cy="43656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09112B2A-2BB9-58C3-EAEE-5A56B0D14E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00013"/>
            <a:ext cx="4092575" cy="1143000"/>
          </a:xfrm>
        </p:spPr>
        <p:txBody>
          <a:bodyPr/>
          <a:lstStyle/>
          <a:p>
            <a:pPr eaLnBrk="1" hangingPunct="1"/>
            <a:r>
              <a:rPr lang="hr-HR" altLang="en-US" sz="6000" b="1">
                <a:latin typeface="Times New Roman" panose="02020603050405020304" pitchFamily="18" charset="0"/>
                <a:cs typeface="Times New Roman" panose="02020603050405020304" pitchFamily="18" charset="0"/>
              </a:rPr>
              <a:t>Obraćenje</a:t>
            </a:r>
            <a:endParaRPr lang="de-DE" altLang="en-US" sz="6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4019" name="Rectangle 3">
            <a:extLst>
              <a:ext uri="{FF2B5EF4-FFF2-40B4-BE49-F238E27FC236}">
                <a16:creationId xmlns:a16="http://schemas.microsoft.com/office/drawing/2014/main" id="{EF54DD96-35A1-2414-BDB9-B62FA9CB36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341438"/>
            <a:ext cx="8893175" cy="5516562"/>
          </a:xfrm>
        </p:spPr>
        <p:txBody>
          <a:bodyPr/>
          <a:lstStyle/>
          <a:p>
            <a:pPr eaLnBrk="1" hangingPunct="1"/>
            <a:r>
              <a:rPr lang="hr-HR" altLang="en-US" sz="3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Hrabar </a:t>
            </a:r>
            <a:r>
              <a:rPr lang="hr-HR" altLang="en-US" sz="3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zagovor</a:t>
            </a:r>
            <a:r>
              <a:rPr lang="hr-HR" altLang="en-US" sz="3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hr-HR" altLang="en-US" sz="3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3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hr-HR" altLang="en-US" sz="3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kajanje</a:t>
            </a:r>
            <a:r>
              <a:rPr lang="hr-HR" altLang="en-US" sz="3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eaLnBrk="1" hangingPunct="1"/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“pođi” (34,9) </a:t>
            </a:r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</a:t>
            </a:r>
            <a:b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“neću poći” (33,3)</a:t>
            </a:r>
          </a:p>
          <a:p>
            <a:pPr lvl="1" eaLnBrk="1" hangingPunct="1"/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“ako sam </a:t>
            </a:r>
            <a:r>
              <a:rPr lang="hr-HR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</a:t>
            </a:r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stekao </a:t>
            </a:r>
            <a:b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milost, onda pođi posred </a:t>
            </a:r>
            <a:r>
              <a:rPr lang="hr-HR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nas</a:t>
            </a:r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(34,9)</a:t>
            </a:r>
          </a:p>
          <a:p>
            <a:pPr lvl="1" eaLnBrk="1" hangingPunct="1"/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“Oprosti nam </a:t>
            </a:r>
            <a:r>
              <a:rPr lang="hr-HR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naše</a:t>
            </a:r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grijehe, </a:t>
            </a:r>
            <a:r>
              <a:rPr lang="hr-HR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naše</a:t>
            </a:r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opačine” (34,9) </a:t>
            </a:r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 </a:t>
            </a:r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“VAŠ grijeh” (32,30)</a:t>
            </a:r>
          </a:p>
        </p:txBody>
      </p:sp>
      <p:pic>
        <p:nvPicPr>
          <p:cNvPr id="43012" name="Picture 2" descr="A person with long white hair and a beard&#10;&#10;AI-generated content may be incorrect.">
            <a:extLst>
              <a:ext uri="{FF2B5EF4-FFF2-40B4-BE49-F238E27FC236}">
                <a16:creationId xmlns:a16="http://schemas.microsoft.com/office/drawing/2014/main" id="{43ED3781-2F9B-ED41-7F21-4A789601AE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0"/>
            <a:ext cx="4356100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8DB4E4AF-A848-47D6-1E45-5549EC1F34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7525" y="28575"/>
            <a:ext cx="7772400" cy="1143000"/>
          </a:xfrm>
        </p:spPr>
        <p:txBody>
          <a:bodyPr/>
          <a:lstStyle/>
          <a:p>
            <a:pPr eaLnBrk="1" hangingPunct="1"/>
            <a:r>
              <a:rPr lang="hr-HR" altLang="en-US" sz="6000" b="1">
                <a:latin typeface="Times New Roman" panose="02020603050405020304" pitchFamily="18" charset="0"/>
                <a:cs typeface="Times New Roman" panose="02020603050405020304" pitchFamily="18" charset="0"/>
              </a:rPr>
              <a:t>Božje milosrđe i ja</a:t>
            </a:r>
          </a:p>
        </p:txBody>
      </p:sp>
      <p:sp>
        <p:nvSpPr>
          <p:cNvPr id="147459" name="Rectangle 3">
            <a:extLst>
              <a:ext uri="{FF2B5EF4-FFF2-40B4-BE49-F238E27FC236}">
                <a16:creationId xmlns:a16="http://schemas.microsoft.com/office/drawing/2014/main" id="{15A180D5-6F18-F59B-BBF8-584337F6AA5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484313"/>
            <a:ext cx="5334000" cy="4968875"/>
          </a:xfrm>
        </p:spPr>
        <p:txBody>
          <a:bodyPr/>
          <a:lstStyle/>
          <a:p>
            <a:pPr eaLnBrk="1" hangingPunct="1"/>
            <a:r>
              <a:rPr lang="hr-HR" altLang="en-US" sz="4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Kakav je Bog prema meni?</a:t>
            </a:r>
          </a:p>
          <a:p>
            <a:pPr eaLnBrk="1" hangingPunct="1"/>
            <a:r>
              <a:rPr lang="hr-HR" altLang="en-US" sz="4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Što ja činim s krivnjom?</a:t>
            </a:r>
          </a:p>
          <a:p>
            <a:pPr eaLnBrk="1" hangingPunct="1"/>
            <a:r>
              <a:rPr lang="hr-HR" altLang="en-US" sz="4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Koji je moj glavni grijeh?</a:t>
            </a:r>
          </a:p>
        </p:txBody>
      </p:sp>
      <p:pic>
        <p:nvPicPr>
          <p:cNvPr id="44036" name="Picture 4">
            <a:extLst>
              <a:ext uri="{FF2B5EF4-FFF2-40B4-BE49-F238E27FC236}">
                <a16:creationId xmlns:a16="http://schemas.microsoft.com/office/drawing/2014/main" id="{413E7AD6-00EA-7FCD-8E1A-7033F2A061C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61000" y="1490663"/>
            <a:ext cx="3683000" cy="49958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C4DAA0D7-C4B3-864A-0C24-4459F9B6F8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tebe se uzdam (</a:t>
            </a:r>
            <a:r>
              <a:rPr lang="hr-HR" altLang="sr-Latn-R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</a:t>
            </a:r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25)</a:t>
            </a:r>
          </a:p>
        </p:txBody>
      </p:sp>
      <p:pic>
        <p:nvPicPr>
          <p:cNvPr id="32771" name="Picture 4">
            <a:extLst>
              <a:ext uri="{FF2B5EF4-FFF2-40B4-BE49-F238E27FC236}">
                <a16:creationId xmlns:a16="http://schemas.microsoft.com/office/drawing/2014/main" id="{10B7B4E6-2B85-034A-1422-7930F827BD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78100"/>
            <a:ext cx="9144000" cy="159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03D484ED-0E35-93AD-86D6-64A023B815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7772400" cy="1666875"/>
          </a:xfrm>
        </p:spPr>
        <p:txBody>
          <a:bodyPr/>
          <a:lstStyle/>
          <a:p>
            <a:r>
              <a:rPr lang="hr-HR" altLang="sr-Latn-R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Dođi, Gospodine</a:t>
            </a:r>
            <a:br>
              <a:rPr lang="hr-HR" altLang="sr-Latn-R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r-HR" altLang="sr-Latn-R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</a:t>
            </a:r>
            <a:r>
              <a:rPr lang="hr-HR" altLang="sr-Latn-R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146)</a:t>
            </a:r>
          </a:p>
        </p:txBody>
      </p:sp>
      <p:pic>
        <p:nvPicPr>
          <p:cNvPr id="12291" name="Content Placeholder 3" descr="Chart, box and whisker chart&#10;&#10;Description automatically generated">
            <a:extLst>
              <a:ext uri="{FF2B5EF4-FFF2-40B4-BE49-F238E27FC236}">
                <a16:creationId xmlns:a16="http://schemas.microsoft.com/office/drawing/2014/main" id="{68CC7958-6EC8-96F3-E62F-4E9298955B5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5413" y="2636838"/>
            <a:ext cx="9018587" cy="1812925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>
            <a:extLst>
              <a:ext uri="{FF2B5EF4-FFF2-40B4-BE49-F238E27FC236}">
                <a16:creationId xmlns:a16="http://schemas.microsoft.com/office/drawing/2014/main" id="{8E2C6CE5-76A0-85D4-115B-AFB7709AE5A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D81BD7F7-1FAA-4569-8F10-AC336ED0BE56}" type="slidenum">
              <a:rPr lang="de-DE" altLang="en-US" sz="1200" b="0">
                <a:solidFill>
                  <a:srgbClr val="0000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de-DE" altLang="en-US" sz="1200" b="0">
              <a:solidFill>
                <a:srgbClr val="000000"/>
              </a:solidFill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77D7AB1-C4EB-AE4E-6174-07258B72F65E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1116013" y="1052513"/>
            <a:ext cx="4751387" cy="2089150"/>
          </a:xfrm>
        </p:spPr>
        <p:txBody>
          <a:bodyPr anchor="t"/>
          <a:lstStyle/>
          <a:p>
            <a:r>
              <a:rPr lang="hr-HR" altLang="en-US" sz="7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Mojsijeva korizma</a:t>
            </a:r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688F4900-3726-734E-9E3D-8ED894C19195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900113" y="3573463"/>
            <a:ext cx="7704137" cy="3095625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hr-HR" altLang="en-US" sz="40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Iskusni voditelj</a:t>
            </a:r>
            <a:br>
              <a:rPr lang="hr-HR" altLang="en-US" sz="40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40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naroda u Božjoj školi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hr-HR" altLang="en-US" sz="40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(Izl 34 u kontekstu)</a:t>
            </a: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hr-HR" altLang="sr-Latn-RS" sz="3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amdg.eu</a:t>
            </a:r>
            <a:endParaRPr lang="hr-HR" altLang="en-US" sz="5100" b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3797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0DFAE57-F858-B793-5345-A26A3BB952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15888"/>
            <a:ext cx="1008062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8" name="Picture 2" descr="A heart with crown of thorns&#10;&#10;Description automatically generated">
            <a:extLst>
              <a:ext uri="{FF2B5EF4-FFF2-40B4-BE49-F238E27FC236}">
                <a16:creationId xmlns:a16="http://schemas.microsoft.com/office/drawing/2014/main" id="{E7E0695A-1E68-6B2D-043B-747876CDBC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15888"/>
            <a:ext cx="1125537" cy="1125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9" name="Picture 4" descr="A red heart with a white letter&#10;&#10;Description automatically generated">
            <a:extLst>
              <a:ext uri="{FF2B5EF4-FFF2-40B4-BE49-F238E27FC236}">
                <a16:creationId xmlns:a16="http://schemas.microsoft.com/office/drawing/2014/main" id="{BBFF6784-D1B0-8DBD-26B5-A78ED683B7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15888"/>
            <a:ext cx="1239838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0" name="Picture 4">
            <a:extLst>
              <a:ext uri="{FF2B5EF4-FFF2-40B4-BE49-F238E27FC236}">
                <a16:creationId xmlns:a16="http://schemas.microsoft.com/office/drawing/2014/main" id="{B835C6FE-D323-B991-E0B4-564D21736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363" y="0"/>
            <a:ext cx="3703637" cy="429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09C1DE7D-406C-3ABE-F7ED-CB00179CE0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7525" y="28575"/>
            <a:ext cx="7772400" cy="1143000"/>
          </a:xfrm>
        </p:spPr>
        <p:txBody>
          <a:bodyPr/>
          <a:lstStyle/>
          <a:p>
            <a:pPr eaLnBrk="1" hangingPunct="1"/>
            <a:r>
              <a:rPr lang="hr-HR" altLang="en-US" sz="6000" b="1">
                <a:latin typeface="Times New Roman" panose="02020603050405020304" pitchFamily="18" charset="0"/>
                <a:cs typeface="Times New Roman" panose="02020603050405020304" pitchFamily="18" charset="0"/>
              </a:rPr>
              <a:t>Božje milosrđe i ja</a:t>
            </a:r>
          </a:p>
        </p:txBody>
      </p:sp>
      <p:sp>
        <p:nvSpPr>
          <p:cNvPr id="147459" name="Rectangle 3">
            <a:extLst>
              <a:ext uri="{FF2B5EF4-FFF2-40B4-BE49-F238E27FC236}">
                <a16:creationId xmlns:a16="http://schemas.microsoft.com/office/drawing/2014/main" id="{90B4897F-25DB-3D43-B16D-33F94CE24DE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484313"/>
            <a:ext cx="5334000" cy="4968875"/>
          </a:xfrm>
        </p:spPr>
        <p:txBody>
          <a:bodyPr/>
          <a:lstStyle/>
          <a:p>
            <a:pPr eaLnBrk="1" hangingPunct="1"/>
            <a:r>
              <a:rPr lang="hr-HR" altLang="en-US" sz="4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Kakav je Bog prema meni?</a:t>
            </a:r>
          </a:p>
          <a:p>
            <a:pPr eaLnBrk="1" hangingPunct="1"/>
            <a:r>
              <a:rPr lang="hr-HR" altLang="en-US" sz="4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Što ja činim s krivnjom?</a:t>
            </a:r>
          </a:p>
          <a:p>
            <a:pPr eaLnBrk="1" hangingPunct="1"/>
            <a:r>
              <a:rPr lang="hr-HR" altLang="en-US" sz="4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Koji je moj glavni grijeh?</a:t>
            </a:r>
          </a:p>
        </p:txBody>
      </p:sp>
      <p:pic>
        <p:nvPicPr>
          <p:cNvPr id="35844" name="Picture 4">
            <a:extLst>
              <a:ext uri="{FF2B5EF4-FFF2-40B4-BE49-F238E27FC236}">
                <a16:creationId xmlns:a16="http://schemas.microsoft.com/office/drawing/2014/main" id="{152BB7B1-EFB8-008B-7C36-719B1421E8C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61000" y="1490663"/>
            <a:ext cx="3683000" cy="49958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27B22D29-8D10-0460-E895-D7F762C9CC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2725" y="14288"/>
            <a:ext cx="5915025" cy="1143000"/>
          </a:xfrm>
        </p:spPr>
        <p:txBody>
          <a:bodyPr anchor="b"/>
          <a:lstStyle/>
          <a:p>
            <a:pPr eaLnBrk="1" hangingPunct="1"/>
            <a:r>
              <a:rPr lang="hr-HR" alt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Mojsijeva korizma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B420AA26-75B5-034B-EFCF-55ADD7B1D4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1143000"/>
            <a:ext cx="8712968" cy="5715000"/>
          </a:xfrm>
        </p:spPr>
        <p:txBody>
          <a:bodyPr/>
          <a:lstStyle/>
          <a:p>
            <a:pPr lvl="1" eaLnBrk="1" hangingPunct="1"/>
            <a:r>
              <a:rPr lang="hr-HR" altLang="en-US" sz="3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Nalog Mojsiju u </a:t>
            </a:r>
            <a:r>
              <a:rPr lang="hr-HR" altLang="en-US" sz="3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Izl</a:t>
            </a:r>
            <a:r>
              <a:rPr lang="hr-HR" altLang="en-US" sz="3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34,2?</a:t>
            </a:r>
          </a:p>
          <a:p>
            <a:pPr eaLnBrk="1" hangingPunct="1"/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Popni se na brdo! (2); </a:t>
            </a:r>
            <a:b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 (3)</a:t>
            </a:r>
          </a:p>
          <a:p>
            <a:pPr lvl="1" eaLnBrk="1" hangingPunct="1"/>
            <a:r>
              <a:rPr lang="hr-H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Oblak (5) </a:t>
            </a:r>
          </a:p>
          <a:p>
            <a:pPr lvl="1" eaLnBrk="1" hangingPunct="1"/>
            <a:r>
              <a:rPr lang="hr-HR" altLang="en-US" sz="3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Koliko dugo, kako? (34,28)</a:t>
            </a:r>
          </a:p>
          <a:p>
            <a:pPr eaLnBrk="1" hangingPunct="1"/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 dana i noći, post (usp. 24,18)</a:t>
            </a:r>
          </a:p>
          <a:p>
            <a:pPr lvl="1" eaLnBrk="1" hangingPunct="1"/>
            <a:r>
              <a:rPr lang="hr-H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 dana pljusak kod potopa (Post 7,4.12.17)</a:t>
            </a:r>
          </a:p>
          <a:p>
            <a:pPr lvl="1" eaLnBrk="1" hangingPunct="1"/>
            <a:r>
              <a:rPr lang="hr-H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snazi te hrane Ilija ide 40 dana (1 Kr 19,8)</a:t>
            </a:r>
          </a:p>
        </p:txBody>
      </p:sp>
      <p:pic>
        <p:nvPicPr>
          <p:cNvPr id="36868" name="Picture 4">
            <a:extLst>
              <a:ext uri="{FF2B5EF4-FFF2-40B4-BE49-F238E27FC236}">
                <a16:creationId xmlns:a16="http://schemas.microsoft.com/office/drawing/2014/main" id="{EDDE3E56-6173-E197-96BD-5F6E843B09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0" y="0"/>
            <a:ext cx="3016250" cy="400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096252B2-5AE1-D500-DD36-93C0AF7B79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6725" y="0"/>
            <a:ext cx="5843588" cy="922338"/>
          </a:xfrm>
        </p:spPr>
        <p:txBody>
          <a:bodyPr anchor="b"/>
          <a:lstStyle/>
          <a:p>
            <a:pPr eaLnBrk="1" hangingPunct="1"/>
            <a:r>
              <a:rPr lang="hr-HR" altLang="en-US" sz="5000" b="1">
                <a:latin typeface="Times New Roman" panose="02020603050405020304" pitchFamily="18" charset="0"/>
                <a:cs typeface="Times New Roman" panose="02020603050405020304" pitchFamily="18" charset="0"/>
              </a:rPr>
              <a:t>Objava Božjega srca</a:t>
            </a:r>
          </a:p>
        </p:txBody>
      </p:sp>
      <p:sp>
        <p:nvSpPr>
          <p:cNvPr id="211971" name="Rectangle 3">
            <a:extLst>
              <a:ext uri="{FF2B5EF4-FFF2-40B4-BE49-F238E27FC236}">
                <a16:creationId xmlns:a16="http://schemas.microsoft.com/office/drawing/2014/main" id="{26F80E98-C103-1090-201F-F18213B26E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922338"/>
            <a:ext cx="8820150" cy="5589587"/>
          </a:xfrm>
        </p:spPr>
        <p:txBody>
          <a:bodyPr/>
          <a:lstStyle/>
          <a:p>
            <a:pPr lvl="1" eaLnBrk="1" hangingPunct="1"/>
            <a:r>
              <a:rPr lang="hr-HR" altLang="sr-Latn-RS" sz="3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Definicija imena </a:t>
            </a:r>
            <a:r>
              <a:rPr lang="he-IL" altLang="sr-Latn-R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יהוה</a:t>
            </a:r>
            <a:r>
              <a:rPr lang="hr-HR" altLang="sr-Latn-RS" sz="3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 34,6? </a:t>
            </a:r>
            <a:br>
              <a:rPr lang="hr-HR" altLang="sr-Latn-RS" sz="3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3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Tko govori?</a:t>
            </a:r>
          </a:p>
          <a:p>
            <a:pPr eaLnBrk="1" hangingPunct="1"/>
            <a:r>
              <a:rPr lang="hr-HR" altLang="sr-Latn-R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Milosrdan (</a:t>
            </a:r>
            <a:r>
              <a:rPr lang="he-IL" altLang="sr-Latn-R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רחם</a:t>
            </a:r>
            <a:r>
              <a:rPr lang="hr-HR" altLang="sr-Latn-R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raḥam</a:t>
            </a:r>
            <a:r>
              <a:rPr lang="hr-HR" altLang="sr-Latn-R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br>
              <a:rPr lang="hr-HR" altLang="sr-Latn-R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milostiv (</a:t>
            </a:r>
            <a:r>
              <a:rPr lang="he-IL" altLang="sr-Latn-R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חנן</a:t>
            </a:r>
            <a:r>
              <a:rPr lang="hr-HR" altLang="sr-Latn-R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ḥanan</a:t>
            </a:r>
            <a:r>
              <a:rPr lang="hr-HR" altLang="sr-Latn-R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duga daha, </a:t>
            </a:r>
            <a:br>
              <a:rPr lang="hr-HR" altLang="sr-Latn-R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bogat </a:t>
            </a:r>
            <a:r>
              <a:rPr lang="hr-HR" altLang="sr-Latn-RS" sz="3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privrženošću</a:t>
            </a:r>
            <a:r>
              <a:rPr lang="hr-HR" altLang="sr-Latn-R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he-IL" altLang="sr-Latn-R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חסד</a:t>
            </a:r>
            <a:r>
              <a:rPr lang="hr-HR" altLang="sr-Latn-R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3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ḥésed</a:t>
            </a:r>
            <a:r>
              <a:rPr lang="hr-HR" altLang="sr-Latn-R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br>
              <a:rPr lang="hr-HR" altLang="sr-Latn-R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pouzdanošću (34,6) </a:t>
            </a:r>
            <a:br>
              <a:rPr lang="hr-HR" altLang="sr-Latn-R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revan (v14)</a:t>
            </a:r>
          </a:p>
          <a:p>
            <a:pPr lvl="1" eaLnBrk="1" hangingPunct="1"/>
            <a:r>
              <a:rPr lang="hr-HR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“Ja sam koji jesam” (</a:t>
            </a:r>
            <a:r>
              <a:rPr lang="hr-HR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Izl</a:t>
            </a:r>
            <a:r>
              <a:rPr lang="hr-HR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3,14)</a:t>
            </a:r>
          </a:p>
          <a:p>
            <a:pPr lvl="1" eaLnBrk="1" hangingPunct="1"/>
            <a:r>
              <a:rPr lang="hr-HR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“Milostiv sam kome sam milostiv,</a:t>
            </a:r>
            <a:br>
              <a:rPr lang="hr-HR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smilovat ću se kome ću se smilovati” (33,19)</a:t>
            </a:r>
          </a:p>
        </p:txBody>
      </p:sp>
      <p:pic>
        <p:nvPicPr>
          <p:cNvPr id="37892" name="Picture 4">
            <a:extLst>
              <a:ext uri="{FF2B5EF4-FFF2-40B4-BE49-F238E27FC236}">
                <a16:creationId xmlns:a16="http://schemas.microsoft.com/office/drawing/2014/main" id="{F60DEB2C-30C8-65C0-754F-C183AC9FFD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625" y="0"/>
            <a:ext cx="2365375" cy="314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1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1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1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1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1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1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A5B90901-7997-BC47-07FF-493CF9CBDF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843588" cy="922337"/>
          </a:xfrm>
        </p:spPr>
        <p:txBody>
          <a:bodyPr anchor="b"/>
          <a:lstStyle/>
          <a:p>
            <a:pPr eaLnBrk="1" hangingPunct="1"/>
            <a:r>
              <a:rPr lang="hr-HR" altLang="en-US" sz="5000" b="1">
                <a:latin typeface="Times New Roman" panose="02020603050405020304" pitchFamily="18" charset="0"/>
                <a:cs typeface="Times New Roman" panose="02020603050405020304" pitchFamily="18" charset="0"/>
              </a:rPr>
              <a:t>Formula milosrđa</a:t>
            </a:r>
          </a:p>
        </p:txBody>
      </p:sp>
      <p:sp>
        <p:nvSpPr>
          <p:cNvPr id="211971" name="Rectangle 3">
            <a:extLst>
              <a:ext uri="{FF2B5EF4-FFF2-40B4-BE49-F238E27FC236}">
                <a16:creationId xmlns:a16="http://schemas.microsoft.com/office/drawing/2014/main" id="{172E5ACB-7C00-2E6D-27B6-F5D7A83B7F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424863" cy="5589587"/>
          </a:xfrm>
        </p:spPr>
        <p:txBody>
          <a:bodyPr/>
          <a:lstStyle/>
          <a:p>
            <a:pPr lvl="1" eaLnBrk="1" hangingPunct="1"/>
            <a:r>
              <a:rPr lang="hr-HR" alt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Čuva privrženost tisućama, </a:t>
            </a:r>
            <a:br>
              <a:rPr lang="hr-HR" alt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3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brine se</a:t>
            </a:r>
            <a:r>
              <a:rPr lang="hr-HR" alt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 krivnju (</a:t>
            </a:r>
            <a:r>
              <a:rPr lang="hr-HR" alt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Izl</a:t>
            </a:r>
            <a:r>
              <a:rPr lang="hr-HR" alt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34,7)</a:t>
            </a:r>
          </a:p>
          <a:p>
            <a:pPr eaLnBrk="1" hangingPunct="1"/>
            <a:r>
              <a:rPr lang="hr-HR" altLang="en-US" sz="3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Nosi </a:t>
            </a:r>
            <a:r>
              <a:rPr lang="hr-HR" altLang="en-U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(= oprašta) </a:t>
            </a:r>
            <a:br>
              <a:rPr lang="hr-HR" altLang="en-U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krivnju, prijestup, </a:t>
            </a:r>
            <a:br>
              <a:rPr lang="hr-HR" altLang="en-U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grijeh</a:t>
            </a:r>
          </a:p>
          <a:p>
            <a:pPr lvl="1" eaLnBrk="1" hangingPunct="1"/>
            <a:r>
              <a:rPr lang="hr-HR" alt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Josip braći (Post 50,17)</a:t>
            </a:r>
          </a:p>
          <a:p>
            <a:pPr lvl="1" eaLnBrk="1" hangingPunct="1"/>
            <a:r>
              <a:rPr lang="hr-HR" alt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Jaganjac Božji odnosi </a:t>
            </a:r>
            <a:br>
              <a:rPr lang="hr-HR" alt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grijeh svijeta (</a:t>
            </a:r>
            <a:r>
              <a:rPr lang="hr-HR" alt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hr-HR" alt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1,29)</a:t>
            </a:r>
          </a:p>
          <a:p>
            <a:pPr lvl="2" eaLnBrk="1" hangingPunct="1"/>
            <a:r>
              <a:rPr lang="hr-HR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Spasiti od grijeha (Mt 1,21)</a:t>
            </a:r>
          </a:p>
          <a:p>
            <a:pPr lvl="1" eaLnBrk="1" hangingPunct="1"/>
            <a:endParaRPr lang="hr-HR" altLang="en-US"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8916" name="Picture 4" descr="A painting of a lamb with a flag&#10;&#10;AI-generated content may be incorrect.">
            <a:extLst>
              <a:ext uri="{FF2B5EF4-FFF2-40B4-BE49-F238E27FC236}">
                <a16:creationId xmlns:a16="http://schemas.microsoft.com/office/drawing/2014/main" id="{7D825B0F-C420-B7F2-AFDA-D46847419B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2503487"/>
            <a:ext cx="3059112" cy="407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11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11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11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1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B7C4CC63-8F3C-3D7B-75B3-FD0B9BC104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6038"/>
            <a:ext cx="5267325" cy="1143000"/>
          </a:xfrm>
        </p:spPr>
        <p:txBody>
          <a:bodyPr anchor="b"/>
          <a:lstStyle/>
          <a:p>
            <a:pPr eaLnBrk="1" hangingPunct="1"/>
            <a:r>
              <a:rPr lang="hr-HR" alt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Pouka Mojsiju</a:t>
            </a:r>
            <a:endParaRPr lang="de-DE" altLang="en-US" sz="5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75E6A2A-9AA5-5211-9C5B-8488238F7F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89038"/>
            <a:ext cx="8229600" cy="5408612"/>
          </a:xfrm>
        </p:spPr>
        <p:txBody>
          <a:bodyPr/>
          <a:lstStyle/>
          <a:p>
            <a:pPr eaLnBrk="1" hangingPunct="1"/>
            <a:r>
              <a:rPr lang="hr-HR" alt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Objavi mi svoje putove</a:t>
            </a:r>
            <a:r>
              <a:rPr lang="hr-HR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hr-HR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r-HR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Izl</a:t>
            </a:r>
            <a:r>
              <a:rPr lang="hr-HR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33,13) – </a:t>
            </a:r>
            <a:r>
              <a:rPr lang="hr-HR" alt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zašto?</a:t>
            </a:r>
          </a:p>
          <a:p>
            <a:pPr eaLnBrk="1" hangingPunct="1"/>
            <a:r>
              <a:rPr lang="hr-HR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razbio ploče! </a:t>
            </a:r>
            <a:br>
              <a:rPr lang="hr-HR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(32,19; 34,1) </a:t>
            </a:r>
          </a:p>
          <a:p>
            <a:pPr lvl="1" eaLnBrk="1" hangingPunct="1"/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Uskipio (32,19.22 </a:t>
            </a:r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</a:t>
            </a:r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10.11.12) </a:t>
            </a:r>
          </a:p>
          <a:p>
            <a:pPr lvl="1" eaLnBrk="1" hangingPunct="1"/>
            <a:r>
              <a:rPr lang="hr-HR" altLang="sr-Latn-RS" sz="3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čijem nalogu kazna u 32,28? </a:t>
            </a:r>
          </a:p>
          <a:p>
            <a:pPr eaLnBrk="1" hangingPunct="1"/>
            <a:r>
              <a:rPr lang="hr-HR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“po Mojsijevoj riječi” (32,28 </a:t>
            </a:r>
            <a:br>
              <a:rPr lang="hr-HR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KS: nalog; Š. zapovijed)</a:t>
            </a:r>
            <a:endParaRPr lang="hr-HR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9940" name="Picture 4">
            <a:extLst>
              <a:ext uri="{FF2B5EF4-FFF2-40B4-BE49-F238E27FC236}">
                <a16:creationId xmlns:a16="http://schemas.microsoft.com/office/drawing/2014/main" id="{BB35EA67-D232-3A47-A562-9F2C2E09055B}"/>
              </a:ext>
            </a:extLst>
          </p:cNvPr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26163" y="0"/>
            <a:ext cx="3017837" cy="37893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90FFCA77-37F4-8935-B894-E6CDCB7142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6250" y="31750"/>
            <a:ext cx="5267325" cy="1143000"/>
          </a:xfrm>
        </p:spPr>
        <p:txBody>
          <a:bodyPr anchor="b"/>
          <a:lstStyle/>
          <a:p>
            <a:pPr eaLnBrk="1" hangingPunct="1"/>
            <a:r>
              <a:rPr lang="hr-HR" alt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Pouka Mojsiju</a:t>
            </a:r>
            <a:endParaRPr lang="de-DE" altLang="en-US" sz="5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2995" name="Rectangle 3">
            <a:extLst>
              <a:ext uri="{FF2B5EF4-FFF2-40B4-BE49-F238E27FC236}">
                <a16:creationId xmlns:a16="http://schemas.microsoft.com/office/drawing/2014/main" id="{BBE38C4C-E0DA-2B91-B1A0-656F0C91D1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4745"/>
            <a:ext cx="8229600" cy="5733256"/>
          </a:xfrm>
        </p:spPr>
        <p:txBody>
          <a:bodyPr/>
          <a:lstStyle/>
          <a:p>
            <a:pPr eaLnBrk="1" hangingPunct="1"/>
            <a:r>
              <a:rPr lang="hr-HR" alt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Restrikcije</a:t>
            </a:r>
            <a:r>
              <a:rPr lang="hr-HR" altLang="en-US" sz="4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lvl="1" eaLnBrk="1" hangingPunct="1"/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Pukotina u </a:t>
            </a:r>
            <a:b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stijeni (</a:t>
            </a:r>
            <a:r>
              <a:rPr lang="hr-HR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Izl</a:t>
            </a:r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33,22)</a:t>
            </a:r>
          </a:p>
          <a:p>
            <a:pPr lvl="1" eaLnBrk="1" hangingPunct="1"/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Ruka koja </a:t>
            </a:r>
            <a:b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pokriva (22s)</a:t>
            </a:r>
          </a:p>
          <a:p>
            <a:pPr lvl="1" eaLnBrk="1" hangingPunct="1"/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Pogled s leđa (23) </a:t>
            </a:r>
          </a:p>
          <a:p>
            <a:pPr lvl="1" eaLnBrk="1" hangingPunct="1">
              <a:buFontTx/>
              <a:buNone/>
            </a:pPr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 sve </a:t>
            </a:r>
            <a:r>
              <a:rPr lang="hr-HR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izostavljene, nema ih</a:t>
            </a:r>
          </a:p>
          <a:p>
            <a:pPr eaLnBrk="1" hangingPunct="1"/>
            <a:r>
              <a:rPr lang="hr-HR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Gospodin se “spustio” (34,5)</a:t>
            </a:r>
          </a:p>
        </p:txBody>
      </p:sp>
      <p:pic>
        <p:nvPicPr>
          <p:cNvPr id="40964" name="Picture 4">
            <a:extLst>
              <a:ext uri="{FF2B5EF4-FFF2-40B4-BE49-F238E27FC236}">
                <a16:creationId xmlns:a16="http://schemas.microsoft.com/office/drawing/2014/main" id="{84398058-E745-FD2E-FC67-53FFFBA2136A}"/>
              </a:ext>
            </a:extLst>
          </p:cNvPr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81675" y="0"/>
            <a:ext cx="3362325" cy="42211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1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2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2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2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2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212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cs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cs typeface="Tahoma" panose="020B0604030504040204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cs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cs typeface="Tahoma" panose="020B060403050404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1_TS001069000">
  <a:themeElements>
    <a:clrScheme name="1_TS001069000 2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00CC00"/>
      </a:accent1>
      <a:accent2>
        <a:srgbClr val="FF822D"/>
      </a:accent2>
      <a:accent3>
        <a:srgbClr val="FFFFFF"/>
      </a:accent3>
      <a:accent4>
        <a:srgbClr val="000000"/>
      </a:accent4>
      <a:accent5>
        <a:srgbClr val="AAE2AA"/>
      </a:accent5>
      <a:accent6>
        <a:srgbClr val="E77528"/>
      </a:accent6>
      <a:hlink>
        <a:srgbClr val="FF63B1"/>
      </a:hlink>
      <a:folHlink>
        <a:srgbClr val="B2B2B2"/>
      </a:folHlink>
    </a:clrScheme>
    <a:fontScheme name="1_TS001069000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cs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cs typeface="Tahoma" panose="020B0604030504040204" pitchFamily="34" charset="0"/>
          </a:defRPr>
        </a:defPPr>
      </a:lstStyle>
    </a:lnDef>
  </a:objectDefaults>
  <a:extraClrSchemeLst>
    <a:extraClrScheme>
      <a:clrScheme name="1_TS001069000 1">
        <a:dk1>
          <a:srgbClr val="FC6600"/>
        </a:dk1>
        <a:lt1>
          <a:srgbClr val="C6FE82"/>
        </a:lt1>
        <a:dk2>
          <a:srgbClr val="FFFFFF"/>
        </a:dk2>
        <a:lt2>
          <a:srgbClr val="000000"/>
        </a:lt2>
        <a:accent1>
          <a:srgbClr val="00CC00"/>
        </a:accent1>
        <a:accent2>
          <a:srgbClr val="FF822D"/>
        </a:accent2>
        <a:accent3>
          <a:srgbClr val="DFFEC1"/>
        </a:accent3>
        <a:accent4>
          <a:srgbClr val="D756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2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00CC00"/>
        </a:accent1>
        <a:accent2>
          <a:srgbClr val="FF822D"/>
        </a:accent2>
        <a:accent3>
          <a:srgbClr val="FFFFFF"/>
        </a:accent3>
        <a:accent4>
          <a:srgbClr val="0000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3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4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72CE86"/>
        </a:accent1>
        <a:accent2>
          <a:srgbClr val="F6B070"/>
        </a:accent2>
        <a:accent3>
          <a:srgbClr val="FFFFFF"/>
        </a:accent3>
        <a:accent4>
          <a:srgbClr val="000000"/>
        </a:accent4>
        <a:accent5>
          <a:srgbClr val="BCE3C3"/>
        </a:accent5>
        <a:accent6>
          <a:srgbClr val="DF9F65"/>
        </a:accent6>
        <a:hlink>
          <a:srgbClr val="EB9DC4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5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58F91"/>
        </a:accent1>
        <a:accent2>
          <a:srgbClr val="CE7162"/>
        </a:accent2>
        <a:accent3>
          <a:srgbClr val="FFFFFF"/>
        </a:accent3>
        <a:accent4>
          <a:srgbClr val="000000"/>
        </a:accent4>
        <a:accent5>
          <a:srgbClr val="F9C6C7"/>
        </a:accent5>
        <a:accent6>
          <a:srgbClr val="BA6658"/>
        </a:accent6>
        <a:hlink>
          <a:srgbClr val="F6CA7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6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AB774"/>
        </a:accent1>
        <a:accent2>
          <a:srgbClr val="CBACD4"/>
        </a:accent2>
        <a:accent3>
          <a:srgbClr val="FFFFFF"/>
        </a:accent3>
        <a:accent4>
          <a:srgbClr val="000000"/>
        </a:accent4>
        <a:accent5>
          <a:srgbClr val="FCD8BC"/>
        </a:accent5>
        <a:accent6>
          <a:srgbClr val="B89BC0"/>
        </a:accent6>
        <a:hlink>
          <a:srgbClr val="C2EB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7">
        <a:dk1>
          <a:srgbClr val="3B6147"/>
        </a:dk1>
        <a:lt1>
          <a:srgbClr val="CED5E8"/>
        </a:lt1>
        <a:dk2>
          <a:srgbClr val="FFFFFF"/>
        </a:dk2>
        <a:lt2>
          <a:srgbClr val="777777"/>
        </a:lt2>
        <a:accent1>
          <a:srgbClr val="FEA868"/>
        </a:accent1>
        <a:accent2>
          <a:srgbClr val="9AA8D0"/>
        </a:accent2>
        <a:accent3>
          <a:srgbClr val="E3E7F2"/>
        </a:accent3>
        <a:accent4>
          <a:srgbClr val="31523B"/>
        </a:accent4>
        <a:accent5>
          <a:srgbClr val="FED1B9"/>
        </a:accent5>
        <a:accent6>
          <a:srgbClr val="8B98BC"/>
        </a:accent6>
        <a:hlink>
          <a:srgbClr val="9CE15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8">
        <a:dk1>
          <a:srgbClr val="2C395E"/>
        </a:dk1>
        <a:lt1>
          <a:srgbClr val="8798C7"/>
        </a:lt1>
        <a:dk2>
          <a:srgbClr val="FFFFFF"/>
        </a:dk2>
        <a:lt2>
          <a:srgbClr val="000000"/>
        </a:lt2>
        <a:accent1>
          <a:srgbClr val="FEE168"/>
        </a:accent1>
        <a:accent2>
          <a:srgbClr val="BAE482"/>
        </a:accent2>
        <a:accent3>
          <a:srgbClr val="C3CAE0"/>
        </a:accent3>
        <a:accent4>
          <a:srgbClr val="242F4F"/>
        </a:accent4>
        <a:accent5>
          <a:srgbClr val="FEEEB9"/>
        </a:accent5>
        <a:accent6>
          <a:srgbClr val="A8CF75"/>
        </a:accent6>
        <a:hlink>
          <a:srgbClr val="EFAD6B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3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TS001069000">
  <a:themeElements>
    <a:clrScheme name="1_TS001069000 2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00CC00"/>
      </a:accent1>
      <a:accent2>
        <a:srgbClr val="FF822D"/>
      </a:accent2>
      <a:accent3>
        <a:srgbClr val="FFFFFF"/>
      </a:accent3>
      <a:accent4>
        <a:srgbClr val="000000"/>
      </a:accent4>
      <a:accent5>
        <a:srgbClr val="AAE2AA"/>
      </a:accent5>
      <a:accent6>
        <a:srgbClr val="E77528"/>
      </a:accent6>
      <a:hlink>
        <a:srgbClr val="FF63B1"/>
      </a:hlink>
      <a:folHlink>
        <a:srgbClr val="B2B2B2"/>
      </a:folHlink>
    </a:clrScheme>
    <a:fontScheme name="1_TS001069000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TS001069000 1">
        <a:dk1>
          <a:srgbClr val="FC6600"/>
        </a:dk1>
        <a:lt1>
          <a:srgbClr val="C6FE82"/>
        </a:lt1>
        <a:dk2>
          <a:srgbClr val="FFFFFF"/>
        </a:dk2>
        <a:lt2>
          <a:srgbClr val="000000"/>
        </a:lt2>
        <a:accent1>
          <a:srgbClr val="00CC00"/>
        </a:accent1>
        <a:accent2>
          <a:srgbClr val="FF822D"/>
        </a:accent2>
        <a:accent3>
          <a:srgbClr val="DFFEC1"/>
        </a:accent3>
        <a:accent4>
          <a:srgbClr val="D756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2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00CC00"/>
        </a:accent1>
        <a:accent2>
          <a:srgbClr val="FF822D"/>
        </a:accent2>
        <a:accent3>
          <a:srgbClr val="FFFFFF"/>
        </a:accent3>
        <a:accent4>
          <a:srgbClr val="0000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3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4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72CE86"/>
        </a:accent1>
        <a:accent2>
          <a:srgbClr val="F6B070"/>
        </a:accent2>
        <a:accent3>
          <a:srgbClr val="FFFFFF"/>
        </a:accent3>
        <a:accent4>
          <a:srgbClr val="000000"/>
        </a:accent4>
        <a:accent5>
          <a:srgbClr val="BCE3C3"/>
        </a:accent5>
        <a:accent6>
          <a:srgbClr val="DF9F65"/>
        </a:accent6>
        <a:hlink>
          <a:srgbClr val="EB9DC4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5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58F91"/>
        </a:accent1>
        <a:accent2>
          <a:srgbClr val="CE7162"/>
        </a:accent2>
        <a:accent3>
          <a:srgbClr val="FFFFFF"/>
        </a:accent3>
        <a:accent4>
          <a:srgbClr val="000000"/>
        </a:accent4>
        <a:accent5>
          <a:srgbClr val="F9C6C7"/>
        </a:accent5>
        <a:accent6>
          <a:srgbClr val="BA6658"/>
        </a:accent6>
        <a:hlink>
          <a:srgbClr val="F6CA7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6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AB774"/>
        </a:accent1>
        <a:accent2>
          <a:srgbClr val="CBACD4"/>
        </a:accent2>
        <a:accent3>
          <a:srgbClr val="FFFFFF"/>
        </a:accent3>
        <a:accent4>
          <a:srgbClr val="000000"/>
        </a:accent4>
        <a:accent5>
          <a:srgbClr val="FCD8BC"/>
        </a:accent5>
        <a:accent6>
          <a:srgbClr val="B89BC0"/>
        </a:accent6>
        <a:hlink>
          <a:srgbClr val="C2EB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7">
        <a:dk1>
          <a:srgbClr val="3B6147"/>
        </a:dk1>
        <a:lt1>
          <a:srgbClr val="CED5E8"/>
        </a:lt1>
        <a:dk2>
          <a:srgbClr val="FFFFFF"/>
        </a:dk2>
        <a:lt2>
          <a:srgbClr val="777777"/>
        </a:lt2>
        <a:accent1>
          <a:srgbClr val="FEA868"/>
        </a:accent1>
        <a:accent2>
          <a:srgbClr val="9AA8D0"/>
        </a:accent2>
        <a:accent3>
          <a:srgbClr val="E3E7F2"/>
        </a:accent3>
        <a:accent4>
          <a:srgbClr val="31523B"/>
        </a:accent4>
        <a:accent5>
          <a:srgbClr val="FED1B9"/>
        </a:accent5>
        <a:accent6>
          <a:srgbClr val="8B98BC"/>
        </a:accent6>
        <a:hlink>
          <a:srgbClr val="9CE15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8">
        <a:dk1>
          <a:srgbClr val="2C395E"/>
        </a:dk1>
        <a:lt1>
          <a:srgbClr val="8798C7"/>
        </a:lt1>
        <a:dk2>
          <a:srgbClr val="FFFFFF"/>
        </a:dk2>
        <a:lt2>
          <a:srgbClr val="000000"/>
        </a:lt2>
        <a:accent1>
          <a:srgbClr val="FEE168"/>
        </a:accent1>
        <a:accent2>
          <a:srgbClr val="BAE482"/>
        </a:accent2>
        <a:accent3>
          <a:srgbClr val="C3CAE0"/>
        </a:accent3>
        <a:accent4>
          <a:srgbClr val="242F4F"/>
        </a:accent4>
        <a:accent5>
          <a:srgbClr val="FEEEB9"/>
        </a:accent5>
        <a:accent6>
          <a:srgbClr val="A8CF75"/>
        </a:accent6>
        <a:hlink>
          <a:srgbClr val="EFAD6B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TS001069000</Template>
  <TotalTime>3550</TotalTime>
  <Words>493</Words>
  <Application>Microsoft Office PowerPoint</Application>
  <PresentationFormat>On-screen Show (4:3)</PresentationFormat>
  <Paragraphs>64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Garamond</vt:lpstr>
      <vt:lpstr>Tahoma</vt:lpstr>
      <vt:lpstr>Times New Roman</vt:lpstr>
      <vt:lpstr>Wingdings</vt:lpstr>
      <vt:lpstr>1_Default Design</vt:lpstr>
      <vt:lpstr>Default Design</vt:lpstr>
      <vt:lpstr>1_TS001069000</vt:lpstr>
      <vt:lpstr>3_Blends</vt:lpstr>
      <vt:lpstr>2_TS001069000</vt:lpstr>
      <vt:lpstr>Mojsijeva korizma</vt:lpstr>
      <vt:lpstr>Dođi, Gospodine (Ps 146)</vt:lpstr>
      <vt:lpstr>Mojsijeva korizma</vt:lpstr>
      <vt:lpstr>Božje milosrđe i ja</vt:lpstr>
      <vt:lpstr>Mojsijeva korizma</vt:lpstr>
      <vt:lpstr>Objava Božjega srca</vt:lpstr>
      <vt:lpstr>Formula milosrđa</vt:lpstr>
      <vt:lpstr>Pouka Mojsiju</vt:lpstr>
      <vt:lpstr>Pouka Mojsiju</vt:lpstr>
      <vt:lpstr>Plodovi</vt:lpstr>
      <vt:lpstr>Obraćenje</vt:lpstr>
      <vt:lpstr>Božje milosrđe i ja</vt:lpstr>
      <vt:lpstr>U tebe se uzdam (Ps 25)</vt:lpstr>
    </vt:vector>
  </TitlesOfParts>
  <Company>pvt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Euharistija i Srce Isusovo</dc:title>
  <dc:creator>Niko</dc:creator>
  <cp:lastModifiedBy>Niko Bilić</cp:lastModifiedBy>
  <cp:revision>155</cp:revision>
  <dcterms:created xsi:type="dcterms:W3CDTF">2010-06-24T07:43:38Z</dcterms:created>
  <dcterms:modified xsi:type="dcterms:W3CDTF">2025-03-14T16:51:25Z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lpwstr>1031</vt:lpwstr>
  </property>
  <property fmtid="{D5CDD505-2E9C-101B-9397-08002B2CF9AE}" pid="4" name="DirectSourceMarket">
    <vt:lpwstr>english</vt:lpwstr>
  </property>
  <property fmtid="{D5CDD505-2E9C-101B-9397-08002B2CF9AE}" pid="5" name="OriginalSourceMarket">
    <vt:lpwstr>english</vt:lpwstr>
  </property>
  <property fmtid="{D5CDD505-2E9C-101B-9397-08002B2CF9AE}" pid="6" name="Markets">
    <vt:lpwstr/>
  </property>
  <property fmtid="{D5CDD505-2E9C-101B-9397-08002B2CF9AE}" pid="7" name="AssetType">
    <vt:lpwstr>TP</vt:lpwstr>
  </property>
  <property fmtid="{D5CDD505-2E9C-101B-9397-08002B2CF9AE}" pid="8" name="TPInstallLocation">
    <vt:lpwstr>{Document Themes}</vt:lpwstr>
  </property>
  <property fmtid="{D5CDD505-2E9C-101B-9397-08002B2CF9AE}" pid="9" name="PrimaryImageGen">
    <vt:lpwstr>1</vt:lpwstr>
  </property>
  <property fmtid="{D5CDD505-2E9C-101B-9397-08002B2CF9AE}" pid="10" name="display_urn:schemas-microsoft-com:office:office#APAuthor">
    <vt:lpwstr>REDMOND\cynvey</vt:lpwstr>
  </property>
  <property fmtid="{D5CDD505-2E9C-101B-9397-08002B2CF9AE}" pid="11" name="APAuthor">
    <vt:lpwstr>305</vt:lpwstr>
  </property>
  <property fmtid="{D5CDD505-2E9C-101B-9397-08002B2CF9AE}" pid="12" name="CHMName">
    <vt:lpwstr/>
  </property>
  <property fmtid="{D5CDD505-2E9C-101B-9397-08002B2CF9AE}" pid="13" name="Milestone">
    <vt:lpwstr>Continuous</vt:lpwstr>
  </property>
  <property fmtid="{D5CDD505-2E9C-101B-9397-08002B2CF9AE}" pid="14" name="TPAppVersion">
    <vt:lpwstr>11</vt:lpwstr>
  </property>
  <property fmtid="{D5CDD505-2E9C-101B-9397-08002B2CF9AE}" pid="15" name="TPCommandLine">
    <vt:lpwstr>{PP} {FilePath}</vt:lpwstr>
  </property>
  <property fmtid="{D5CDD505-2E9C-101B-9397-08002B2CF9AE}" pid="16" name="TPComponent">
    <vt:lpwstr>PPTFiles</vt:lpwstr>
  </property>
  <property fmtid="{D5CDD505-2E9C-101B-9397-08002B2CF9AE}" pid="17" name="AssetId">
    <vt:lpwstr>TS001069000</vt:lpwstr>
  </property>
  <property fmtid="{D5CDD505-2E9C-101B-9397-08002B2CF9AE}" pid="18" name="EditorialStatus">
    <vt:lpwstr/>
  </property>
  <property fmtid="{D5CDD505-2E9C-101B-9397-08002B2CF9AE}" pid="19" name="NumericId">
    <vt:lpwstr>-1.00000000000000</vt:lpwstr>
  </property>
  <property fmtid="{D5CDD505-2E9C-101B-9397-08002B2CF9AE}" pid="20" name="PublishTargets">
    <vt:lpwstr>OfficeOnline</vt:lpwstr>
  </property>
  <property fmtid="{D5CDD505-2E9C-101B-9397-08002B2CF9AE}" pid="21" name="TPLaunchHelpLinkType">
    <vt:lpwstr/>
  </property>
  <property fmtid="{D5CDD505-2E9C-101B-9397-08002B2CF9AE}" pid="22" name="TPFriendlyName">
    <vt:lpwstr>Citrus design template</vt:lpwstr>
  </property>
  <property fmtid="{D5CDD505-2E9C-101B-9397-08002B2CF9AE}" pid="23" name="display_urn:schemas-microsoft-com:office:office#APEditor">
    <vt:lpwstr>REDMOND\v-luannv</vt:lpwstr>
  </property>
  <property fmtid="{D5CDD505-2E9C-101B-9397-08002B2CF9AE}" pid="24" name="APEditor">
    <vt:lpwstr>179</vt:lpwstr>
  </property>
  <property fmtid="{D5CDD505-2E9C-101B-9397-08002B2CF9AE}" pid="25" name="SourceTitle">
    <vt:lpwstr>Citrus design template</vt:lpwstr>
  </property>
  <property fmtid="{D5CDD505-2E9C-101B-9397-08002B2CF9AE}" pid="26" name="TPApplication">
    <vt:lpwstr>PowerPoint</vt:lpwstr>
  </property>
  <property fmtid="{D5CDD505-2E9C-101B-9397-08002B2CF9AE}" pid="27" name="TPLaunchHelpLink">
    <vt:lpwstr/>
  </property>
  <property fmtid="{D5CDD505-2E9C-101B-9397-08002B2CF9AE}" pid="28" name="OpenTemplate">
    <vt:lpwstr>1</vt:lpwstr>
  </property>
  <property fmtid="{D5CDD505-2E9C-101B-9397-08002B2CF9AE}" pid="29" name="UACurrentWords">
    <vt:lpwstr>0</vt:lpwstr>
  </property>
  <property fmtid="{D5CDD505-2E9C-101B-9397-08002B2CF9AE}" pid="30" name="UALocRecommendation">
    <vt:lpwstr>Localize</vt:lpwstr>
  </property>
  <property fmtid="{D5CDD505-2E9C-101B-9397-08002B2CF9AE}" pid="31" name="UALocComments">
    <vt:lpwstr/>
  </property>
  <property fmtid="{D5CDD505-2E9C-101B-9397-08002B2CF9AE}" pid="32" name="Applications">
    <vt:lpwstr>172;#Office 2000;#-1;#TBD;#-1;#TBD;#-1;#TBD;#-1;#TBD;#-1;#TBD;#-1;#TBD;#-1;#TBD</vt:lpwstr>
  </property>
  <property fmtid="{D5CDD505-2E9C-101B-9397-08002B2CF9AE}" pid="33" name="UANotes">
    <vt:lpwstr>LEGACY PPTDT. 421488L. June 2003 retrofit</vt:lpwstr>
  </property>
  <property fmtid="{D5CDD505-2E9C-101B-9397-08002B2CF9AE}" pid="34" name="ContentTypeId">
    <vt:lpwstr>0x0101006025706CF4CD034688BEBAE97A2E701D0202003379454669468A40BB5CD7D31D7B84F6</vt:lpwstr>
  </property>
  <property fmtid="{D5CDD505-2E9C-101B-9397-08002B2CF9AE}" pid="35" name="IsDeleted">
    <vt:lpwstr>0</vt:lpwstr>
  </property>
  <property fmtid="{D5CDD505-2E9C-101B-9397-08002B2CF9AE}" pid="36" name="ParentAssetId">
    <vt:lpwstr/>
  </property>
  <property fmtid="{D5CDD505-2E9C-101B-9397-08002B2CF9AE}" pid="37" name="ShowIn">
    <vt:lpwstr>Show everywhere</vt:lpwstr>
  </property>
  <property fmtid="{D5CDD505-2E9C-101B-9397-08002B2CF9AE}" pid="38" name="IsSearchable">
    <vt:lpwstr>0</vt:lpwstr>
  </property>
  <property fmtid="{D5CDD505-2E9C-101B-9397-08002B2CF9AE}" pid="39" name="Content Type">
    <vt:lpwstr>OOFile</vt:lpwstr>
  </property>
  <property fmtid="{D5CDD505-2E9C-101B-9397-08002B2CF9AE}" pid="40" name="AuthoringAssetId">
    <vt:lpwstr>TP001069000</vt:lpwstr>
  </property>
</Properties>
</file>