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51" r:id="rId2"/>
    <p:sldMasterId id="2147483752" r:id="rId3"/>
    <p:sldMasterId id="2147483753" r:id="rId4"/>
    <p:sldMasterId id="2147483798" r:id="rId5"/>
    <p:sldMasterId id="2147483800" r:id="rId6"/>
  </p:sldMasterIdLst>
  <p:notesMasterIdLst>
    <p:notesMasterId r:id="rId24"/>
  </p:notesMasterIdLst>
  <p:handoutMasterIdLst>
    <p:handoutMasterId r:id="rId25"/>
  </p:handoutMasterIdLst>
  <p:sldIdLst>
    <p:sldId id="318" r:id="rId7"/>
    <p:sldId id="453" r:id="rId8"/>
    <p:sldId id="454" r:id="rId9"/>
    <p:sldId id="455" r:id="rId10"/>
    <p:sldId id="302" r:id="rId11"/>
    <p:sldId id="322" r:id="rId12"/>
    <p:sldId id="303" r:id="rId13"/>
    <p:sldId id="324" r:id="rId14"/>
    <p:sldId id="326" r:id="rId15"/>
    <p:sldId id="304" r:id="rId16"/>
    <p:sldId id="327" r:id="rId17"/>
    <p:sldId id="328" r:id="rId18"/>
    <p:sldId id="329" r:id="rId19"/>
    <p:sldId id="333" r:id="rId20"/>
    <p:sldId id="334" r:id="rId21"/>
    <p:sldId id="457" r:id="rId22"/>
    <p:sldId id="298" r:id="rId23"/>
  </p:sldIdLst>
  <p:sldSz cx="9144000" cy="6858000" type="screen4x3"/>
  <p:notesSz cx="6400800" cy="86868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37" autoAdjust="0"/>
  </p:normalViewPr>
  <p:slideViewPr>
    <p:cSldViewPr>
      <p:cViewPr varScale="1">
        <p:scale>
          <a:sx n="92" d="100"/>
          <a:sy n="92" d="100"/>
        </p:scale>
        <p:origin x="6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CCD811EE-A313-27D3-AA44-2F0EA840F9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sz11_016.pdf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EF03953-1C54-CF26-9D11-17CDECB984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4263" y="0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09.12.2011.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633E7541-A35C-3CDF-886A-FB7D6A357B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www.ffdi.unizg.hr/amdg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4797769F-365D-B85A-BA56-A29883655E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4263" y="8251825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7562736-9B65-445B-8156-897BDF3ED1EB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74125A3E-92A3-68E4-72AD-BA72849772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sz11_016.pdf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8754983-D2C4-1602-2D75-C8AF5B8EA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624263" y="0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09.12.2011.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F4CC4DA-E25A-9A5B-EADF-8D17B78A72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2463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DC5FF23A-4591-B98E-96A1-1C508FD220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7500"/>
            <a:ext cx="5121275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48DE73D4-6824-7009-87E9-320F9E393C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www.ffdi.unizg.hr/amdg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FE685BDF-CE73-5476-502A-898B13E1A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4263" y="8251825"/>
            <a:ext cx="27749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492290C-11FD-4E81-AE6B-E35BF2CA4CB4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7163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682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17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D182C-D290-09A5-06AD-D608A4585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35DB0-08BE-499C-6A57-A0D32D501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97859-B4C8-55BC-D1A8-A147505AE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887ED4-6013-4A60-BE39-052A453736BF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50294-FA55-0DDE-2C46-CE11DE28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9DCC2-3D8C-5E7C-1832-0B082BB0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8D34D-9D6E-4F5A-8EB1-3765B094DE5B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77027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1B57-434B-3DA1-911E-854B5FF0D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EA62F-D0CE-7CD6-F532-3CA59115F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D7ECA-19A4-AA72-C9A3-B1253B292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54852F-3D69-4D8D-ACC0-74C087655ADD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4E287-5B6A-69AC-9563-3F55579E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16017-43CF-6852-42C8-316B9BB0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BCC5-DF6A-4316-AA2C-9A6124BE217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86605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4FA4-CBEE-65F5-7600-55E39148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82BB3-889F-31C9-BAA9-EDA289240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CAB3A-86DE-36CD-89DA-BE49CF9A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4635F8-34C5-4FE6-9E38-FE2B469DE29B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AC40A-840A-25A1-B11E-3CEE8BF9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9D3B2-FBAE-DE8A-B84E-C3B31231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8EF79-C125-48A4-87B9-68DA652C4E8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93050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0E977-9C2A-AEA6-9EBE-27FF64C9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3D8C-3B1E-6C10-531B-7FE022FCC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32588-4210-B2E4-851E-3002B1AF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C6006-A38F-1AC4-C0A1-7DE1179A6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DBDA8-FAF0-4F27-8C15-B1B0EB01FE5C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6C09C-645C-0FC2-4762-B440A90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F7880-A6AF-F4D5-CABF-79D388E5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6BC8-8865-4BFB-BED4-EE73A4EB72A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38032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F0442-6A0D-B626-3B7B-E13BB399C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FCAA-F438-75A1-557D-F22AE757D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3A857-8C7B-8A50-0859-92DD1BC37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12426-1162-8168-5F4C-89693C106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E622E2-853D-717D-1FAA-039F43114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B891E-708C-6B49-AD9C-6E131A30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7AB924-763A-4ACA-8D46-EB8F93B2BC3B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2FFA98-D7A5-8C4C-583E-719EF472E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7F55FB-A757-4046-BF84-40CDD35C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2EDD1-F2C1-4247-A7E7-270249A129D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2956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17775-53CF-87D2-CD82-31AAB534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47CBD-F02A-24A0-066A-A43EB583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EE2EAF-F150-4BFA-B66C-BD7687304A80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70DA5-0373-863E-8704-1A7FE781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013C6-F5A1-40C4-60E4-E68143C4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71D75-FCDA-4FA2-83F2-3EC9836F3B4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5388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8AD961-EDBE-73AC-DACF-089BFE2E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950861-7F07-4A93-94B2-95131072D7E4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7555-658F-2F28-CAF3-050C94D7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5E88B-02B1-0780-8F41-8799A277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AB663-DE92-4A76-87A7-768DC2A9631A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09038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E967A-4059-DBDE-E92C-9286B6E1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668EE-1124-3FB8-FF0B-8B03B8491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41E3B-48B0-2762-7C8E-09CB33C05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B1583-1646-1843-E34B-B08D2EF8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E1BE1A-CC67-4D78-BFF6-DFA6BED99B24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AF252-C9CD-8BEC-020D-681155A8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2D640-75CC-49E2-197D-D0888076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7B68A-59BF-4000-9C68-74F778AA0381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0924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39492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2D59-791C-3822-D9C8-432A8F4B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AE7B5C-FBD8-E7CD-8C36-A57425373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861E9-1D0D-995F-F168-AD6870110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1511D-D6E2-6789-F040-2B145F00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2D4FAC-8A2B-45ED-8500-C2A9C31D3FCD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BAD73-0165-B6A5-FB7B-3538396D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B56EA-8744-070A-5EBF-D630FCC4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A0A8-FF78-4056-A1B2-1660902B4B90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575334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95B4-07FB-20A8-7E1D-68CD54B0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D6F698-3287-A0C4-9CFC-7CEA47C99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3A928-AC75-5E37-79BD-7373FFB5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BD038-9AD0-41DC-A390-32DDE3D35816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681D2-F8AA-656A-0EB9-B15A937D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3EC18-3B52-E431-F9C4-76206BF9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BD8C2-A9AA-4E8B-99FD-5DA665A18FD3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179176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1A70D2-553D-E896-4CD4-A162F8406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D1F99-13F9-426F-E4CC-8763C251F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4BFBB-3337-F577-A2B8-EB0D92C9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67B4A-DBEA-4D77-98D6-766E784D8317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3F9CD-68DF-5E85-6539-0FD44692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82F7E-693E-BC59-31A7-077ACD1A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B0C9F-4340-4B7C-B342-8CDE34BE8604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160445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8261-FB65-614C-D4CD-0ABE9DE75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37E55-2DFE-6785-F429-998F03732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F566-ACA8-9255-7565-A29C2FC8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61B9-6988-4BAB-81CA-3C212AE59228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BDC9D-A86E-2C6B-A6EA-042CF878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F26ED-FD7F-4C6D-C593-4DFDF6B9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A6C06-BA27-4C4B-A09E-46701898D5E6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83240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1772-7AF4-0905-6AE8-191723AB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41BF-EFE5-227B-0C62-D12B049B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ECEDC-9FE4-9DB4-6014-3B57F5B4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51EB87-3C1E-4370-8683-4304D248FC00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44E10-9EB7-2286-9BAC-EFEBE637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D1523-FE23-D46F-C58D-83A666D88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27EFE-D28C-426C-952D-AFB28D7537C2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934868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FE41-FCCB-8C4F-748E-E2A5F17B7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84553-BB48-4BB2-80BC-E1272F614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7AE2-1484-C2FD-D6C9-A35B1043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0F79B-F72A-4DC9-AFBE-610C9776E483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9DC23-317E-5F8E-2D6E-071A9CBB4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761D-8371-E1E9-D0F1-1EA5DF925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D88B7-A742-49C0-8CAD-C88DC60F253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780463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317F-5F8D-A636-6160-AFFFAD08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D02FD-D21A-6645-DFBA-02850D568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C08BA-A3FF-D4FC-6F32-078D01FBE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1AE06-7F8D-F38A-7672-2338E0EB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84027C-5A24-4F12-8CC8-AFD75C27F0D2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981AE-C09B-F15A-E643-14E42C6A5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036FB-FC86-C8BD-0137-CF5E4B16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ECF66-C468-413A-8604-B517323F824A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81430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7B5A1-0243-699A-30AE-AE98F031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50855-11CD-9905-DF6D-ACC4824B0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B23F9-2175-B4D7-95DE-2FADA23D3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A8DB6-C692-206D-C6E3-19A133739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03956A-1710-433A-ACD7-8C01FCFFC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46E09-FF12-7187-90B0-4CC5C422D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F6EA7D-7622-42A4-B08F-C1F33B6ED1E9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92D72E-A769-3A41-AAB4-CA55E43A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D94372-1209-2470-601C-924A782A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D0F8D-9E80-4EC1-B753-7B2F33718CEC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159992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F953-7970-CFA3-D11D-834535571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7D904-CCF1-154D-DF5A-A798001D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8DFF5-6AC8-4A90-9CB6-48E63A5CFD28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07E7DC-25B4-8C89-EFC6-FD3FE119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2EB12-597C-6313-9B7D-A2143E70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F011F-9A1A-4AB5-8270-BB4E52C49E3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44977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0924C-FA11-30FF-42D3-736F1BCC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D4A426-D778-42EC-BF94-5D869394FC39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C66B04-32A0-F0E2-376C-D6F42A07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F2BA-0B6C-C57E-093F-36F4FB6A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C9A00-609E-4E38-AEF3-625516930CE9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93349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7610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2AC1D-9F93-8FD9-6BBA-176C93DFD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FCCC9-8A36-8ECB-D859-57BB6D1D2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40A5E-D7B2-39EE-402A-7FA910636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4C8E4-30A0-6505-40E7-FA36A9C7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9ED86A-AD26-4445-A1B2-C091E4EAEE06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C490B2-088B-DBA6-6CDB-C928EC4C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C50B2-FAA3-3F09-337F-32C206BA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9F216-6148-4ACC-9106-A39A3002B41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98190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F8A8-C5C5-3E6A-829E-ADCCBA0B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37065-EE4C-04A2-B984-070409D81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D6555-505D-DE75-2D1D-7216FE336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0C97C-87EC-B13E-AA5C-DC79BBE5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631065-81D4-4B55-A364-912328AA69C1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23D94-D3EB-7C1C-9658-667316F54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25232-067C-47D3-13B8-5092237D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F9DBE-21F1-4343-AFC4-5C82F0E6F831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48325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6631-B0FD-14FA-A0C6-E70AE30B0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71FD86-B692-D058-CB30-6EB697982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4454C-952F-B2EF-C66C-7DE52B268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5831E-F0C2-4B35-B185-114C28332198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30F9D-13D8-0F85-A5BD-AA6C0BD6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C2669-4238-FBF4-F850-DCEA976F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B1690-F365-48F9-B0EA-F0390D034D8A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723629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B4807F-72B4-31C5-03B2-156C5B2E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A19BE-C63A-7D15-E9EE-B34453EC8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92B34-DE68-D74C-256D-20E328D6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5518AC-68BF-46D6-84B6-DEB50383EF2B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44970-F173-C0AD-EBC2-B67BB65E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AB64-B7E8-8E83-6D36-C63F0667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9F9F-2850-42D5-8C48-6F122E76CBAA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0960644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04D0-9AA1-6609-1B8D-A060A03D7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13F30-70EA-8AF2-0055-51EED2CE1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5111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7CE07-6E80-8796-C2D7-7960B5CC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6E636-DC65-7104-C25D-CBB30E1A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746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84506-F630-1705-D33F-52B339354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D834B-29DC-66A1-7509-635D5C2D2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60823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33E31-A6FD-4058-7F10-DE2591DD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9F558-798F-F455-6A24-299194C99F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360F3-8908-7D6A-47D3-67167CBF7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509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48EA2-655A-763C-A25B-B3593027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BD49A-9336-C6A3-BDFB-CBCFDD84B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BEB625-9EF3-E7D6-043C-D5BA71824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DD4CE-1547-0ACA-4329-D11038A0A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386F5-EF36-B3F8-7E9B-FBB2657D9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27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5E97-309C-D84B-BE2E-84B8B153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7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46365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6281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290E-9ECB-2D0B-CDD8-6D8B31D4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EE2B-414D-9C5B-5373-6317B462D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62629-33F3-E2C8-EAD3-D317A4811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1176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5F2A-5DC7-968F-3DC8-A8B3FF8D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860E32-F280-ED5C-90F0-44E9FEEB3B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51E2A-1F55-4F1E-925A-38373749B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8372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8276-1816-D6C1-DC61-1ED2A2E7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5C8CE-1498-3462-D431-5C3E9F5BB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3444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0C057B-160D-FED2-BF02-EC1FB5BBE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8631DE-1AFA-88C9-1D16-2134D7CB8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5225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3F87B1C-F253-D096-085C-CF415735422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78951D3-562E-0C4A-A48E-2ADAA20EE5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DB03270F-1120-18EF-5CA0-3AA2FF12D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4BA268B8-E9E4-0131-679B-44802FE24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CB653093-F72A-B5B8-3788-0057C3E1FD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4BA1678-3404-B2F9-50D6-107DE4AE8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A99ECA9-A44F-1B49-731B-97ACB6A95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01051927-F397-17CB-6414-3CB5E41AF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A62B110A-38D2-CD52-A884-3351816ED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35F5638D-C547-3636-D0C4-41D66CF36EB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50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noProof="0"/>
              <a:t>Click to edit Master title style</a:t>
            </a:r>
          </a:p>
        </p:txBody>
      </p:sp>
      <p:sp>
        <p:nvSpPr>
          <p:cNvPr id="85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F16ABCF-9509-F907-AF82-A8C9974D1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F5CFB71-D47F-49A3-8AEE-CC9C8C456E4B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82A4CE4-BA5D-3615-1726-C070ECC7B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FB28BC4E-082B-2E77-D100-BB8E562C89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ECC8A-151B-4EEE-91FF-A7501BC2AAF0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40995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3AA4A6-62D8-43B4-9F8D-6351B8B21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3FBA2A-194E-9F8D-52FB-5D2EA5150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4AD881-DCFC-0970-C0AD-E6F2EAC7B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2020C-3AA1-40B1-A16D-15B9FD8A9BE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684637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656A85-2348-EE2D-3576-0C504D8D1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1D30BC-7CE2-CD83-D546-E6AE42194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CBF24E-9379-CFEF-EF50-189CD0CCF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9834-C10D-4729-ADED-34BE893E35F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120395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16E587-40B6-9521-5ED5-85FBC6D3D4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6B0A86-531C-801B-21BC-2C7949EC4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8F7636-F095-DC36-F26D-C5C0A3A09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4A5C9-3B0B-4922-8ADE-C5EB7E8770B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836060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44BF0F-BDB0-CF00-F655-CF6DACE8B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2F310A-374B-1EE4-EB7C-549C94BAB3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E6AB3C-A1E7-00CA-B14D-0FC35067C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50DC-B954-4171-AD4E-3B17598FF16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17278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1088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B1E005-8567-ABEB-3EF5-6B8E9397CE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AD148A-8860-81AA-9496-044D09227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C0D405-CFD7-F852-92CA-B2DBCE407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FCA24-2EF9-4963-AD8E-AD27A1C8F57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424179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ED61B0-E268-6EAD-F929-B4DFB312E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D2D147-A79E-2215-7753-1A3C356F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565AED-8E61-D3EA-2529-329171BD3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EF55C-4A4D-46BB-9077-BCF84C58EB7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719653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413298A-AE4D-2958-7A86-F8A91B0E24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4C0447-7C6D-EEC6-518A-766EFD525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A61F8C-8A22-9582-430A-B0C126379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F725-522A-4087-8EEC-6D12806CC22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7048438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ED7B2B-38CA-1773-871E-958CBB126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E79B0-C7C2-303D-F715-5258FF9A9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F4E7F-3773-3A44-C6BC-AF037AE4E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8ED6B-05D2-4829-8941-B13FD328E0F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0156302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C27BB-DBA2-892C-033A-A80F49D658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A99C4-F247-8738-C4FE-F1E59F1BF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00375-BBBC-5435-79E9-444F8E719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21A7C-3CF7-4C30-8C5D-3204F497D2E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799685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41A351-D1FD-804A-423B-4782E1083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C9630-3EFC-5D36-58DA-7C0E69E344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70F175-E36E-FBD9-85BB-B426F719A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0F3C8-07D5-4845-8E77-E2C8ADA4975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508068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BAA1DE-D3B4-7225-3D06-76065BC30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047AFC-72A5-7900-E945-5BE7BD54EF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A37890-EFBE-9867-3D74-236E8A092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5BDC1-47C7-42F7-974A-9DB9B455835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0954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16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00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89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43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">
            <a:extLst>
              <a:ext uri="{FF2B5EF4-FFF2-40B4-BE49-F238E27FC236}">
                <a16:creationId xmlns:a16="http://schemas.microsoft.com/office/drawing/2014/main" id="{9D7499B7-45AB-AEAF-E4A2-4726B096464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9" name="Freeform 17" descr="CITTEXT">
              <a:extLst>
                <a:ext uri="{FF2B5EF4-FFF2-40B4-BE49-F238E27FC236}">
                  <a16:creationId xmlns:a16="http://schemas.microsoft.com/office/drawing/2014/main" id="{1B84CF69-898F-697F-0209-926DDEB3A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4320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4320 h 3840"/>
                <a:gd name="T8" fmla="*/ 0 w 1824"/>
                <a:gd name="T9" fmla="*/ 4320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CAE2CE3B-95BF-C74F-E965-91EA7176C6B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b="1">
                <a:latin typeface="Tahoma" panose="020B0604030504040204" pitchFamily="34" charset="0"/>
              </a:endParaRPr>
            </a:p>
          </p:txBody>
        </p:sp>
        <p:pic>
          <p:nvPicPr>
            <p:cNvPr id="1031" name="Picture 8" descr="CITBANND">
              <a:extLst>
                <a:ext uri="{FF2B5EF4-FFF2-40B4-BE49-F238E27FC236}">
                  <a16:creationId xmlns:a16="http://schemas.microsoft.com/office/drawing/2014/main" id="{F6483B74-24BC-DA69-D92B-F9B4921813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56176864-96B2-DAD3-792B-C18869689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b="1">
                <a:latin typeface="Tahoma" panose="020B0604030504040204" pitchFamily="34" charset="0"/>
              </a:endParaRPr>
            </a:p>
          </p:txBody>
        </p:sp>
        <p:grpSp>
          <p:nvGrpSpPr>
            <p:cNvPr id="1033" name="Group 20">
              <a:extLst>
                <a:ext uri="{FF2B5EF4-FFF2-40B4-BE49-F238E27FC236}">
                  <a16:creationId xmlns:a16="http://schemas.microsoft.com/office/drawing/2014/main" id="{FBDC7945-DF13-9B46-83C9-36EB5148ACE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1034" name="Freeform 10">
                <a:extLst>
                  <a:ext uri="{FF2B5EF4-FFF2-40B4-BE49-F238E27FC236}">
                    <a16:creationId xmlns:a16="http://schemas.microsoft.com/office/drawing/2014/main" id="{B72B927A-3B30-BFD6-F32A-6891CE6D68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035" name="Group 15">
                <a:extLst>
                  <a:ext uri="{FF2B5EF4-FFF2-40B4-BE49-F238E27FC236}">
                    <a16:creationId xmlns:a16="http://schemas.microsoft.com/office/drawing/2014/main" id="{2B450F35-9D6F-F8A0-9981-5337AACF81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11">
                  <a:extLst>
                    <a:ext uri="{FF2B5EF4-FFF2-40B4-BE49-F238E27FC236}">
                      <a16:creationId xmlns:a16="http://schemas.microsoft.com/office/drawing/2014/main" id="{9B8E2AB6-35BA-66EF-F036-B1A5CC8C073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12">
                  <a:extLst>
                    <a:ext uri="{FF2B5EF4-FFF2-40B4-BE49-F238E27FC236}">
                      <a16:creationId xmlns:a16="http://schemas.microsoft.com/office/drawing/2014/main" id="{6256DE41-EE95-5D41-8175-03D05002C9B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13">
                  <a:extLst>
                    <a:ext uri="{FF2B5EF4-FFF2-40B4-BE49-F238E27FC236}">
                      <a16:creationId xmlns:a16="http://schemas.microsoft.com/office/drawing/2014/main" id="{AA7F373A-4BFF-A2DF-009C-04D11B5D15A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14">
                  <a:extLst>
                    <a:ext uri="{FF2B5EF4-FFF2-40B4-BE49-F238E27FC236}">
                      <a16:creationId xmlns:a16="http://schemas.microsoft.com/office/drawing/2014/main" id="{80925BF0-5CE1-D961-8FE2-929FD3C679C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9BACDC88-27A2-24F0-418C-BC42B1E39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E7BA684-9D2B-88B3-D04A-CC150CD1A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>
            <a:extLst>
              <a:ext uri="{FF2B5EF4-FFF2-40B4-BE49-F238E27FC236}">
                <a16:creationId xmlns:a16="http://schemas.microsoft.com/office/drawing/2014/main" id="{9170ACD9-2EA6-309B-0D39-F233B0C655E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8131" name="Group 3">
              <a:extLst>
                <a:ext uri="{FF2B5EF4-FFF2-40B4-BE49-F238E27FC236}">
                  <a16:creationId xmlns:a16="http://schemas.microsoft.com/office/drawing/2014/main" id="{FE8C7D65-F94C-BEC2-C277-45CBDC53E6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8A3A8FF0-C7B6-7871-5005-D6AC32296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3" name="Rectangle 5">
                <a:extLst>
                  <a:ext uri="{FF2B5EF4-FFF2-40B4-BE49-F238E27FC236}">
                    <a16:creationId xmlns:a16="http://schemas.microsoft.com/office/drawing/2014/main" id="{2EF7CBE7-C187-81E5-992B-ECE8A8BFB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48134" name="Group 6">
              <a:extLst>
                <a:ext uri="{FF2B5EF4-FFF2-40B4-BE49-F238E27FC236}">
                  <a16:creationId xmlns:a16="http://schemas.microsoft.com/office/drawing/2014/main" id="{D645F704-3E64-4E44-5E9D-5F9BDA2934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" name="Rectangle 7">
                <a:extLst>
                  <a:ext uri="{FF2B5EF4-FFF2-40B4-BE49-F238E27FC236}">
                    <a16:creationId xmlns:a16="http://schemas.microsoft.com/office/drawing/2014/main" id="{BB6C1867-89A4-4E44-0F0F-2EDFD3D59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35EAFDE6-33E8-5788-7D54-7CB0728C0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73B26A30-D16A-C1E3-C493-35D9185B4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9AAADE5C-B603-1D49-963F-3F45C7AC8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1CFF853D-3537-EFE2-AFF6-0CC6DB0060C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8140" name="Rectangle 9">
            <a:extLst>
              <a:ext uri="{FF2B5EF4-FFF2-40B4-BE49-F238E27FC236}">
                <a16:creationId xmlns:a16="http://schemas.microsoft.com/office/drawing/2014/main" id="{BCD0D40F-E1A5-03D3-7F4D-83571EC72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48141" name="Rectangle 10">
            <a:extLst>
              <a:ext uri="{FF2B5EF4-FFF2-40B4-BE49-F238E27FC236}">
                <a16:creationId xmlns:a16="http://schemas.microsoft.com/office/drawing/2014/main" id="{EFF506EF-FF52-4439-F029-BDFD5F5F5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3B0E5FE-F224-5619-4E5B-6AA45EDF6B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CBCDB40-462F-45A7-8855-001D796B064A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0EAD0539-0EC4-D45E-6F5C-13B64231CF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08275DD-D8E2-DF0D-CDE4-175823E52C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D58D0C8F-1382-4ED9-B9EE-0E91CAF2AF9D}" type="slidenum">
              <a:rPr lang="hr-HR" altLang="en-US"/>
              <a:pPr/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657F7A3-21F9-2325-4310-FFF16012D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34F2C8D-3501-FE01-B63A-2BAD0CFCA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1237AB0C-FE3A-94DF-4657-D7D412D572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52B7AAB-FE66-4D33-BB49-3BB750781E58}" type="datetime1">
              <a:rPr lang="sr-Latn-CS" altLang="en-US"/>
              <a:pPr/>
              <a:t>7.3.2025.</a:t>
            </a:fld>
            <a:endParaRPr lang="hr-HR" altLang="en-US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96257304-0B02-475A-2439-03233F34BD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hr-HR" alt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E0E8592C-9245-D17C-0B32-FBEACC62CB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B612CD6-3320-4343-80CA-7C9E36FE8D99}" type="slidenum">
              <a:rPr lang="hr-HR" altLang="en-US"/>
              <a:pPr/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1">
            <a:extLst>
              <a:ext uri="{FF2B5EF4-FFF2-40B4-BE49-F238E27FC236}">
                <a16:creationId xmlns:a16="http://schemas.microsoft.com/office/drawing/2014/main" id="{7AFF21C4-4A1E-327B-0E91-E9CD9BA1960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" name="Freeform 17" descr="CITTEXT">
              <a:extLst>
                <a:ext uri="{FF2B5EF4-FFF2-40B4-BE49-F238E27FC236}">
                  <a16:creationId xmlns:a16="http://schemas.microsoft.com/office/drawing/2014/main" id="{4F589A5B-31C2-68B2-3B5A-64CC7416C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hr-HR" b="1">
                <a:latin typeface="Tahoma" pitchFamily="34" charset="0"/>
                <a:cs typeface="+mn-cs"/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4B8AD8F-304C-3E7A-6D00-511EDA6F107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hr-HR" b="1">
                <a:latin typeface="Tahoma" pitchFamily="34" charset="0"/>
                <a:cs typeface="+mn-cs"/>
              </a:endParaRPr>
            </a:p>
          </p:txBody>
        </p:sp>
        <p:pic>
          <p:nvPicPr>
            <p:cNvPr id="89093" name="Picture 8" descr="CITBANND">
              <a:extLst>
                <a:ext uri="{FF2B5EF4-FFF2-40B4-BE49-F238E27FC236}">
                  <a16:creationId xmlns:a16="http://schemas.microsoft.com/office/drawing/2014/main" id="{5763FC4D-3AC1-F46D-D90F-1DD7D5BF3C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F3017D6C-0673-3D3F-4616-C4B92B8EE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hr-HR" b="1">
                <a:latin typeface="Tahoma" pitchFamily="34" charset="0"/>
                <a:cs typeface="+mn-cs"/>
              </a:endParaRPr>
            </a:p>
          </p:txBody>
        </p:sp>
        <p:grpSp>
          <p:nvGrpSpPr>
            <p:cNvPr id="89095" name="Group 20">
              <a:extLst>
                <a:ext uri="{FF2B5EF4-FFF2-40B4-BE49-F238E27FC236}">
                  <a16:creationId xmlns:a16="http://schemas.microsoft.com/office/drawing/2014/main" id="{8B591078-1276-7123-EC39-CF0ED4237AC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5D0E17E8-68F6-C580-7195-DA2011F84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hr-HR" b="1">
                  <a:latin typeface="Tahoma" pitchFamily="34" charset="0"/>
                  <a:cs typeface="+mn-cs"/>
                </a:endParaRPr>
              </a:p>
            </p:txBody>
          </p:sp>
          <p:grpSp>
            <p:nvGrpSpPr>
              <p:cNvPr id="89097" name="Group 15">
                <a:extLst>
                  <a:ext uri="{FF2B5EF4-FFF2-40B4-BE49-F238E27FC236}">
                    <a16:creationId xmlns:a16="http://schemas.microsoft.com/office/drawing/2014/main" id="{9EFA2398-D07C-2BCE-6773-E470F917C7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D91C8A77-A07B-A76D-05C2-791CE7F7950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F611AADC-FA05-5A5E-25BB-0F275A6E400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A90F495F-7C3B-B9D0-9BC9-0627EFF0E50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49DBCC65-9D67-3F7F-A031-712D3BC0720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89102" name="Rectangle 2">
            <a:extLst>
              <a:ext uri="{FF2B5EF4-FFF2-40B4-BE49-F238E27FC236}">
                <a16:creationId xmlns:a16="http://schemas.microsoft.com/office/drawing/2014/main" id="{99112F0E-4A5E-6437-4627-7D20ADDB0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89103" name="Rectangle 3">
            <a:extLst>
              <a:ext uri="{FF2B5EF4-FFF2-40B4-BE49-F238E27FC236}">
                <a16:creationId xmlns:a16="http://schemas.microsoft.com/office/drawing/2014/main" id="{A8024B6C-0904-BB34-1F33-F3C62F43B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9">
            <a:extLst>
              <a:ext uri="{FF2B5EF4-FFF2-40B4-BE49-F238E27FC236}">
                <a16:creationId xmlns:a16="http://schemas.microsoft.com/office/drawing/2014/main" id="{4A7595E8-E7BE-7335-A3AF-E58F99E4D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4100" name="Rectangle 10">
            <a:extLst>
              <a:ext uri="{FF2B5EF4-FFF2-40B4-BE49-F238E27FC236}">
                <a16:creationId xmlns:a16="http://schemas.microsoft.com/office/drawing/2014/main" id="{561309E0-19DC-030D-780C-0B3773382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42D530D9-650C-6C85-CD47-C894ED9E00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407E3AF-5198-4B0A-8D7A-D41C45CCB7D4}" type="datetime1">
              <a:rPr lang="de-DE"/>
              <a:pPr>
                <a:defRPr/>
              </a:pPr>
              <a:t>07.03.2025</a:t>
            </a:fld>
            <a:endParaRPr lang="hr-HR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BD0CDCB6-36B5-4357-9FF2-0A3AF80759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8728A376-F3EC-B57B-D961-F4365576F6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8D5EBDB7-F621-4F80-8979-CCCF726B89DD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9751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>
            <a:extLst>
              <a:ext uri="{FF2B5EF4-FFF2-40B4-BE49-F238E27FC236}">
                <a16:creationId xmlns:a16="http://schemas.microsoft.com/office/drawing/2014/main" id="{0D680A50-7F47-1AB5-D750-87C6466A8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hr-HR" altLang="sr-Latn-RS"/>
          </a:p>
        </p:txBody>
      </p:sp>
      <p:sp>
        <p:nvSpPr>
          <p:cNvPr id="2051" name="Line 8">
            <a:extLst>
              <a:ext uri="{FF2B5EF4-FFF2-40B4-BE49-F238E27FC236}">
                <a16:creationId xmlns:a16="http://schemas.microsoft.com/office/drawing/2014/main" id="{E9214A83-AA73-261B-BCC9-876C3D3E8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BC828FDD-3327-C386-CBCE-5C2C7FFDB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F2216B41-C347-52D7-8FEE-002DED504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E8FFE78-BB2D-6C87-9CEB-34EEFB4F27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/>
              <a:t>15.04.13.</a:t>
            </a:r>
            <a:endParaRPr lang="hr-HR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28D4662-CFFD-4CBB-0066-FE747F0787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hr-HR" altLang="en-US"/>
              <a:t>amdg.eu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A62533C1-F90D-F236-1E63-548807FCD4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A1F4B28-5EC6-4D8F-8924-9FAE5D1250E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86794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AE6FF009-0FE8-FEEB-C239-0F07C2EE50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6AAE4E8-16FB-4CBA-82C7-6B0397AFE803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/>
              <a:t>1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91E10F2-0F55-3C02-8B34-143E431EC98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16013" y="1052513"/>
            <a:ext cx="4751387" cy="2088456"/>
          </a:xfrm>
        </p:spPr>
        <p:txBody>
          <a:bodyPr anchor="t"/>
          <a:lstStyle/>
          <a:p>
            <a: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Juditina </a:t>
            </a:r>
            <a:b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molitva – 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587F6A8-68FB-6B88-8534-73A095112F1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3573017"/>
            <a:ext cx="7385248" cy="3096518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Biblijski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korijen korizme (</a:t>
            </a:r>
            <a:r>
              <a:rPr lang="hr-HR" altLang="en-US" sz="51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9)</a:t>
            </a:r>
          </a:p>
        </p:txBody>
      </p:sp>
      <p:pic>
        <p:nvPicPr>
          <p:cNvPr id="41989" name="Picture 7" descr="220px-Judith">
            <a:extLst>
              <a:ext uri="{FF2B5EF4-FFF2-40B4-BE49-F238E27FC236}">
                <a16:creationId xmlns:a16="http://schemas.microsoft.com/office/drawing/2014/main" id="{ECC04522-B127-AADE-8B03-097226257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13" y="0"/>
            <a:ext cx="3570287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311DFE-47D0-E693-492C-636DC10CD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557A7A73-75AA-3946-6922-6C36ADB49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35024FCD-C1A3-44E1-B248-9E7ED0282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>
            <a:extLst>
              <a:ext uri="{FF2B5EF4-FFF2-40B4-BE49-F238E27FC236}">
                <a16:creationId xmlns:a16="http://schemas.microsoft.com/office/drawing/2014/main" id="{FF605469-95F4-7FC8-127A-97B6134352CB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9FDEDD2-2F21-45A8-BEB9-D7F3BED45A95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132C8A0-0168-5B9A-EABF-F84988D581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6596"/>
            <a:ext cx="8229600" cy="1143000"/>
          </a:xfrm>
        </p:spPr>
        <p:txBody>
          <a:bodyPr anchor="t"/>
          <a:lstStyle/>
          <a:p>
            <a:pPr algn="l"/>
            <a:r>
              <a:rPr lang="hr-HR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Stvarni neprijatelj</a:t>
            </a:r>
            <a:endParaRPr lang="de-DE" alt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4ECBFDB5-B9DF-181F-1B02-009E5F49C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805264"/>
          </a:xfrm>
        </p:spPr>
        <p:txBody>
          <a:bodyPr/>
          <a:lstStyle/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Božja moć (</a:t>
            </a:r>
            <a:r>
              <a:rPr lang="hr-HR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9,8)</a:t>
            </a:r>
          </a:p>
          <a:p>
            <a:r>
              <a:rPr lang="hr-HR" alt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Božji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gnjev (9)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Izlaže samu sebe:</a:t>
            </a:r>
          </a:p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Ruka (9.10)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“Daj snagu za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naum” (9)</a:t>
            </a:r>
          </a:p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Riječ (10.13) 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“Zamamna”</a:t>
            </a:r>
          </a:p>
        </p:txBody>
      </p:sp>
      <p:pic>
        <p:nvPicPr>
          <p:cNvPr id="13318" name="Picture 8" descr="alessandro_turchi_l_orbetto14292-179">
            <a:extLst>
              <a:ext uri="{FF2B5EF4-FFF2-40B4-BE49-F238E27FC236}">
                <a16:creationId xmlns:a16="http://schemas.microsoft.com/office/drawing/2014/main" id="{B0E2BB75-9888-BB43-B397-92424EF21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916832"/>
            <a:ext cx="4211960" cy="372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5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5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>
            <a:extLst>
              <a:ext uri="{FF2B5EF4-FFF2-40B4-BE49-F238E27FC236}">
                <a16:creationId xmlns:a16="http://schemas.microsoft.com/office/drawing/2014/main" id="{3F891354-7252-325E-7801-F3567058E0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679093F-22B7-4E3A-808E-90585D54FBEF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EC7FB10E-1D35-BAFA-5086-4121156BA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266"/>
            <a:ext cx="8229600" cy="1143000"/>
          </a:xfrm>
        </p:spPr>
        <p:txBody>
          <a:bodyPr anchor="t"/>
          <a:lstStyle/>
          <a:p>
            <a:r>
              <a:rPr lang="hr-HR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Sveto Božje ime</a:t>
            </a:r>
          </a:p>
        </p:txBody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99511D4E-7AFB-F5CC-F9B0-6F6AA65C1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de-DE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Stanuje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de-DE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Hramu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9,8)</a:t>
            </a:r>
          </a:p>
          <a:p>
            <a:pPr lvl="1"/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Miruje, počiva</a:t>
            </a:r>
            <a:endParaRPr lang="de-DE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Gospodin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κύριος 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(1.2.7.8)</a:t>
            </a:r>
            <a:b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e-IL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יהוה</a:t>
            </a:r>
            <a:endParaRPr lang="hr-HR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Mrvi</a:t>
            </a:r>
            <a:r>
              <a:rPr lang="de-DE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ratove</a:t>
            </a:r>
            <a:r>
              <a:rPr lang="de-DE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(9,7; 16,</a:t>
            </a:r>
            <a:r>
              <a:rPr lang="hr-HR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62470" name="Picture 7" descr="Pietro-Monaco">
            <a:extLst>
              <a:ext uri="{FF2B5EF4-FFF2-40B4-BE49-F238E27FC236}">
                <a16:creationId xmlns:a16="http://schemas.microsoft.com/office/drawing/2014/main" id="{BCAB27FE-F5DF-2A72-4EB7-3A28185E9E16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392363"/>
            <a:ext cx="4572000" cy="3733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547B870F-C6DA-3BC6-A242-D991C1484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Sveto Božje ime</a:t>
            </a:r>
          </a:p>
        </p:txBody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F57E69AB-D8DD-790E-0C44-07A504662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Evanđeoski Bog u 9,11:</a:t>
            </a:r>
          </a:p>
          <a:p>
            <a:pPr lvl="1"/>
            <a:r>
              <a:rPr lang="de-DE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Bog poniznih</a:t>
            </a:r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Pomoćnik malenih</a:t>
            </a:r>
          </a:p>
          <a:p>
            <a:pPr lvl="1"/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Potpora slabima</a:t>
            </a:r>
          </a:p>
          <a:p>
            <a:pPr lvl="1"/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Utočište napuštenih</a:t>
            </a:r>
          </a:p>
          <a:p>
            <a:pPr lvl="1"/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Spasitelj očajnih</a:t>
            </a:r>
          </a:p>
        </p:txBody>
      </p:sp>
      <p:pic>
        <p:nvPicPr>
          <p:cNvPr id="67592" name="Picture 7" descr="220px-Judith">
            <a:extLst>
              <a:ext uri="{FF2B5EF4-FFF2-40B4-BE49-F238E27FC236}">
                <a16:creationId xmlns:a16="http://schemas.microsoft.com/office/drawing/2014/main" id="{7D86A399-E7E0-D502-5A24-DCA007C89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2209800"/>
            <a:ext cx="33940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>
            <a:extLst>
              <a:ext uri="{FF2B5EF4-FFF2-40B4-BE49-F238E27FC236}">
                <a16:creationId xmlns:a16="http://schemas.microsoft.com/office/drawing/2014/main" id="{76361C2E-4D4D-1C12-155B-AE2700AFEC6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7B6DD52-026D-472B-AD5D-EBF641B3C13D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49213966-314D-59F9-AAF6-5ECF6ECA94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Sveto Božje ime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247F5901-0E6B-E89E-111A-6C831EAC9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hr-HR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Od kuda spas? (14):</a:t>
            </a:r>
          </a:p>
          <a:p>
            <a:pPr>
              <a:lnSpc>
                <a:spcPct val="90000"/>
              </a:lnSpc>
            </a:pPr>
            <a:r>
              <a:rPr lang="hr-HR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Zaštitnik </a:t>
            </a:r>
            <a:br>
              <a:rPr lang="de-DE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naroda</a:t>
            </a:r>
          </a:p>
        </p:txBody>
      </p:sp>
      <p:pic>
        <p:nvPicPr>
          <p:cNvPr id="68614" name="Picture 7" descr="Pietro-Monaco">
            <a:extLst>
              <a:ext uri="{FF2B5EF4-FFF2-40B4-BE49-F238E27FC236}">
                <a16:creationId xmlns:a16="http://schemas.microsoft.com/office/drawing/2014/main" id="{D197595F-F619-914E-B615-F5E115EE50DC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2743200"/>
            <a:ext cx="4932362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6">
            <a:extLst>
              <a:ext uri="{FF2B5EF4-FFF2-40B4-BE49-F238E27FC236}">
                <a16:creationId xmlns:a16="http://schemas.microsoft.com/office/drawing/2014/main" id="{D6F3F97C-807D-180A-5ABA-A605B7CF67D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713B376-70A3-44D4-9349-EB04DB6E7A41}" type="slidenum">
              <a:rPr lang="de-DE" altLang="en-US" sz="13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en-US" sz="13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67A034D-C9FA-B090-E02B-3145E29EA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4546600" cy="1143000"/>
          </a:xfrm>
        </p:spPr>
        <p:txBody>
          <a:bodyPr anchor="t"/>
          <a:lstStyle/>
          <a:p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Moliteljica</a:t>
            </a:r>
            <a:endParaRPr lang="de-DE" altLang="sr-Latn-R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B0D83EA5-C634-07F0-2919-A1FF20378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6793"/>
            <a:ext cx="8229600" cy="53012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tabora svake noći:</a:t>
            </a:r>
          </a:p>
          <a:p>
            <a:pPr>
              <a:lnSpc>
                <a:spcPct val="90000"/>
              </a:lnSpc>
            </a:pPr>
            <a:r>
              <a:rPr lang="hr-HR" altLang="sr-Latn-R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molitvu (12,8)</a:t>
            </a:r>
          </a:p>
          <a:p>
            <a:pPr>
              <a:lnSpc>
                <a:spcPct val="90000"/>
              </a:lnSpc>
            </a:pPr>
            <a:r>
              <a:rPr lang="hr-HR" altLang="sr-Latn-RS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Prije udarca:</a:t>
            </a:r>
          </a:p>
          <a:p>
            <a:pPr lvl="1">
              <a:lnSpc>
                <a:spcPct val="90000"/>
              </a:lnSpc>
            </a:pP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“Bože svrni pogled na djelo </a:t>
            </a:r>
            <a:b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ruku mojih” (13,4s)</a:t>
            </a:r>
          </a:p>
          <a:p>
            <a:pPr lvl="1">
              <a:lnSpc>
                <a:spcPct val="90000"/>
              </a:lnSpc>
            </a:pPr>
            <a:r>
              <a:rPr lang="hr-HR" altLang="sr-Latn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“Ojačaj me danas” (7) </a:t>
            </a:r>
          </a:p>
          <a:p>
            <a:pPr>
              <a:lnSpc>
                <a:spcPct val="90000"/>
              </a:lnSpc>
            </a:pPr>
            <a:r>
              <a:rPr lang="hr-HR" altLang="sr-Latn-R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dvaput moli</a:t>
            </a:r>
            <a:endParaRPr lang="de-DE" altLang="sr-Latn-RS" sz="3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854" name="Picture 16" descr="1">
            <a:extLst>
              <a:ext uri="{FF2B5EF4-FFF2-40B4-BE49-F238E27FC236}">
                <a16:creationId xmlns:a16="http://schemas.microsoft.com/office/drawing/2014/main" id="{DB991742-385F-6028-3D3F-A69AE3A7143A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0"/>
            <a:ext cx="3708400" cy="2719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6">
            <a:extLst>
              <a:ext uri="{FF2B5EF4-FFF2-40B4-BE49-F238E27FC236}">
                <a16:creationId xmlns:a16="http://schemas.microsoft.com/office/drawing/2014/main" id="{DE383035-CC89-167D-B26D-8BA763F3CB9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A30BFEA-BA68-4BF3-97FB-3769A088F8B2}" type="slidenum">
              <a:rPr lang="de-DE" altLang="en-US" sz="13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de-DE" altLang="en-US" sz="13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9875" name="Rectangle 4">
            <a:extLst>
              <a:ext uri="{FF2B5EF4-FFF2-40B4-BE49-F238E27FC236}">
                <a16:creationId xmlns:a16="http://schemas.microsoft.com/office/drawing/2014/main" id="{CE29284F-6C99-DD57-42C1-0C3C6B9B4C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554663" cy="1143000"/>
          </a:xfrm>
        </p:spPr>
        <p:txBody>
          <a:bodyPr anchor="t"/>
          <a:lstStyle/>
          <a:p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Zahvala Bogu</a:t>
            </a:r>
          </a:p>
        </p:txBody>
      </p:sp>
      <p:sp>
        <p:nvSpPr>
          <p:cNvPr id="101381" name="Rectangle 5">
            <a:extLst>
              <a:ext uri="{FF2B5EF4-FFF2-40B4-BE49-F238E27FC236}">
                <a16:creationId xmlns:a16="http://schemas.microsoft.com/office/drawing/2014/main" id="{47F9536F-53AC-6BCE-6651-74937E912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373687"/>
          </a:xfrm>
        </p:spPr>
        <p:txBody>
          <a:bodyPr/>
          <a:lstStyle/>
          <a:p>
            <a:pPr lvl="1"/>
            <a:r>
              <a:rPr lang="hr-HR" altLang="sr-Latn-R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Poziv Juditin 3x u </a:t>
            </a:r>
            <a:r>
              <a:rPr lang="hr-HR" altLang="sr-Latn-RS" sz="36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13,14</a:t>
            </a:r>
            <a:r>
              <a:rPr lang="hr-HR" altLang="sr-Latn-RS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Hvalite Boga! </a:t>
            </a:r>
          </a:p>
          <a:p>
            <a:pPr lvl="1"/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Voditeljica u hvali:</a:t>
            </a:r>
          </a:p>
          <a:p>
            <a: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Judita pjeva, </a:t>
            </a:r>
            <a:b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narod prihvaća (15,14)</a:t>
            </a:r>
          </a:p>
          <a:p>
            <a:pPr lvl="1"/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“Slavite Boga” (16,1)</a:t>
            </a:r>
          </a:p>
          <a:p>
            <a:pPr lvl="1"/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“Svlada rukom jedne žene” (16,5)</a:t>
            </a:r>
          </a:p>
        </p:txBody>
      </p:sp>
      <p:pic>
        <p:nvPicPr>
          <p:cNvPr id="79877" name="Picture 9" descr="220px-Cristofano_Allori_002">
            <a:extLst>
              <a:ext uri="{FF2B5EF4-FFF2-40B4-BE49-F238E27FC236}">
                <a16:creationId xmlns:a16="http://schemas.microsoft.com/office/drawing/2014/main" id="{EDFD43DE-6B26-4005-1289-0D7C8CC24AF5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54750" y="0"/>
            <a:ext cx="2889250" cy="35734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13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61459-AF96-8930-B572-8D8D70C1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6">
            <a:extLst>
              <a:ext uri="{FF2B5EF4-FFF2-40B4-BE49-F238E27FC236}">
                <a16:creationId xmlns:a16="http://schemas.microsoft.com/office/drawing/2014/main" id="{63F71025-FB0B-C177-8AF1-15DB45EC4F8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48528A8-867D-40DC-B555-1A6CF6F73D27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A48A34C3-5ABD-9316-B50C-E2AAAED53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857"/>
            <a:ext cx="8229600" cy="1143000"/>
          </a:xfrm>
        </p:spPr>
        <p:txBody>
          <a:bodyPr anchor="t"/>
          <a:lstStyle/>
          <a:p>
            <a:r>
              <a:rPr lang="hr-HR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Judita i ja</a:t>
            </a:r>
            <a:endParaRPr lang="de-DE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9C075E0-0B3D-B8DB-FE08-FBA216D5C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76857"/>
            <a:ext cx="8229600" cy="5492231"/>
          </a:xfrm>
        </p:spPr>
        <p:txBody>
          <a:bodyPr/>
          <a:lstStyle/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je stvarni neprijatelj 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Crkve danas?</a:t>
            </a:r>
          </a:p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Gdje se mogu 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osobno založiti?</a:t>
            </a:r>
          </a:p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Kakvu pripravu želim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provesti u korizmi?</a:t>
            </a:r>
          </a:p>
        </p:txBody>
      </p:sp>
      <p:pic>
        <p:nvPicPr>
          <p:cNvPr id="73733" name="Picture 9">
            <a:extLst>
              <a:ext uri="{FF2B5EF4-FFF2-40B4-BE49-F238E27FC236}">
                <a16:creationId xmlns:a16="http://schemas.microsoft.com/office/drawing/2014/main" id="{CD93C8FC-2CEC-8D33-EC51-6EBFB58A3D21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53163" y="2095899"/>
            <a:ext cx="2890837" cy="4768850"/>
          </a:xfrm>
          <a:noFill/>
        </p:spPr>
      </p:pic>
    </p:spTree>
    <p:extLst>
      <p:ext uri="{BB962C8B-B14F-4D97-AF65-F5344CB8AC3E}">
        <p14:creationId xmlns:p14="http://schemas.microsoft.com/office/powerpoint/2010/main" val="87764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zervirano mjesto broja slajda 4">
            <a:extLst>
              <a:ext uri="{FF2B5EF4-FFF2-40B4-BE49-F238E27FC236}">
                <a16:creationId xmlns:a16="http://schemas.microsoft.com/office/drawing/2014/main" id="{152F70AD-A00D-9590-8A89-A7333ADD49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788992C-4761-48AF-B8B0-3B7419E5EA38}" type="slidenum">
              <a:rPr lang="hr-HR" altLang="en-US" sz="1200">
                <a:cs typeface="Tahom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hr-HR" altLang="en-US" sz="1200">
              <a:cs typeface="Tahoma" panose="020B060403050404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C7A99AA-9F50-FBC4-F32D-B3A4A80F83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Obasjaj nas (</a:t>
            </a:r>
            <a:r>
              <a:rPr lang="hr-HR" altLang="sr-Latn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67)</a:t>
            </a:r>
          </a:p>
        </p:txBody>
      </p:sp>
      <p:pic>
        <p:nvPicPr>
          <p:cNvPr id="34820" name="Picture 5" descr="ps67_obasjaj">
            <a:extLst>
              <a:ext uri="{FF2B5EF4-FFF2-40B4-BE49-F238E27FC236}">
                <a16:creationId xmlns:a16="http://schemas.microsoft.com/office/drawing/2014/main" id="{3D43FDCF-332C-1E26-F966-C86A00790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9188"/>
            <a:ext cx="9144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8F11A43-11F9-CA67-8EFC-E857C724A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Srce </a:t>
            </a:r>
            <a:r>
              <a:rPr lang="hr-HR" altLang="sr-Latn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raskajano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51)</a:t>
            </a:r>
          </a:p>
        </p:txBody>
      </p:sp>
      <p:pic>
        <p:nvPicPr>
          <p:cNvPr id="7171" name="Picture 2" descr="A close-up of a music note&#10;&#10;Description automatically generated">
            <a:extLst>
              <a:ext uri="{FF2B5EF4-FFF2-40B4-BE49-F238E27FC236}">
                <a16:creationId xmlns:a16="http://schemas.microsoft.com/office/drawing/2014/main" id="{BF8178F2-6612-933C-8091-4A9067BF8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2636838"/>
            <a:ext cx="9153526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9AF8A-849D-593A-5397-00CC7023B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6838D223-F39C-2CC1-E864-05EC6BD9704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6AAE4E8-16FB-4CBA-82C7-6B0397AFE803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/>
              <a:t>3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F713B51-71B6-B0D8-FB5C-2A904E3C36C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16013" y="1052513"/>
            <a:ext cx="4751387" cy="2088456"/>
          </a:xfrm>
        </p:spPr>
        <p:txBody>
          <a:bodyPr anchor="t"/>
          <a:lstStyle/>
          <a:p>
            <a: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Juditina </a:t>
            </a:r>
            <a:b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molitva – 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50100D2F-2D49-8E66-1F14-BD22EE4820D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3429000"/>
            <a:ext cx="7241232" cy="324053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Biblijski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korijen korizme (</a:t>
            </a:r>
            <a:r>
              <a:rPr lang="hr-HR" altLang="en-US" sz="51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9)</a:t>
            </a:r>
          </a:p>
          <a:p>
            <a:pPr marL="742950" lvl="1" indent="-398463" algn="l"/>
            <a:r>
              <a:rPr lang="pl-PL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Založiti se za narod Božji</a:t>
            </a:r>
          </a:p>
          <a:p>
            <a:pPr marL="742950" lvl="1" indent="-398463" algn="l"/>
            <a:r>
              <a:rPr lang="pl-PL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Upotrijebiti ruke i usta</a:t>
            </a:r>
            <a:endParaRPr lang="hr-HR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5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1989" name="Picture 7" descr="220px-Judith">
            <a:extLst>
              <a:ext uri="{FF2B5EF4-FFF2-40B4-BE49-F238E27FC236}">
                <a16:creationId xmlns:a16="http://schemas.microsoft.com/office/drawing/2014/main" id="{F3A0D375-4AE5-A37B-858C-37355EFF0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13" y="0"/>
            <a:ext cx="3570287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18D3F7-6DF4-D52D-8DE9-D89C76630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61E45347-280F-C566-50CA-3D3254649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53462CCF-3718-5A7E-3D0F-BDB2E4ED3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31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D2DA9-674F-E7EA-B6DD-311101E02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6">
            <a:extLst>
              <a:ext uri="{FF2B5EF4-FFF2-40B4-BE49-F238E27FC236}">
                <a16:creationId xmlns:a16="http://schemas.microsoft.com/office/drawing/2014/main" id="{045AB4B4-D66F-DD61-0EB2-5D12DF9F76E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48528A8-867D-40DC-B555-1A6CF6F73D27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FD3E70B-F59B-96AF-F7AA-18012024C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857"/>
            <a:ext cx="8229600" cy="1143000"/>
          </a:xfrm>
        </p:spPr>
        <p:txBody>
          <a:bodyPr anchor="t"/>
          <a:lstStyle/>
          <a:p>
            <a:r>
              <a:rPr lang="hr-HR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Judita i ja</a:t>
            </a:r>
            <a:endParaRPr lang="de-DE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7F63EC7-4DD0-A704-FD87-EE1185707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76857"/>
            <a:ext cx="8229600" cy="5492231"/>
          </a:xfrm>
        </p:spPr>
        <p:txBody>
          <a:bodyPr/>
          <a:lstStyle/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je stvarni neprijatelj 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Crkve danas?</a:t>
            </a:r>
          </a:p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Gdje se mogu 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osobno založiti?</a:t>
            </a:r>
          </a:p>
          <a:p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Kakvu pripravu želim</a:t>
            </a:r>
            <a:b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provesti u korizmi?</a:t>
            </a:r>
          </a:p>
        </p:txBody>
      </p:sp>
      <p:pic>
        <p:nvPicPr>
          <p:cNvPr id="73733" name="Picture 9">
            <a:extLst>
              <a:ext uri="{FF2B5EF4-FFF2-40B4-BE49-F238E27FC236}">
                <a16:creationId xmlns:a16="http://schemas.microsoft.com/office/drawing/2014/main" id="{882020F6-19F5-4E18-F46A-9420E2FBE1CB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53163" y="2095899"/>
            <a:ext cx="2890837" cy="4768850"/>
          </a:xfrm>
          <a:noFill/>
        </p:spPr>
      </p:pic>
    </p:spTree>
    <p:extLst>
      <p:ext uri="{BB962C8B-B14F-4D97-AF65-F5344CB8AC3E}">
        <p14:creationId xmlns:p14="http://schemas.microsoft.com/office/powerpoint/2010/main" val="34120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>
            <a:extLst>
              <a:ext uri="{FF2B5EF4-FFF2-40B4-BE49-F238E27FC236}">
                <a16:creationId xmlns:a16="http://schemas.microsoft.com/office/drawing/2014/main" id="{2FD882F5-8BDD-EB0E-A5D4-E55C7EADAAF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C469977-5375-40C6-9578-8DEF0C48C482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4D5C80D-A8A0-2651-A9D6-DE1119A203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Priprava spasenja</a:t>
            </a:r>
            <a:endParaRPr lang="de-DE" altLang="en-US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D22D8B-4A7C-59A1-F88B-80027D37E190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412875"/>
            <a:ext cx="6259513" cy="5445125"/>
          </a:xfrm>
        </p:spPr>
        <p:txBody>
          <a:bodyPr/>
          <a:lstStyle/>
          <a:p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Pepeo na glavu (Jdt 9,1)</a:t>
            </a:r>
          </a:p>
          <a:p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Liturgijski čas</a:t>
            </a:r>
          </a:p>
          <a:p>
            <a:pPr lvl="1"/>
            <a: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Dom Božji (9,1), </a:t>
            </a:r>
            <a:b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Svetište i Šator (8), </a:t>
            </a:r>
            <a:b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sveti Dom (13)</a:t>
            </a:r>
          </a:p>
          <a:p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Pokorničko odijelo </a:t>
            </a:r>
            <a:b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(9,1; 10,3)</a:t>
            </a:r>
          </a:p>
          <a:p>
            <a:pPr lvl="1"/>
            <a:r>
              <a:rPr lang="hr-HR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“ničice” (9,1; 10,2)</a:t>
            </a:r>
          </a:p>
        </p:txBody>
      </p:sp>
      <p:pic>
        <p:nvPicPr>
          <p:cNvPr id="11269" name="Picture 8" descr="6">
            <a:extLst>
              <a:ext uri="{FF2B5EF4-FFF2-40B4-BE49-F238E27FC236}">
                <a16:creationId xmlns:a16="http://schemas.microsoft.com/office/drawing/2014/main" id="{63123B5C-D34C-B6D2-49B1-0EBB98C53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133600"/>
            <a:ext cx="34194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6">
            <a:extLst>
              <a:ext uri="{FF2B5EF4-FFF2-40B4-BE49-F238E27FC236}">
                <a16:creationId xmlns:a16="http://schemas.microsoft.com/office/drawing/2014/main" id="{F01F4F20-E405-0878-804C-77FBADA2CE9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DA2D0D-FF55-4D5C-8D61-8C79D5D47B06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A297525-BBF8-0563-7B78-91EFB1F49D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80169"/>
            <a:ext cx="8229600" cy="1143000"/>
          </a:xfrm>
        </p:spPr>
        <p:txBody>
          <a:bodyPr anchor="t"/>
          <a:lstStyle/>
          <a:p>
            <a:r>
              <a:rPr lang="hr-HR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Priprava spasenja</a:t>
            </a:r>
            <a:endParaRPr lang="de-DE" alt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DF62E50-4D52-66F2-5E3D-C4EB242A12C7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062831"/>
            <a:ext cx="5616575" cy="5795169"/>
          </a:xfrm>
        </p:spPr>
        <p:txBody>
          <a:bodyPr/>
          <a:lstStyle/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Molitveni krik </a:t>
            </a:r>
          </a:p>
          <a:p>
            <a:pPr lvl="1"/>
            <a:r>
              <a:rPr lang="el-G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βοάω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9,1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usp. Post 4,10</a:t>
            </a:r>
          </a:p>
          <a:p>
            <a:pPr lvl="1"/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φωνῇ μεγάλῃ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usp. Mt 27,46.50</a:t>
            </a:r>
            <a:endParaRPr lang="hr-HR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Prije djela</a:t>
            </a:r>
          </a:p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Molba glavara: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“Moli za nas” (8,31)</a:t>
            </a:r>
          </a:p>
        </p:txBody>
      </p:sp>
      <p:pic>
        <p:nvPicPr>
          <p:cNvPr id="55301" name="Picture 8" descr="6">
            <a:extLst>
              <a:ext uri="{FF2B5EF4-FFF2-40B4-BE49-F238E27FC236}">
                <a16:creationId xmlns:a16="http://schemas.microsoft.com/office/drawing/2014/main" id="{C67BF665-88FF-E8A2-C714-CA17394CA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371600"/>
            <a:ext cx="356393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ED2FBBF-7C42-C045-165D-02659FB8C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41"/>
            <a:ext cx="8229600" cy="1143000"/>
          </a:xfrm>
        </p:spPr>
        <p:txBody>
          <a:bodyPr/>
          <a:lstStyle/>
          <a:p>
            <a:r>
              <a:rPr lang="hr-HR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Teološka molitva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4B378EEF-B3B5-1AC2-A3A5-FF7969A06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Bog oca mojega (</a:t>
            </a:r>
            <a:r>
              <a:rPr lang="hr-HR" altLang="en-US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9,2.12)</a:t>
            </a:r>
          </a:p>
          <a:p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Pogled u prošlost (2):</a:t>
            </a:r>
          </a:p>
          <a:p>
            <a:pPr lvl="1"/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Silovana sestra, </a:t>
            </a:r>
            <a:b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obeščašćena djevica </a:t>
            </a:r>
            <a:b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(Post 34 usp. </a:t>
            </a:r>
            <a:r>
              <a:rPr lang="hr-HR" alt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9,8)</a:t>
            </a:r>
          </a:p>
          <a:p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Božja radikalna osveta</a:t>
            </a:r>
          </a:p>
          <a:p>
            <a:pPr lvl="1"/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Oci su zvali u pomoć </a:t>
            </a:r>
            <a:b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alt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9,4)</a:t>
            </a:r>
          </a:p>
          <a:p>
            <a:pPr lvl="2"/>
            <a:r>
              <a:rPr lang="hr-HR" alt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Usliši</a:t>
            </a:r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mene (4.12)</a:t>
            </a:r>
          </a:p>
        </p:txBody>
      </p:sp>
      <p:pic>
        <p:nvPicPr>
          <p:cNvPr id="12293" name="Picture 12" descr="Judith-from-Bible">
            <a:extLst>
              <a:ext uri="{FF2B5EF4-FFF2-40B4-BE49-F238E27FC236}">
                <a16:creationId xmlns:a16="http://schemas.microsoft.com/office/drawing/2014/main" id="{4F069790-31B5-14E0-E97A-4EB33E289B34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2060575"/>
            <a:ext cx="3492500" cy="47974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6">
            <a:extLst>
              <a:ext uri="{FF2B5EF4-FFF2-40B4-BE49-F238E27FC236}">
                <a16:creationId xmlns:a16="http://schemas.microsoft.com/office/drawing/2014/main" id="{E2AEF3FD-4DBA-C1B8-33D7-49463762C53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07829AB-7E23-4203-B89D-F022909B6206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50EE3C5-0CF8-AD23-87BE-6A9FEC26F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r-HR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Teološka molitva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CC4C35E1-58FF-543B-09BF-C15427BE0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893175" cy="5877272"/>
          </a:xfrm>
        </p:spPr>
        <p:txBody>
          <a:bodyPr/>
          <a:lstStyle/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Gospodar neba i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zemlje (</a:t>
            </a:r>
            <a:r>
              <a:rPr lang="de-DE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Jdt 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9,12)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Božja volja: i to, i što je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bilo prije, i što je poslije (5) 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Putovi Gospodnji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pripremljeni (6)</a:t>
            </a:r>
          </a:p>
          <a:p>
            <a:pPr lvl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Božja nakana =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ostvarenje (6)</a:t>
            </a:r>
            <a:endParaRPr lang="de-DE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Pobjeda radi upoznavanja Boga (14)</a:t>
            </a:r>
          </a:p>
        </p:txBody>
      </p:sp>
      <p:pic>
        <p:nvPicPr>
          <p:cNvPr id="57349" name="Picture 12" descr="Judith-from-Bible">
            <a:extLst>
              <a:ext uri="{FF2B5EF4-FFF2-40B4-BE49-F238E27FC236}">
                <a16:creationId xmlns:a16="http://schemas.microsoft.com/office/drawing/2014/main" id="{53E9F4A9-A94D-5E93-89DA-1FCFD3FFC4B4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196975"/>
            <a:ext cx="3276600" cy="4518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6">
            <a:extLst>
              <a:ext uri="{FF2B5EF4-FFF2-40B4-BE49-F238E27FC236}">
                <a16:creationId xmlns:a16="http://schemas.microsoft.com/office/drawing/2014/main" id="{CECA4FB4-D5BA-B10A-3834-05E03BF9CE1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9EFB6DE-C707-4A19-ADC0-455347B29B76}" type="slidenum">
              <a:rPr lang="de-DE" altLang="en-US" sz="1200"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en-US" sz="12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299D369-BCF3-A642-5670-1444C6634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4762500" cy="2217737"/>
          </a:xfrm>
        </p:spPr>
        <p:txBody>
          <a:bodyPr anchor="t"/>
          <a:lstStyle/>
          <a:p>
            <a:pPr algn="l"/>
            <a:r>
              <a:rPr lang="hr-HR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Stvarni </a:t>
            </a:r>
            <a:br>
              <a:rPr lang="hr-HR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neprijatelj</a:t>
            </a:r>
            <a:endParaRPr lang="de-DE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EC97D643-FECC-5F2B-7B15-86320E7A9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Cijele zajednice,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naroda</a:t>
            </a:r>
          </a:p>
          <a:p>
            <a:pPr>
              <a:lnSpc>
                <a:spcPct val="90000"/>
              </a:lnSpc>
            </a:pP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“Asirci” (</a:t>
            </a:r>
            <a:r>
              <a:rPr lang="hr-HR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Jdt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9,7)</a:t>
            </a:r>
          </a:p>
          <a:p>
            <a:pPr lvl="1">
              <a:lnSpc>
                <a:spcPct val="90000"/>
              </a:lnSpc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Vojska: konjanici, pješaci</a:t>
            </a:r>
          </a:p>
          <a:p>
            <a:pPr lvl="1">
              <a:lnSpc>
                <a:spcPct val="90000"/>
              </a:lnSpc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Oružje: štit, koplje, luk, praćka</a:t>
            </a:r>
          </a:p>
          <a:p>
            <a:pPr>
              <a:lnSpc>
                <a:spcPct val="90000"/>
              </a:lnSpc>
            </a:pP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Silovanje Svetišta, obeščašćenje (8)</a:t>
            </a:r>
          </a:p>
          <a:p>
            <a:pPr>
              <a:lnSpc>
                <a:spcPct val="90000"/>
              </a:lnSpc>
            </a:pP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Strahote protiv </a:t>
            </a:r>
            <a:r>
              <a:rPr lang="hr-HR" alt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Saveza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(13)</a:t>
            </a:r>
          </a:p>
        </p:txBody>
      </p:sp>
      <p:pic>
        <p:nvPicPr>
          <p:cNvPr id="59398" name="Picture 8" descr="alessandro_turchi_l_orbetto14292-179">
            <a:extLst>
              <a:ext uri="{FF2B5EF4-FFF2-40B4-BE49-F238E27FC236}">
                <a16:creationId xmlns:a16="http://schemas.microsoft.com/office/drawing/2014/main" id="{5CE8F719-7803-E936-9050-51B61204D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0"/>
            <a:ext cx="3962400" cy="327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lends">
  <a:themeElements>
    <a:clrScheme name="2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TS001069000">
  <a:themeElements>
    <a:clrScheme name="2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2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4198</TotalTime>
  <Words>511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Garamond</vt:lpstr>
      <vt:lpstr>Tahoma</vt:lpstr>
      <vt:lpstr>Times New Roman</vt:lpstr>
      <vt:lpstr>Wingdings</vt:lpstr>
      <vt:lpstr>1_TS001069000</vt:lpstr>
      <vt:lpstr>2_Blends</vt:lpstr>
      <vt:lpstr>Default Design</vt:lpstr>
      <vt:lpstr>2_TS001069000</vt:lpstr>
      <vt:lpstr>3_Blends</vt:lpstr>
      <vt:lpstr>1_Edge</vt:lpstr>
      <vt:lpstr>Juditina  molitva – </vt:lpstr>
      <vt:lpstr>Srce raskajano (Ps 51)</vt:lpstr>
      <vt:lpstr>Juditina  molitva – </vt:lpstr>
      <vt:lpstr>Judita i ja</vt:lpstr>
      <vt:lpstr>Priprava spasenja</vt:lpstr>
      <vt:lpstr>Priprava spasenja</vt:lpstr>
      <vt:lpstr>Teološka molitva</vt:lpstr>
      <vt:lpstr>Teološka molitva</vt:lpstr>
      <vt:lpstr>Stvarni  neprijatelj</vt:lpstr>
      <vt:lpstr>Stvarni neprijatelj</vt:lpstr>
      <vt:lpstr>Sveto Božje ime</vt:lpstr>
      <vt:lpstr>Sveto Božje ime</vt:lpstr>
      <vt:lpstr>Sveto Božje ime</vt:lpstr>
      <vt:lpstr>Moliteljica</vt:lpstr>
      <vt:lpstr>Zahvala Bogu</vt:lpstr>
      <vt:lpstr>Judita i ja</vt:lpstr>
      <vt:lpstr>Obasjaj nas (Ps 67)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Tobija</dc:title>
  <dc:creator>Guenther</dc:creator>
  <cp:lastModifiedBy>Niko Bilić</cp:lastModifiedBy>
  <cp:revision>101</cp:revision>
  <dcterms:created xsi:type="dcterms:W3CDTF">2007-11-22T07:55:53Z</dcterms:created>
  <dcterms:modified xsi:type="dcterms:W3CDTF">2025-03-07T18:47:52Z</dcterms:modified>
</cp:coreProperties>
</file>