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6" r:id="rId2"/>
    <p:sldMasterId id="2147483708" r:id="rId3"/>
    <p:sldMasterId id="2147483712" r:id="rId4"/>
    <p:sldMasterId id="2147483713" r:id="rId5"/>
    <p:sldMasterId id="2147483782" r:id="rId6"/>
    <p:sldMasterId id="2147483788" r:id="rId7"/>
    <p:sldMasterId id="2147483789" r:id="rId8"/>
    <p:sldMasterId id="2147483790" r:id="rId9"/>
    <p:sldMasterId id="2147483791" r:id="rId10"/>
    <p:sldMasterId id="2147484398" r:id="rId11"/>
  </p:sldMasterIdLst>
  <p:notesMasterIdLst>
    <p:notesMasterId r:id="rId25"/>
  </p:notesMasterIdLst>
  <p:handoutMasterIdLst>
    <p:handoutMasterId r:id="rId26"/>
  </p:handoutMasterIdLst>
  <p:sldIdLst>
    <p:sldId id="460" r:id="rId12"/>
    <p:sldId id="455" r:id="rId13"/>
    <p:sldId id="462" r:id="rId14"/>
    <p:sldId id="463" r:id="rId15"/>
    <p:sldId id="461" r:id="rId16"/>
    <p:sldId id="317" r:id="rId17"/>
    <p:sldId id="318" r:id="rId18"/>
    <p:sldId id="319" r:id="rId19"/>
    <p:sldId id="320" r:id="rId20"/>
    <p:sldId id="321" r:id="rId21"/>
    <p:sldId id="322" r:id="rId22"/>
    <p:sldId id="464" r:id="rId23"/>
    <p:sldId id="458" r:id="rId24"/>
  </p:sldIdLst>
  <p:sldSz cx="9144000" cy="6858000" type="screen4x3"/>
  <p:notesSz cx="8686800" cy="6400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598" autoAdjust="0"/>
  </p:normalViewPr>
  <p:slideViewPr>
    <p:cSldViewPr>
      <p:cViewPr varScale="1">
        <p:scale>
          <a:sx n="91" d="100"/>
          <a:sy n="91" d="100"/>
        </p:scale>
        <p:origin x="6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0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2443" y="-96"/>
      </p:cViewPr>
      <p:guideLst>
        <p:guide orient="horz" pos="2016"/>
        <p:guide pos="27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AA18075-BE9B-F57E-366D-9590B8F3C0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de-DE" altLang="sr-Latn-RS"/>
              <a:t>ferbt2_002.ppt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952F80C-F686-CE72-701A-12B007EBA1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19663" y="0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r>
              <a:rPr lang="de-DE" altLang="sr-Latn-RS"/>
              <a:t>12.03.2013.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FA3640C-D7D3-E46A-63C3-104D6A0DE2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de-DE" altLang="sr-Latn-RS"/>
              <a:t>http://amdg.eu/fer-bt2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A401D69-916A-CEFD-0DD2-3ED72D5CEAE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2E6C439D-8900-43A9-B008-C9145507F2E4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1A7AA-E796-F23E-226F-E12026EA3CC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hr-HR" altLang="sr-Latn-RS"/>
              <a:t>ferbt2_002.ppt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1CFC8-B0DA-D8FA-235B-8E4CA7ED4125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919663" y="0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r>
              <a:rPr lang="hr-HR" altLang="sr-Latn-RS"/>
              <a:t>12.03.2013.04.10.2011.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5A7A83-BA8F-8045-BF01-BF64F19E7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46375" y="481013"/>
            <a:ext cx="3200400" cy="240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BBFB61-D9B9-BC80-0838-CCC861632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868363" y="3040063"/>
            <a:ext cx="6950075" cy="287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F1EBE-4B5D-B6C5-5B94-8DE15B2B3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r>
              <a:rPr lang="hr-HR" altLang="sr-Latn-RS"/>
              <a:t>http://amdg.eu/fer-bt2www.ffdi.unizg.hr/amdg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36CAA-1BD2-AD3F-B747-377E3EC96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919663" y="6080125"/>
            <a:ext cx="3765550" cy="3190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1" tIns="43101" rIns="86201" bIns="43101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57A855F0-7355-45EB-B8DB-BC6C8EBA43D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23B93A8-D2A9-E03F-6BF2-A5438A600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3737DCB-D2A4-8C48-AF91-F35A85DF7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en-US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CA55E236-3DDC-07AC-7EEF-D2A1316385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ferbt2_002.ppt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7BE1AB49-0B6F-8B5B-8AF6-775A2AF178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12.03.2013.04.10.2011.</a:t>
            </a: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6909C2A8-9246-758E-D3B2-81D36593C9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http://amdg.eu/fer-bt2www.ffdi.unizg.hr/amdg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D0100FB5-4DDD-C5ED-ADD9-D5F6D84C2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763EEE-3485-4962-ACAE-B9F4B58363EA}" type="slidenum">
              <a:rPr lang="hr-HR" altLang="sr-Latn-RS" smtClean="0"/>
              <a:pPr/>
              <a:t>7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2BE44BFE-A2E4-9C10-A742-6260566EEB6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D1E7444F-3724-10C1-1CF4-E6E89AEF67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1FFC7995-51BE-6328-783B-9053597D9C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4BF45340-D70F-8889-53E3-FE2D652DD6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B1D257-28FD-4AE4-F79E-C9A417CF9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850A-4237-4234-9332-C8B090D165C4}" type="datetime1">
              <a:rPr lang="hr-HR" altLang="sr-Latn-RS"/>
              <a:pPr>
                <a:defRPr/>
              </a:pPr>
              <a:t>28.2.2025.</a:t>
            </a:fld>
            <a:r>
              <a:rPr lang="de-DE" altLang="sr-Latn-RS"/>
              <a:t>04.10.2011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54C529-1438-B3FB-7F0E-CFC8A8FC2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http://amdg.eu/fer-bt2www.ffdi.unizg.hr/amdg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285EE5A-3C23-ABD0-D0D7-09C6D890E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A610-7F9D-4533-8EFC-D31A2F43FB14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220482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C27BB-DBA2-892C-033A-A80F49D65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A99C4-F247-8738-C4FE-F1E59F1BF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0375-BBBC-5435-79E9-444F8E719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1A7C-3CF7-4C30-8C5D-3204F497D2E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346691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9945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54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945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1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097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28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1A351-D1FD-804A-423B-4782E1083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C9630-3EFC-5D36-58DA-7C0E69E34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0F175-E36E-FBD9-85BB-B426F719A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F3C8-07D5-4845-8E77-E2C8ADA4975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000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AA1DE-D3B4-7225-3D06-76065BC30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047AFC-72A5-7900-E945-5BE7BD54E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37890-EFBE-9867-3D74-236E8A092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BDC1-47C7-42F7-974A-9DB9B45583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8047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7AC966-F406-72CB-3559-628F7A555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79965D-9BDB-FA97-2E2A-45FB6792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ABC9B-3AE6-864A-02AA-C35BEDB7D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C9D7-BE38-4E4A-A011-061C6528B4E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99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5FEB8-8FD3-BBE5-2270-073B7F5DF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02F24-F05B-6F06-1E37-A0250B4A4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6F64B-94E7-DFD9-595E-0B5FF8BF0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6442-3CDA-42C6-A3DF-BE3F1BAA5AB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609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B7D52D-C119-0CB5-45EA-FB0076113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FD6AE-16F7-2C13-A69A-6E4F8333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E0624D-CE4D-59EE-BDD6-41B81F471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8D9B-EF12-4D9A-8D1C-9736CEBD0FB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1514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3C274-9C2C-9E2D-4DA2-03684277C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F724F-AE1C-6C51-0E81-22AD1D1D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1CEA6-8409-E3C9-46CD-8501F863B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AF16-927B-43EB-BB1C-00DFB5DB4B4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747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8E9508-5399-09A8-6A31-1CD82E0FF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669CA0-4795-ABAE-1544-4E6C3B718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D52A9F-1BD9-4FCC-B9E8-EC80876FE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B290-0896-4992-9D51-31D1E8DC8C6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079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875C54-391F-150F-AA6C-2BF5D0CE4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BDC4DB-E63B-2A27-1373-9342875C5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EB3468-C628-1761-BA3D-0D31188C9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3A22-E5D7-4F65-A929-29F66216A3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3740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3F9F54-6C1A-C038-A678-C7662FF11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BB90E0-FA25-D473-559C-D01FA5154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7272-B8BD-2C90-F630-D3391364F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14B0-A1F4-406D-A4C3-DDC84ACBCD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09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AA4A6-62D8-43B4-9F8D-6351B8B21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FBA2A-194E-9F8D-52FB-5D2EA5150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D881-DCFC-0970-C0AD-E6F2EAC7B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020C-3AA1-40B1-A16D-15B9FD8A9BE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52775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DF9BF-C1B3-1DBF-B970-2AF84267D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B0F32-F5A1-A568-6E0E-43AAB51BC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E2CFC-B5F3-A979-9207-98C4C3EE3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1EF4-34E7-4F77-9B4C-23781DA4226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2527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711F9-B02D-AD4E-AC28-4E496351C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4CC3D-B2AA-59B2-D8D9-FBFE9515C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5BFF0-9398-0A77-704A-2B1CFF2C6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CE66-D80A-4146-9D92-6ADFB3A497D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45261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773F97-9E5C-C5DA-9CEB-F514795DC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F981B-17EA-A975-7BE2-CACBFBC5F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15AB6-D698-0825-8D40-41806E8AD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3D56-200E-4E13-A496-5CD336A6EF3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880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EBBEC9-D149-58ED-12AC-5C1068DF8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AD6EF-F37E-935E-D508-1088F1200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55184-3083-00E8-56EE-10B20D14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F649-5BD4-4390-BAE4-8F58A33FD5D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6022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A031D-120B-C0DE-0F98-B53DE68346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4346E-5D66-E566-104B-C6812A0C85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6BC12-E729-4325-BC1A-E571CADF43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83860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CC353-3F4D-0389-B78E-648F43FD4A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46AEF-C975-62C8-32ED-E90DBC3C4D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30BB-5D71-496F-8373-A3CF2F8230B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1130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F75B9-B391-C3AC-18AA-702DF40390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8478C-BFAF-499D-5CB7-9E6DD1BF3B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DFFF-CBB2-49E8-9849-573D79D4554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62649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3D1D0-480A-DAE8-A0FF-AABB0958B6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DBA6F-E1BD-7039-8340-3DC45622D9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5A9F-4CCB-4D7C-B915-9ACC6370C60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1728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C00EB-EDD0-D257-E838-007E28ACDC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FA60B-F269-725A-08C3-B4A800BC03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D8D2-E425-45BE-A570-3E75B12FEBA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4244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99463B-DBFD-5ED8-8DA2-705D8E5B77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9350BC-6F7C-35EC-9781-AFD6088B26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D378-E6AD-4BC1-A959-EEC3276EF9F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474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56A85-2348-EE2D-3576-0C504D8D1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D30BC-7CE2-CD83-D546-E6AE42194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BF24E-9379-CFEF-EF50-189CD0CCF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9834-C10D-4729-ADED-34BE893E35F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8070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82DB1B-2A78-75EF-0A3F-72095E610D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E8646-1A2B-E192-00DB-8D3A418DFF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E4BC-688B-482E-BA1F-F779C0AAC03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95964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3B510-F948-35E6-AC2C-8180F0F269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87A80-B4F3-A07C-81DB-0903B72E82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F4F2-2930-44DC-80E4-850A3A21B7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6615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E26D0-C03F-A1EB-CDC2-DACDF3593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F6C2E-11DA-3340-8F89-6C62E202EC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F590-EE4E-4BFC-804C-62B0CFA7B9F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056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0DC72-752C-EC89-0362-83FCD63A17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153AB-EFF6-B8C7-9FE7-211705D895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E464-F772-4485-B24A-074890C6EC3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24721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0B739-C443-2021-9F28-FB1A412772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EFCD1-2539-89AF-72F2-81DFDC3CA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19B9-A08B-42B2-8E31-B7C99AC017C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802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F94172-D917-7E49-7ADB-FBF1EAA48D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7F347-5E58-E709-DF47-67BEBA7183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CD2C-2742-4267-88ED-9F92AD55443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86D90BA-5D9C-1F11-018E-74229A1CEC2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206F-0619-499E-8937-5BCEBD3C71F1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325209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11C30A-CEEF-E07B-578C-FE60A624B0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C1353-50E6-4E55-2BC8-DC1314C833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F022-982F-4539-B128-60E3437440D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930B6A-0D30-D4E0-EFA5-7D662B8ECE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91F0-A8F3-4BF4-BEEF-A7E9DF91B43E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449846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BD94FE-632B-FA7C-D2F3-687A8604E3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33A51-F3CC-9708-FC46-F690C70BE9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D9F5-249F-4E10-8EC9-D786457F189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0028930-2FCF-70A6-3788-4ADF23911E5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5540-41C4-490A-985C-201AB07B3F60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088295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5D87E-27D7-E125-7B50-BB5EFF3CD9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0E7FC-2E64-E04E-C4E6-104D89D83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FCCB-0DEF-4A96-A60A-B9A54B520CA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6F4E1D-F59C-0864-C89E-198AF0906C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6FA4-C24B-4249-8902-55B73AC964D9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944345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7C5491-27BA-2320-6A04-1CCE0A4B78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6745E13-EDE3-CC21-3F0C-7206F46824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AE00-1B3C-4046-871D-264A5FADDE0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9470589-CFB2-D8CE-BAC5-0C12DC1730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2775-DBE1-4B1B-AE13-4D00438AB9E5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9980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6E587-40B6-9521-5ED5-85FBC6D3D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6B0A86-531C-801B-21BC-2C7949EC4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F7636-F095-DC36-F26D-C5C0A3A0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5C9-3B0B-4922-8ADE-C5EB7E8770B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9832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567242-EB68-A1F6-29CF-3D594F9AED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CC87C9-C48E-4F8F-0336-2DD81C68B7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98B8-4367-4767-94E4-23E775B2FFC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B8FC77B-2E51-B3F5-300B-457377FAE9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3DC4-7F8A-4E56-B4F7-BEEE778F4DA8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55141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63D2A2-FDCC-016D-FCF4-51AE42FA34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2D878B6-3B12-8E0D-1309-64BAF9EACF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1C34-3A07-423D-A53B-8D4BE698016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75E9C2-42EE-9DF7-12B1-8D72E69D88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9E2B-3421-4152-9C1B-9174DB046159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8198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A0ADC-841A-5C9E-5D3E-E7F82525FA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7AE77-4712-272A-1F23-4120E5DFEB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9B6B-C9C3-4169-9AE9-1C21CD1DAEE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296AA46-9E3B-C01F-E757-065961DED6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49F5-25D1-4EB5-9CE0-AE1FEE7CBF30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005031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68A5D3-7470-20B0-AB0F-CD64D32304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E8FDAB-4190-D659-6406-2B7C746268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1F98-2D45-4651-BED3-7B9D3A2287C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F12557C-3EE4-9350-EF2E-0E216F34D4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9AED-8D29-448B-B823-3D0CD0DAF5F3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96010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4FD687-2AE7-76A0-20BD-BF1F04D0B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1AF789-AC92-4AA1-8600-C53686872F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DFA5-D772-4F3B-A5A7-F231B682C5C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3C7164B-6D11-69EA-58E9-2484546B10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864B-844C-46A8-882A-CF0E405E96DC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514571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480D94-F68D-150C-6ED6-4D773CA0E3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8C6A7F-930F-2CA2-2144-B993D5DA01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9E02-7E0B-4D7E-BC29-0A977DC6BA9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D2AFFAF-031A-4B97-E27E-696CA26EFF0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F68C-A504-49FA-B677-84B1FE3AF221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129760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21E1C-0A85-641C-757C-9DE429C4E5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EF2B9-372C-C774-3F5C-28888C638A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AB8D-BD25-4518-9939-3858E3F6FFF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65581D5-7AF3-7F52-29B5-AAB2B63179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7F48-1C7F-4D41-8B0E-5F26517F88AA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740278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C7CCEF-A77B-EE1F-00F4-5C1C422872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E5A4D-7FFE-DA3D-51E3-871E9BC413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4216-62C8-4DA5-A68D-C6D88D80312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C6614B-1E63-E189-6713-2A3C5C9CA06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406C-3242-4E3A-81B4-46F1D6C3B407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205395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5BC25-C6B3-E6AD-1FFD-E83A44C0D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A3081-893B-AFF5-D03C-5C4D6C843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D26A8-956E-89D5-B443-8F406DA2B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9889-DF48-4611-942F-B73AAB27484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72453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FA7029-C7D6-0999-373F-26EF988ED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00A66-D6DE-1314-1D69-23AE8DF88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FD19E-C546-D08A-9C37-6BAC315B0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8817-06E4-452F-9F88-C49E75E84C0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813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4BF0F-BDB0-CF00-F655-CF6DACE8B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F310A-374B-1EE4-EB7C-549C94BA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AB3C-A1E7-00CA-B14D-0FC35067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50DC-B954-4171-AD4E-3B17598FF1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20176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FF5751-F95B-8B13-009F-67D222529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07B6E-47FB-6CA0-7B19-34D391FE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10487A-C46D-ECFD-D7F9-532FC08B1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B61A-C70F-4A66-854B-877AD7F649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4601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6E2CD-3384-C981-BF1F-5ACFF912E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D2696-CD66-296C-F8D5-BEA31BB3D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2D9F2-31DA-7986-46A6-1B3F607DA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D97B-3B2A-40E8-BAC1-BA9728CAEE3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9119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984554-D6EE-B52A-BBD1-14C979728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BE18ED-B1A1-7ABC-224B-C9D589225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DCD237-A24B-437C-2ADB-3209C5F5F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B9E5-21DA-42F2-8A21-2BB5A5F8E87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64823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F7EEF1-2862-EF2E-315E-32DBE7932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4B5977-D0CD-451F-01FB-4212F6ADE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B8CDC-8245-1CC4-5173-64292F55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1184-97E8-44EF-9E04-09F2A00AC6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4305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CFECD9-69D1-3DF4-46EC-D6E73C396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10DA0E-FAC8-F2E7-5630-C891067A1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E8FBBA-2ED9-B7A0-7BCF-442454CE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DDD5-91BD-4A50-86E6-E8FB0386FF0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06232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93C75-B7C4-D8C2-9F3C-37B3E125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6EA47-3F96-F475-D2F9-FBACB5657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5FF56-B538-9C40-ED79-0EA236F82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A786-3AD5-4781-8557-6D9908C0620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43132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5B913-851E-24A5-2652-8E272D65F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37D76-83EF-36D0-90F2-D2E27B37D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A623F-5E06-06F7-BF24-AFA79D568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BD5B-B84F-45DE-A707-DC70A665F7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2627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E63E6-3C2F-2EA2-4AEE-BD253E577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C4715-88AC-8AFF-8252-1990C6DC1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42D4D-7C6E-5A7C-98ED-D7FCB4EB8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03DD-E07A-46F7-9692-8F35B6F3291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11012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A824E7-029D-F7E9-DAFC-C478C4E8B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9762D-E862-3C8A-D3B4-A51B16108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F0E66-192E-CC9A-3ABB-AC330111A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2CAF-C72F-4305-BE59-08517EA2484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26650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A66F9-8ED3-20BD-8233-1429BC2547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21C19-5284-6F8C-48E9-A556D0050B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0FEE-AB08-430A-93AA-D2EF137B316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802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B1E005-8567-ABEB-3EF5-6B8E9397C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AD148A-8860-81AA-9496-044D09227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C0D405-CFD7-F852-92CA-B2DBCE407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CA24-2EF9-4963-AD8E-AD27A1C8F57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454932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736C8-2971-F23E-84A4-CFC4F57DE4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FA399-B360-3737-B8F8-5B89F414C0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F82D-AD15-4EC8-993A-7F8F945762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4193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2DBA5-85F8-3406-EA16-EEE66AC815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B8896-BF4B-C829-F991-10ECBB9184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8373-6B62-4CB2-A9EE-3AAED97A59B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34526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6E139-FBA8-E9D1-A852-4F22AC737F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818FE-9812-A70F-C261-6D1E723603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D6411-905D-4686-90F2-52017E39CD0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88990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D781B-5B76-C77E-6B46-0E7C464C8F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920A3-FC9D-4372-44AA-F9D2A80426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014D-7B6C-48F7-A89C-ACCB01624CB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9137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F1C10-E6B4-C9EE-C885-8C779A58BB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11814-E4E1-75C8-39F5-689D81B7E2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8F64-A638-46E9-9A16-DD65B5EFBD9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85504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A40D03-9362-83A0-BDC0-4AFA99E2B7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09B1D-24D1-EEC6-8537-D5756803D4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2051-A55D-47C3-83AE-6D70A4FE059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80285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99D15-D580-4ED5-8688-0FA1F0CD55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0017B-6A31-28AF-49F9-E521DD9965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2700-470F-471D-ABBF-A11E6B281B6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2780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A1B81-601A-B3A2-8018-51E0B4245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F7D76-24B7-DF8D-F0A1-F3DA3A80B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44F62-D638-4BD7-8626-CC67579DC0C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9157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EC443-4BBF-9A2A-DE77-DA0FD61554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E53D6-FF7C-6C32-EB5D-A7BBCB3CF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1F4B-7A60-4005-9D35-CA2762E568F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37527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E2712-23F9-F53C-5352-2E336AF73A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BB67E-1CE9-D570-EC2C-3A13CBBFE2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FDDA-5DAC-40FF-93E5-9946CA65BC1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973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ED61B0-E268-6EAD-F929-B4DFB312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D2D147-A79E-2215-7753-1A3C356FF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565AED-8E61-D3EA-2529-329171BD3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F55C-4A4D-46BB-9077-BCF84C58EB7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25770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4B1334-9C11-F62F-F394-8B3C40F82C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82601F-6E74-D214-AF9E-5E7DE26905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FDF7-31E4-45E9-A85F-0AC85213BBC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3840EE-335A-E54A-F56F-D8E36D73DE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380A-C43D-4C4A-B522-ABE94303ABFD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2013479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8C69BE-C6A6-525C-C058-B70C7EB51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D4CF1D-75D0-220B-6616-30BEB087DE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8281-2566-44C3-91D7-1D9FAFBE908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B92F50-A902-E1BF-E2E4-E71A4E1A91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1CBCB-5828-44CB-919F-07DAC85B711A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120743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47339B-BC98-ED01-E0F5-9316153559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02F657-57D4-45BF-F3BB-81CCFF8A57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E8AF-4651-4F01-83D6-4CF82D92FC9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F7D9A8D-2133-963C-D316-08274F77B1B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435A-3F5D-427D-AB05-B0F7AD3E6F24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794367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73838E-3E6B-162E-3739-252978CEF3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301C7-4CAF-48B7-3D9A-D8608EAE45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15E5-886B-4540-9915-8C9C3A1E9B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1966528-47A8-BDF3-8EE0-8681088458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5B3F-F1D6-4A47-B871-4720DF0D3450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50701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8A3C22-05C3-10CD-62D2-64F83EA653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FB54AB-531B-AABC-EA21-2FA543C98A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7D01-19E1-44E8-AD30-1FE9A2FD98D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2249C0-2299-1110-97BC-0FFD1335E8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EE56-D201-44CD-B72A-B6E32571E67C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928234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209F07-03CB-362E-D576-FA19D0AFF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E9FC8D-A299-E4DF-77E2-98B74206B1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0764-EA94-4C7A-B5D1-6C9A9D32EC1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79E8D79-7208-9B49-D80D-163458BFC42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20915-99AB-48CA-8639-8E87981F2393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5176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CB0F5B5-695E-DB7B-1795-3CB43C0C8D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1D210B-6649-8D87-8E31-0D0144405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8199-BDA9-4CA9-8CEB-35B327A9F15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35A20E7-9F33-956E-65BA-6318AF857E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2B91-6C9F-408C-83E9-60952005F732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138721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E0893-A107-0634-8F2E-19C31268D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4C229-9FAE-43CC-5D03-E15BAAF088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5395-EB54-49D4-B08A-BB24334E262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8B77E5E-ADAB-A12B-2633-A320FBF04B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1668-836B-49FF-9FB9-AB3A9B9955B5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916946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8BA07-360B-3BC5-FA22-8BDA9C6FDC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AA486-829D-AFEB-4651-7FD3C663D0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E585-8E79-4B16-BCB9-6EC73BFE3AA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95E6067-9309-E62A-46CD-95092473DD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04ED-BDBE-4F22-B7AD-7693AAA58C31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5938729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145B75-69DF-594B-105B-728C08883F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FA3E0E-5D7C-6366-822E-8CCD408FDC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9807-D714-4F4A-B654-FC50CDDF308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36B3542-FE25-DD6E-5E94-91DCF03563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DAF0-1C5C-4F1E-806D-D0A33D1C2B77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4549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13298A-AE4D-2958-7A86-F8A91B0E2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4C0447-7C6D-EEC6-518A-766EFD525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A61F8C-8A22-9582-430A-B0C126379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F725-522A-4087-8EEC-6D12806CC22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893999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FA5962-93C3-C3FE-7D04-BA946C702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B513A3-826C-A238-5E7A-E06FC39C8B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F916-F980-4557-A4D3-B5D958D9EAA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B4D5C02-CDC0-5E7B-22F5-F28258D3E6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4594-A557-4F76-AF1A-547D823140C4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029006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30DD5-7891-40F7-505D-4CD89B1BF5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3D116-202E-F416-B181-14F1E7572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4E69-47BC-4C6E-A5E2-B0CB14C6A1C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52F34DF-7597-4DE9-4DCB-00F746F5139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BF9AE-E92C-42E1-92BC-EAC2F32E8A97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7113414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FB7CF3-8183-8E11-9CF0-D8882533E1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BF102A-D056-4070-0EA0-DEC1FF37C5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09CC-3EB5-43F9-AECE-E9FBC03D55F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F7E3379-E1B6-00F4-E174-AEEE2FD7D1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E197-1765-4FF1-B294-163909D73E83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924062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82A6B4-FD74-E08A-7BB5-4F13525088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C3FD8F-7208-17FA-8C25-83081148B1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4367-1C50-4682-838C-F06444D3110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228498-6E84-59B5-2CA3-043DC0356D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5C62-046E-4763-A55E-207690F2F1E0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633154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D814AC-8F4B-AC54-D944-14931AF3BB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7D70D5-EACA-C1F5-3DE4-293E0C3D0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5E62-0A4B-4106-B4B9-36C47974D6A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815B23-88EF-78AD-48A2-C9453FFABBB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A09C-3278-4587-91EF-935834BEAACF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279186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05942-419F-44B9-C06F-EBBA9599C7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2A4C0-ADC4-4DA9-DFC9-AE8EDB5801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D285-DF2D-4D12-9840-91440F27622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11AF616-53CB-531A-1C34-422DDA8439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D564-C9C4-411F-93C9-8819162FCC29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3169298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C19173-0B15-B6A3-DD9A-DC440E2AF4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3331D4-5276-507E-9F4B-7C02851B5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0770-9187-488E-8B98-C76C6FAF098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A19F49A-13FE-2983-16EC-7557DF4BD9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D9E4-D324-43EB-BCC9-57B992DEDA59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060046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EB0CB7-C3CC-5FFC-0F23-A70C6E3956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999291-74ED-B58A-3229-2F65F56AB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DF676-B939-480C-A4A9-29CED01E4EF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747D1D9-E9D8-C2BA-59A5-70A0B070424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6E48-EA0B-4AC9-B6C3-E80BEA4522D5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137497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F336642-06F6-556D-D2EF-0C063C9E48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0589B5-F3F0-9B22-CDB7-F0C97E270C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03D9-208B-4E88-9BE9-C95286B389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9541044-B96D-4E26-D5D6-40D469B946E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D7E9-F7DE-49E1-AA4E-82FA1F5AFC76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7437745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AF0333-D8C4-DA4B-6198-4C3053FCFA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A417E-9AEE-FC9D-46F9-945226B410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C788-F77A-489E-9465-49FC682D499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FD60318-0388-189A-27B5-749C1EB280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01E6-EFBB-431D-9A85-AF50860E9CFC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0997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D7B2B-38CA-1773-871E-958CBB126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E79B0-C7C2-303D-F715-5258FF9A9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F4E7F-3773-3A44-C6BC-AF037AE4E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ED6B-05D2-4829-8941-B13FD328E0F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607472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0F8F5-28D6-7040-E870-0F0392CDE1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CA0EFB-4576-E9B9-41DC-991D5C92C4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4184-3E5E-43D1-9233-556D0DB1DCF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B18F4D-C66B-B315-497F-495589F371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9262-A60A-41C7-ABAC-80E53B406EA2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335744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9DC479-3985-EFA2-6250-83B560F772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1151FD-EEDB-98B2-88BB-BD0FBDE2DB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F377-C5B5-4058-96AF-5E0723FEB9F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B49E333-E3CD-A9B1-5863-7B26CA3D04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E795-1FF2-4FCF-B905-6D4E6C78CCAB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426575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BDDEB5-0CCF-0304-BA65-C195212E7A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D3CA00-59E4-4F96-05AC-C59453CF59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4CEC-243A-4FF4-8C5D-890ACEC04DD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528FE74-5946-4EA0-ADEB-AEF6D59D36C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96ED-F829-4B28-A1B8-C38768D26845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7891497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BFE88-23CE-1B36-A1FE-2FEA7C5BDC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70679-06D3-1212-3292-5CD2274EF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3A9D-D4E4-47C9-91EB-427E40B0109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711CA72-6FEA-3C34-D578-1F1D69EA6F6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EBD5-40B9-4A22-B38D-8548115B5727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1917140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16E4D-E314-895E-A297-0A04DAE6F1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1933B-BABA-0D59-6E38-981B0FC19F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3BA5-14E0-4AB8-AADA-AB15297A5E3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73E4B65-E932-8223-F324-D4E4BF3FBA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3F9A-DBF2-4247-988A-59D6FEA8E396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8601061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330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954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557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100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9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3031A4-3E8C-DB32-4EFB-CAF7EA6D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9FD4F8-5588-1D97-48A8-2749259CF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FA33861-9AA6-33D4-3C0C-ABDF715362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EE3F0E0-551E-468A-8220-EAC0F5630CF1}" type="datetime1">
              <a:rPr lang="hr-HR" altLang="sr-Latn-RS"/>
              <a:pPr>
                <a:defRPr/>
              </a:pPr>
              <a:t>28.2.2025.</a:t>
            </a:fld>
            <a:r>
              <a:rPr lang="de-DE" altLang="sr-Latn-RS"/>
              <a:t>04.10.2011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5919DA8-1A92-8A17-A2F6-564466DE1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 altLang="sr-Latn-RS"/>
              <a:t>http://amdg.eu/fer-bt2www.ffdi.unizg.hr/amdg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C540202-398E-4FE2-8F5B-FB53AB746B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826BCD9-9087-453C-B3AB-0F731FB92ED9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8B257D-52E1-9DB7-4887-3641E279A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23C40D-2889-B8D8-96B1-113610CAF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21D1E833-12F7-5F27-AF57-80C9DECBA7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0BDB84AB-D5A7-F101-43FA-C34D29FB19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48561F23-CDB7-4037-9769-4EA13E052D7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246" name="Freeform 7">
            <a:extLst>
              <a:ext uri="{FF2B5EF4-FFF2-40B4-BE49-F238E27FC236}">
                <a16:creationId xmlns:a16="http://schemas.microsoft.com/office/drawing/2014/main" id="{5B9E09B9-0E4C-EFFC-5A14-E9DC1D66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8">
            <a:extLst>
              <a:ext uri="{FF2B5EF4-FFF2-40B4-BE49-F238E27FC236}">
                <a16:creationId xmlns:a16="http://schemas.microsoft.com/office/drawing/2014/main" id="{05FC853B-781A-F881-4FC8-3DFE29958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BAB85B6-25FE-7BC5-7E6A-0739364518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FB2BAF6-884E-4DEE-932C-08404F61DEE4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9A650412-654E-1964-82F9-B4DED5C0FF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9F458DBF-C1B8-C46E-6410-02269C1C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57668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57668 h 3840"/>
                <a:gd name="T8" fmla="*/ 0 w 1824"/>
                <a:gd name="T9" fmla="*/ 57668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6F8CA938-D711-9BC9-CD7A-08E5DEF7C57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3EC6EDFE-5871-BD8C-0486-8642CF406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B6799AA1-F23A-5B5C-372C-4AAB0291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38C37F89-E03A-EC45-5FD0-C5141965C53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112ACC32-314A-2CE4-A0CE-86B9B8ADD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AC4B9836-851C-4892-1D67-DED93F953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5AA0881-DE1A-450D-6166-049D3210D4A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07C1A22-2539-E13F-4360-5E1AC100A7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FC5673D-50BD-3FA8-B505-ACDB0197527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448ADAF-9AAC-741C-1344-5C0283EC19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5FC26-260D-C29F-4BE7-A5E32D721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ABAFC23-7842-A6CB-5B02-0EE0F6C7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34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D680A50-7F47-1AB5-D750-87C6466A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r-HR" altLang="sr-Latn-RS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E9214A83-AA73-261B-BCC9-876C3D3E8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BC828FDD-3327-C386-CBCE-5C2C7FFDB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2216B41-C347-52D7-8FEE-002DED504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8FFE78-BB2D-6C87-9CEB-34EEFB4F27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28D4662-CFFD-4CBB-0066-FE747F0787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62533C1-F90D-F236-1E63-548807FCD4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A1F4B28-5EC6-4D8F-8924-9FAE5D1250E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369749A-D21C-16F1-5C19-DE413FADD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BE553B-AACE-98CD-8952-7F31BE6C5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67832B-32DD-F507-1136-462F407591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4D0885-205A-F38F-83FB-D575F397B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EB4CA29-6655-1CFB-60F2-2924EA0AF0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DA00695-CEE8-4817-83C0-4D84A232D0C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9488D94B-2A66-7989-2B21-A859F6A8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r-HR" altLang="sr-Latn-R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FD619733-0D10-625C-A6A2-01974BB9E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418266C0-2C59-43A3-EEAD-7BBBA2BE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4099" name="Line 8">
            <a:extLst>
              <a:ext uri="{FF2B5EF4-FFF2-40B4-BE49-F238E27FC236}">
                <a16:creationId xmlns:a16="http://schemas.microsoft.com/office/drawing/2014/main" id="{88EC91B0-B0AE-3C1A-11E5-DB10C12C6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6E5D0E9F-7C1C-2A90-13E4-BCE611B39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60F66937-2AFB-50E3-8F54-92DCD6468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B4704F-FB00-1E5E-DED0-445E2E5A9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0B4249-4B39-C3C2-49D0-FE4EAECFCC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1E18AEB-0D03-46D1-9D21-CC61EFC62A5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45CFDF-508D-A379-D850-36A634CE6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E9E040-0A98-76AC-FF10-26CFE1B89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4B122A4A-B093-0899-01A5-62C018DD0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2168559D-BA0E-81C8-19C4-FA75A0A59C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0B9D999-C933-4397-8D0F-0E0BBDE1649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1383" name="Freeform 7">
            <a:extLst>
              <a:ext uri="{FF2B5EF4-FFF2-40B4-BE49-F238E27FC236}">
                <a16:creationId xmlns:a16="http://schemas.microsoft.com/office/drawing/2014/main" id="{ADBF8636-3678-251A-9456-C06E8157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5127" name="Line 8">
            <a:extLst>
              <a:ext uri="{FF2B5EF4-FFF2-40B4-BE49-F238E27FC236}">
                <a16:creationId xmlns:a16="http://schemas.microsoft.com/office/drawing/2014/main" id="{92B00EEE-12DD-785D-2CDD-A1070D7E7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651DECB-7066-D2D6-7D0D-A837BD42A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EBEAAE-D12E-4819-9BEC-4002D95375B8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63E4D4-21A8-78D6-2949-676E08331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0FB09FC-D8F1-64A8-C763-06C65DADB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6DD39504-2642-1313-F0C7-7809AA9598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38921-1547-49B6-ABC9-CA4ECEA57444}" type="datetime1">
              <a:rPr lang="hr-HR" altLang="sr-Latn-RS"/>
              <a:pPr>
                <a:defRPr/>
              </a:pPr>
              <a:t>28.2.2025.</a:t>
            </a:fld>
            <a:endParaRPr lang="de-DE" altLang="sr-Latn-R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F71E8FFA-4D76-BD07-13BB-D72D552335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altLang="sr-Latn-RS"/>
              <a:t>http://amdg.eu/fer-bt2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81AA214D-2574-EF63-CAFD-058550F8D2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>
              <a:defRPr/>
            </a:pPr>
            <a:fld id="{2E962EC1-2094-42E8-B65D-76F6B5AF115E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Arial" panose="020B0604020202020204" pitchFamily="34" charset="0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Arial" panose="020B0604020202020204" pitchFamily="34" charset="0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800D7F-29F6-FF71-9081-0729F3378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8C25B3-0370-3FF0-9BB6-7C0C512ED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46AF76C-9FD5-5517-2FEC-6B904C0D08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15.04.13.</a:t>
            </a:r>
            <a:endParaRPr lang="hr-H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BA9572C-6163-80D4-1D19-92F0F9056F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4DE9B30-93A3-A9D6-2494-F61AEF2810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FE3FCFE2-A4D1-4EA0-8A8A-5FCDDDA4D02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B58F36B8-9233-F332-FABC-7D5D3672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2FA35FE1-C151-C10A-CA69-1B6E42992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7">
            <a:extLst>
              <a:ext uri="{FF2B5EF4-FFF2-40B4-BE49-F238E27FC236}">
                <a16:creationId xmlns:a16="http://schemas.microsoft.com/office/drawing/2014/main" id="{CEC6E6B2-5BCF-8227-105C-03BF6E11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Line 8">
            <a:extLst>
              <a:ext uri="{FF2B5EF4-FFF2-40B4-BE49-F238E27FC236}">
                <a16:creationId xmlns:a16="http://schemas.microsoft.com/office/drawing/2014/main" id="{6C82252A-A563-B886-66D9-58A9F33DE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2DCCEA0-1BFC-0547-EA11-1DB8200AF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93A0F915-864A-0862-36A6-CB9922E67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A9DF78-111A-2866-4B72-42DEB5B20D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718EEB-FB14-D2A9-C575-15B7986C1E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2235D819-B3EE-435C-91AD-F7BA900F499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CC16536-81EF-0DCE-D0EF-D7592DFAF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49D3596-AD52-4F3D-B72D-B5857D755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CB4B8996-F06D-D195-9CC4-177050B1C5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2D0E9E2C-C84C-3D74-CAE1-022D97A17E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76E53FDA-4902-4918-A240-C69242D27F2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1383" name="Freeform 7">
            <a:extLst>
              <a:ext uri="{FF2B5EF4-FFF2-40B4-BE49-F238E27FC236}">
                <a16:creationId xmlns:a16="http://schemas.microsoft.com/office/drawing/2014/main" id="{9CB4CBC3-BB21-7FB6-9BF3-0BEB9F35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9223" name="Line 8">
            <a:extLst>
              <a:ext uri="{FF2B5EF4-FFF2-40B4-BE49-F238E27FC236}">
                <a16:creationId xmlns:a16="http://schemas.microsoft.com/office/drawing/2014/main" id="{E823E5BC-6CEA-4F5E-3BDA-209279AE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287EADD-E391-DE0B-BBD2-46895EC779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0846DA9-3F3C-4D5E-85AA-0AE66503A8E1}" type="datetime1">
              <a:rPr lang="hr-HR"/>
              <a:pPr>
                <a:defRPr/>
              </a:pPr>
              <a:t>28.2.2025.</a:t>
            </a:fld>
            <a:r>
              <a:rPr lang="hr-HR"/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73EE8FB0-C86D-4992-C738-6DD0DEA3CF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241425"/>
            <a:ext cx="5338762" cy="1606550"/>
          </a:xfrm>
        </p:spPr>
        <p:txBody>
          <a:bodyPr/>
          <a:lstStyle/>
          <a:p>
            <a:pPr algn="l"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Kajinov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sindrom</a:t>
            </a:r>
            <a:endParaRPr lang="hr-HR" altLang="sr-Latn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9A7E8E5E-2D86-1C9F-8EFD-986E7FAD4E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4010025"/>
            <a:ext cx="5195887" cy="2447925"/>
          </a:xfrm>
        </p:spPr>
        <p:txBody>
          <a:bodyPr/>
          <a:lstStyle/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Bitka za pažnju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Post 4</a:t>
            </a:r>
          </a:p>
          <a:p>
            <a:pPr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 – Biblija za odrasle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9A2C57-F33B-2EF0-64BE-0834FEA0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7F1B8D7C-7414-EADE-7326-DC659307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6BD02722-8672-A194-82B9-5B3B67AB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ANd9GcTZdvzZJ0mxBtG-vl8bDYZpmXCx9RBTXCQFeg0DjSB7D_pc6RjJ">
            <a:extLst>
              <a:ext uri="{FF2B5EF4-FFF2-40B4-BE49-F238E27FC236}">
                <a16:creationId xmlns:a16="http://schemas.microsoft.com/office/drawing/2014/main" id="{9E4810AF-3463-E18D-4DDA-F53F8D1D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0"/>
            <a:ext cx="3448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broja slajda 3">
            <a:extLst>
              <a:ext uri="{FF2B5EF4-FFF2-40B4-BE49-F238E27FC236}">
                <a16:creationId xmlns:a16="http://schemas.microsoft.com/office/drawing/2014/main" id="{EE68D15F-E9B6-DC87-CE39-4FF6A364252C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02F5289-42B0-40C0-BABD-4019A8B82F86}" type="slidenum">
              <a:rPr lang="de-DE" altLang="sr-Latn-RS" sz="1000"/>
              <a:pPr algn="r" eaLnBrk="1" hangingPunct="1"/>
              <a:t>10</a:t>
            </a:fld>
            <a:endParaRPr lang="de-DE" altLang="sr-Latn-R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BC4CB5A-32AA-B4A8-5ADF-A78DCCE9F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 anchor="b"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Posljedice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Cormon_F_Cain">
            <a:extLst>
              <a:ext uri="{FF2B5EF4-FFF2-40B4-BE49-F238E27FC236}">
                <a16:creationId xmlns:a16="http://schemas.microsoft.com/office/drawing/2014/main" id="{B57FFFE3-3D31-3981-77F8-0DAC0E90BDD2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0"/>
            <a:ext cx="5292725" cy="2951163"/>
          </a:xfrm>
          <a:noFill/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0B644012-2885-F4E8-A271-645DC3E8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997200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000">
                <a:cs typeface="Times New Roman" panose="02020603050405020304" pitchFamily="18" charset="0"/>
              </a:rPr>
              <a:t>Fernand Cormon (1880), Kajin u zemlji Nod, Paris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B8E2A44-4F1D-91B7-6A87-C61216DA2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579296" cy="4357687"/>
          </a:xfrm>
        </p:spPr>
        <p:txBody>
          <a:bodyPr/>
          <a:lstStyle/>
          <a:p>
            <a:pPr lvl="1" eaLnBrk="1" hangingPunct="1"/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Kamo? 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נוד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4,16,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4,12.14)</a:t>
            </a:r>
            <a:endParaRPr lang="sr-Latn-RS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Smjer?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“istočno od raja” – kao i roditelji 3,24; 4,16 </a:t>
            </a:r>
          </a:p>
          <a:p>
            <a:pPr lvl="1" eaLnBrk="1" hangingPunct="1"/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Zaštićeni prokletnik u </a:t>
            </a:r>
            <a:r>
              <a:rPr lang="hr-HR" altLang="sr-Latn-R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4,15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אות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(!) – teološka riječ</a:t>
            </a:r>
          </a:p>
          <a:p>
            <a:pPr lvl="1"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djela za spas naroda (SZ); Isusova čuda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zervirano mjesto broja slajda 3">
            <a:extLst>
              <a:ext uri="{FF2B5EF4-FFF2-40B4-BE49-F238E27FC236}">
                <a16:creationId xmlns:a16="http://schemas.microsoft.com/office/drawing/2014/main" id="{D54F1688-D069-E1F7-5F39-B8E64511CB29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B10228-1981-40B9-8177-70606B8A20E7}" type="slidenum">
              <a:rPr lang="de-DE" altLang="sr-Latn-RS" sz="1000"/>
              <a:pPr algn="r" eaLnBrk="1" hangingPunct="1"/>
              <a:t>11</a:t>
            </a:fld>
            <a:endParaRPr lang="de-DE" altLang="sr-Latn-RS" sz="10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4F1DBBF-D836-2204-1506-0953FE7F0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440458"/>
          </a:xfrm>
        </p:spPr>
        <p:txBody>
          <a:bodyPr anchor="b"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Umnažanje z</a:t>
            </a:r>
            <a:r>
              <a:rPr lang="sr-Latn-RS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br>
              <a:rPr lang="sr-Latn-RS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početak molitve</a:t>
            </a:r>
            <a:endParaRPr lang="de-DE" altLang="sr-Latn-R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2419988-A037-BB91-3FDE-2364AE237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807"/>
            <a:ext cx="8507413" cy="4464497"/>
          </a:xfrm>
        </p:spPr>
        <p:txBody>
          <a:bodyPr/>
          <a:lstStyle/>
          <a:p>
            <a:pPr lvl="1"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Lameka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(Post 4,24):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puta veća prijetnja (usp. 4,15): 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“krvna osveta” 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Isus Petru: oprosti “70 x 7 puta” (</a:t>
            </a:r>
            <a:r>
              <a:rPr lang="sr-Latn-RS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Mt</a:t>
            </a:r>
            <a:r>
              <a:rPr lang="sr-Latn-RS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18,22)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Novozavjetna ocjena: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ts val="300"/>
              </a:spcBef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Abelova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žrtva pravedna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11,4)</a:t>
            </a:r>
          </a:p>
          <a:p>
            <a:pPr lvl="2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Kajin od Zloga (1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3,12)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unuk: </a:t>
            </a:r>
            <a:r>
              <a:rPr lang="hr-HR" altLang="sr-Latn-R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Enoš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smrtan čovjek (Post 4,26)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Počinje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zazivati ime Gospodnje (26)</a:t>
            </a:r>
          </a:p>
        </p:txBody>
      </p:sp>
      <p:pic>
        <p:nvPicPr>
          <p:cNvPr id="27653" name="Picture 5" descr="See the source image">
            <a:extLst>
              <a:ext uri="{FF2B5EF4-FFF2-40B4-BE49-F238E27FC236}">
                <a16:creationId xmlns:a16="http://schemas.microsoft.com/office/drawing/2014/main" id="{8066A518-A547-3792-FCA9-1E6F50FF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32" y="0"/>
            <a:ext cx="370036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B2CF0-A573-938D-6A3D-89D24159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D04BCC1-3B6C-9E16-417D-73008C4E3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Napad na život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899E1BD-4C7F-4FD2-91C3-753937271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4690864" cy="46461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me vodi ljutnja?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gledam na bližnje?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meni Gospodin govori?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59BC3-0CF2-AB73-870A-179FBC5637EE}"/>
              </a:ext>
            </a:extLst>
          </p:cNvPr>
          <p:cNvSpPr txBox="1"/>
          <p:nvPr/>
        </p:nvSpPr>
        <p:spPr>
          <a:xfrm>
            <a:off x="6196121" y="5072403"/>
            <a:ext cx="291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Alessandro Rosi, Kajin i Abel</a:t>
            </a:r>
            <a:endParaRPr lang="en-GB" sz="1400" dirty="0"/>
          </a:p>
        </p:txBody>
      </p:sp>
      <p:pic>
        <p:nvPicPr>
          <p:cNvPr id="5" name="Picture 4" descr="A painting of a person lying on a tree&#10;&#10;AI-generated content may be incorrect.">
            <a:extLst>
              <a:ext uri="{FF2B5EF4-FFF2-40B4-BE49-F238E27FC236}">
                <a16:creationId xmlns:a16="http://schemas.microsoft.com/office/drawing/2014/main" id="{53FEB845-2CB9-1791-215F-4BD70671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49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CF2820-129F-BD74-8D43-2F50E1357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Neka se raduje srce (Ps 105)</a:t>
            </a:r>
          </a:p>
        </p:txBody>
      </p:sp>
      <p:pic>
        <p:nvPicPr>
          <p:cNvPr id="5123" name="Picture 2" descr="A sheet music with notes&#10;&#10;AI-generated content may be incorrect.">
            <a:extLst>
              <a:ext uri="{FF2B5EF4-FFF2-40B4-BE49-F238E27FC236}">
                <a16:creationId xmlns:a16="http://schemas.microsoft.com/office/drawing/2014/main" id="{AC689445-1D78-E3F9-C1BD-7580D918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36838"/>
            <a:ext cx="88995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9C82D41-0A6F-270A-EDC9-A219DE59E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Kad se probudim (Ps 17)</a:t>
            </a:r>
          </a:p>
        </p:txBody>
      </p:sp>
      <p:pic>
        <p:nvPicPr>
          <p:cNvPr id="3075" name="Picture 2" descr="A close-up of a music note&#10;&#10;AI-generated content may be incorrect.">
            <a:extLst>
              <a:ext uri="{FF2B5EF4-FFF2-40B4-BE49-F238E27FC236}">
                <a16:creationId xmlns:a16="http://schemas.microsoft.com/office/drawing/2014/main" id="{0A81457F-C255-B35B-06F6-A97C6ACA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5400"/>
            <a:ext cx="8856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02BB-4155-8785-8867-A9454D0BB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1E2D0A94-B7F8-3839-9571-E8A765B088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241425"/>
            <a:ext cx="5338762" cy="1606550"/>
          </a:xfrm>
        </p:spPr>
        <p:txBody>
          <a:bodyPr/>
          <a:lstStyle/>
          <a:p>
            <a:pPr algn="l"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Kajinov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sindrom</a:t>
            </a:r>
            <a:endParaRPr lang="hr-HR" altLang="sr-Latn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D0B8AB8B-297A-38A3-20FB-DA4D0AD171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4010025"/>
            <a:ext cx="5195887" cy="2447925"/>
          </a:xfrm>
        </p:spPr>
        <p:txBody>
          <a:bodyPr/>
          <a:lstStyle/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Bitka za pažnju</a:t>
            </a:r>
          </a:p>
          <a:p>
            <a:pPr eaLnBrk="1" hangingPunct="1"/>
            <a:r>
              <a:rPr lang="hr-HR" altLang="sr-Latn-R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Post 4</a:t>
            </a:r>
          </a:p>
          <a:p>
            <a:pPr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 – Biblija za odrasle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76E9E4-F26B-21BA-0E8A-2F2D27EF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C7A0488A-D7CE-A9AD-312F-0309C119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AE8E9503-7D2E-BABA-B970-766B6C80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ANd9GcTZdvzZJ0mxBtG-vl8bDYZpmXCx9RBTXCQFeg0DjSB7D_pc6RjJ">
            <a:extLst>
              <a:ext uri="{FF2B5EF4-FFF2-40B4-BE49-F238E27FC236}">
                <a16:creationId xmlns:a16="http://schemas.microsoft.com/office/drawing/2014/main" id="{ECB9A22D-0473-324B-F44C-56639767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0"/>
            <a:ext cx="3448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4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9381-2C96-4498-F6ED-8AD634C9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1A7614-BF8F-306A-0CA0-0F23B06C2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Napad na život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E6B1B59-CDAA-831D-5082-47FEEF93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4690864" cy="46461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me vodi ljutnja?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gledam na bližnje?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meni Gospodin govori?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330C5-DC9F-ED6B-6A92-4EADC582891D}"/>
              </a:ext>
            </a:extLst>
          </p:cNvPr>
          <p:cNvSpPr txBox="1"/>
          <p:nvPr/>
        </p:nvSpPr>
        <p:spPr>
          <a:xfrm>
            <a:off x="6196121" y="5072403"/>
            <a:ext cx="291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Alessandro Rosi, Kajin i Abel</a:t>
            </a:r>
            <a:endParaRPr lang="en-GB" sz="1400" dirty="0"/>
          </a:p>
        </p:txBody>
      </p:sp>
      <p:pic>
        <p:nvPicPr>
          <p:cNvPr id="5" name="Picture 4" descr="A painting of a person lying on a tree&#10;&#10;AI-generated content may be incorrect.">
            <a:extLst>
              <a:ext uri="{FF2B5EF4-FFF2-40B4-BE49-F238E27FC236}">
                <a16:creationId xmlns:a16="http://schemas.microsoft.com/office/drawing/2014/main" id="{DD996380-4E21-A4E0-2686-5C660DD1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49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B1F3C-EF83-CBED-4AB8-1E2A55E3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0212A76-B41D-55FC-FB7F-18C87E422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Svjetski poznat tekst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52FE76C-B7B1-4C9E-7DE5-DF04D37E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79532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-pouka o zavisti: pomućen pogled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Namrgođeno lice („palo” Post 4,5.6)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svoju ženu (4,1.25 usp. 17)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i kraj izvještaja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„muža ne poznajem” (Lk 1,34)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Blisko poznavanje u cjeloživotnom zajedništvu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„začeti i roditi” – Eva (Post 4,1); </a:t>
            </a:r>
            <a:b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Emanuelova majka (Iz 7,14)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Abel – „dašak”, bezazlen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biblijski </a:t>
            </a:r>
            <a:r>
              <a:rPr lang="hr-HR" altLang="sr-Latn-R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pastir 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(Š., </a:t>
            </a:r>
            <a:r>
              <a:rPr lang="hr-HR" altLang="sr-Latn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KS:„stočar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Post 4,2)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Žrtvuje prvijence (4,4), sam je žrtva (4,8)</a:t>
            </a:r>
            <a:endParaRPr lang="hr-HR" alt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Aktivna prisutnost roditelja?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„postavlja” Šeta (Post 4,27 usp. 1 Sam 2,8)</a:t>
            </a:r>
          </a:p>
        </p:txBody>
      </p:sp>
      <p:pic>
        <p:nvPicPr>
          <p:cNvPr id="3" name="Picture 2" descr="A painting of two people&#10;&#10;AI-generated content may be incorrect.">
            <a:extLst>
              <a:ext uri="{FF2B5EF4-FFF2-40B4-BE49-F238E27FC236}">
                <a16:creationId xmlns:a16="http://schemas.microsoft.com/office/drawing/2014/main" id="{D031A1AD-9C7E-A2E0-E826-577C48602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35"/>
            <a:ext cx="2703345" cy="3743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DCC3E-0C9A-2CEE-8F35-A9A822CDEBA1}"/>
              </a:ext>
            </a:extLst>
          </p:cNvPr>
          <p:cNvSpPr txBox="1"/>
          <p:nvPr/>
        </p:nvSpPr>
        <p:spPr>
          <a:xfrm>
            <a:off x="7116977" y="381529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Peter Paul </a:t>
            </a:r>
            <a:r>
              <a:rPr lang="hr-HR" sz="1400" dirty="0" err="1"/>
              <a:t>Rubens</a:t>
            </a:r>
            <a:r>
              <a:rPr lang="hr-HR" sz="1400" dirty="0"/>
              <a:t>, Kajin ubija Abela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5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0DE9A5D-AB50-104F-AC0A-12518E38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Kajin ambivalentan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FC55D2E-472F-F91E-ABB3-AF6F53CAE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o rođenju (Post </a:t>
            </a:r>
            <a:r>
              <a:rPr lang="hr-HR" altLang="sr-Latn-R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stečen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את יהוה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Bogom)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prvorođenac (v2 ) </a:t>
            </a:r>
            <a:r>
              <a:rPr lang="he-IL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בכור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sz="2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kôr</a:t>
            </a:r>
            <a:endParaRPr lang="hr-HR" altLang="sr-Latn-R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“meni pripadaju” (</a:t>
            </a:r>
            <a:r>
              <a:rPr lang="hr-HR" altLang="sr-Latn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usp. Post 4,4)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Zanimanje u Post </a:t>
            </a:r>
            <a:r>
              <a:rPr lang="hr-HR" altLang="sr-Latn-RS" sz="2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zadaća iz 2,5: </a:t>
            </a:r>
            <a:r>
              <a:rPr lang="he-IL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עבד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ābad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opsluživatelj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pra-liturg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prinos Bogu 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plodova zemlje (4,3)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 prokleta (Post </a:t>
            </a:r>
            <a:r>
              <a:rPr lang="hr-HR" altLang="sr-Latn-R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3,17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očeva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straha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(3,9) osjećaj u 4,5?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“uskipio” (</a:t>
            </a:r>
            <a:r>
              <a:rPr lang="hr-HR" altLang="sr-Latn-R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sloboda: </a:t>
            </a:r>
            <a:r>
              <a:rPr lang="he-IL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שׁעה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ša‘â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“paziti”  (4s)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Mlađi brat “napredniji” (Post </a:t>
            </a:r>
            <a:r>
              <a:rPr lang="hr-HR" altLang="sr-Latn-RS" sz="2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oponaša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B5B8A4D8-90CC-0F44-7210-2E40C0E5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7938"/>
            <a:ext cx="25654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broja slajda 6">
            <a:extLst>
              <a:ext uri="{FF2B5EF4-FFF2-40B4-BE49-F238E27FC236}">
                <a16:creationId xmlns:a16="http://schemas.microsoft.com/office/drawing/2014/main" id="{F374B3C7-96CE-9F60-B0B6-9656065827A9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F19C01-FBB7-4E12-B50E-8E943809331F}" type="slidenum">
              <a:rPr lang="de-DE" altLang="sr-Latn-RS" sz="1000"/>
              <a:pPr algn="r" eaLnBrk="1" hangingPunct="1"/>
              <a:t>7</a:t>
            </a:fld>
            <a:endParaRPr lang="de-DE" altLang="sr-Latn-R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BD4C010-BA02-3783-4550-F8A23E5E3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47725"/>
          </a:xfrm>
        </p:spPr>
        <p:txBody>
          <a:bodyPr anchor="b"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interes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20BC97C5-A46E-AB73-1AF8-9AFB8163C3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5267325" cy="5040312"/>
          </a:xfrm>
        </p:spPr>
        <p:txBody>
          <a:bodyPr/>
          <a:lstStyle/>
          <a:p>
            <a:pPr lvl="1" eaLnBrk="1" hangingPunct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Kome </a:t>
            </a:r>
            <a:r>
              <a:rPr lang="hr-HR" altLang="sr-Latn-R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Bog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govori u Post </a:t>
            </a:r>
            <a:r>
              <a:rPr lang="hr-HR" altLang="sr-Latn-RS" sz="2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r>
              <a:rPr lang="sr-Latn-RS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r-HR" altLang="sr-Latn-R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Kajinu</a:t>
            </a:r>
            <a:r>
              <a:rPr lang="sr-Latn-RS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što?</a:t>
            </a:r>
            <a:endParaRPr lang="hr-HR" altLang="sr-Latn-R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Pita o osjećaju i stavu</a:t>
            </a:r>
          </a:p>
          <a:p>
            <a:pPr eaLnBrk="1" hangingPunct="1"/>
            <a:r>
              <a:rPr lang="en-US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uskipio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palo lice – usp. v5</a:t>
            </a:r>
          </a:p>
          <a:p>
            <a:pPr lvl="1" eaLnBrk="1" hangingPunct="1"/>
            <a:r>
              <a:rPr lang="he-IL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למה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sr-Latn-R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sr-Latn-R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sr-Latn-R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sr-Latn-R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“za što”? (6)</a:t>
            </a:r>
          </a:p>
          <a:p>
            <a:pPr lvl="1" eaLnBrk="1" hangingPunct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Usp. Ps 22,2</a:t>
            </a:r>
          </a:p>
          <a:p>
            <a:pPr eaLnBrk="1" hangingPunct="1"/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Daje mudrosnu </a:t>
            </a:r>
            <a:b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pouku o ljudskoj slobodi (</a:t>
            </a:r>
            <a:r>
              <a:rPr lang="hr-HR" altLang="sr-Latn-R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Grijeh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חטא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haṭṭa’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(v7)</a:t>
            </a:r>
          </a:p>
          <a:p>
            <a:pPr eaLnBrk="1" hangingPunct="1"/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Prihvaća li Kajin dijalog (v8)?</a:t>
            </a:r>
          </a:p>
          <a:p>
            <a:pPr lvl="1" eaLnBrk="1" hangingPunct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Što s “</a:t>
            </a:r>
            <a:r>
              <a:rPr lang="sr-Latn-RS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uskipjelošću” (</a:t>
            </a:r>
            <a:r>
              <a:rPr lang="sr-Latn-RS" altLang="sr-Latn-RS" sz="2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v8</a:t>
            </a:r>
            <a:r>
              <a:rPr lang="sr-Latn-RS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hr-HR" altLang="sr-Latn-R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226BE1AB-4C7B-A7CA-CF14-F912B88F25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3644900"/>
            <a:ext cx="3995737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Svoje stanje usmjerava na brata (</a:t>
            </a:r>
            <a:r>
              <a:rPr lang="hr-HR" altLang="sr-Latn-R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v8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 kakvu odnosu s prijestupom u Post 3?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Neposluh 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krvoproliće</a:t>
            </a:r>
            <a:endParaRPr lang="hr-HR" altLang="sr-Latn-R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02248DDC-3CCB-65E0-FC52-B1852A4FB9B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3614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broja slajda 3">
            <a:extLst>
              <a:ext uri="{FF2B5EF4-FFF2-40B4-BE49-F238E27FC236}">
                <a16:creationId xmlns:a16="http://schemas.microsoft.com/office/drawing/2014/main" id="{BBA2107F-E465-1147-826F-3C5528E726BF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707E102-66D2-4132-A2EB-82FF76C50865}" type="slidenum">
              <a:rPr lang="de-DE" altLang="sr-Latn-RS" sz="1000"/>
              <a:pPr algn="r" eaLnBrk="1" hangingPunct="1"/>
              <a:t>8</a:t>
            </a:fld>
            <a:endParaRPr lang="de-DE" altLang="sr-Latn-R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870C4B-983E-4811-C875-79FCB07A9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990600"/>
          </a:xfrm>
        </p:spPr>
        <p:txBody>
          <a:bodyPr anchor="b"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Dijalog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D43C4D9-55F9-6503-FE04-186BA62D6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 Božji pokušaj (</a:t>
            </a:r>
            <a:r>
              <a:rPr lang="hr-HR" altLang="sr-Latn-R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odgovornost za drugoga (v9)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“Gdje si” u </a:t>
            </a:r>
            <a:r>
              <a:rPr lang="hr-HR" altLang="sr-Latn-R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Reagira li Kajin? (4,9)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pitanje o činu </a:t>
            </a:r>
            <a:r>
              <a:rPr lang="hr-HR" altLang="sr-Latn-R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v10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(kao </a:t>
            </a:r>
            <a:r>
              <a:rPr lang="hr-HR" altLang="sr-Latn-R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3,13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– teško – prokletstvo u </a:t>
            </a:r>
            <a:r>
              <a:rPr lang="hr-HR" altLang="sr-Latn-R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4,11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(usp. 3,14.17)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Zmija, zemlja, </a:t>
            </a:r>
            <a:r>
              <a:rPr lang="hr-HR" altLang="sr-Latn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Osuda u Post 4,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12.14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נוע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נוד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hr-HR" altLang="sr-Latn-R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nôd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Vječni skitalica, lutalica (KS), lutati i bježati (Šarić)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nestalnost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lutanje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81" name="Picture 5" descr="See the source image">
            <a:extLst>
              <a:ext uri="{FF2B5EF4-FFF2-40B4-BE49-F238E27FC236}">
                <a16:creationId xmlns:a16="http://schemas.microsoft.com/office/drawing/2014/main" id="{233549D0-B839-1F91-A82D-4A0D40F6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0"/>
            <a:ext cx="29575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broja slajda 3">
            <a:extLst>
              <a:ext uri="{FF2B5EF4-FFF2-40B4-BE49-F238E27FC236}">
                <a16:creationId xmlns:a16="http://schemas.microsoft.com/office/drawing/2014/main" id="{AC02BD02-69C2-6249-1890-8D7526F2C047}"/>
              </a:ext>
            </a:extLst>
          </p:cNvPr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DF4E994-3939-4CDD-8DC6-8DF86E61D725}" type="slidenum">
              <a:rPr lang="de-DE" altLang="sr-Latn-RS" sz="1000"/>
              <a:pPr algn="r" eaLnBrk="1" hangingPunct="1"/>
              <a:t>9</a:t>
            </a:fld>
            <a:endParaRPr lang="de-DE" altLang="sr-Latn-RS" sz="10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F9C2B8F-5556-F2A8-5333-4003EE65A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 anchor="b"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Krivnja</a:t>
            </a:r>
            <a:endParaRPr lang="de-DE" altLang="sr-Latn-R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EFE65C55-6D4E-4B60-0E45-4E3754553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“Hajdemo napolje!”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LXX Post 4,8</a:t>
            </a:r>
            <a:r>
              <a:rPr lang="en-US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dijaloga među braćom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 Bogu u </a:t>
            </a:r>
            <a:r>
              <a:rPr lang="sr-Latn-RS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hr-HR" altLang="sr-Latn-R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Jadikovka o preteškoj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krivnji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Kakav strah u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4,14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ubojstva </a:t>
            </a:r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הרג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„umlatiti” 4,8.14)</a:t>
            </a:r>
          </a:p>
          <a:p>
            <a:pPr eaLnBrk="1" hangingPunct="1"/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גרשׁ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sr-Latn-R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raš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4,14 usp. Jon 2,5</a:t>
            </a:r>
            <a:r>
              <a:rPr lang="de-DE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“Tjeraš me” (KS), “izgoniš me” (Š.)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odlazi (Post 4,16)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CB4170CA-D3F1-E630-D3D8-05C612A9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>
            <a:extLst>
              <a:ext uri="{FF2B5EF4-FFF2-40B4-BE49-F238E27FC236}">
                <a16:creationId xmlns:a16="http://schemas.microsoft.com/office/drawing/2014/main" id="{96F864BB-6711-C730-418C-455FC80A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924175"/>
            <a:ext cx="2987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sr-Latn-RS" sz="1100" b="1"/>
              <a:t>Tintoretto</a:t>
            </a:r>
            <a:r>
              <a:rPr lang="de-DE" altLang="sr-Latn-RS" sz="1100"/>
              <a:t> 1518 – 1594</a:t>
            </a:r>
            <a:r>
              <a:rPr lang="hr-HR" altLang="sr-Latn-RS" sz="1100"/>
              <a:t>, </a:t>
            </a:r>
            <a:r>
              <a:rPr lang="hr-HR" altLang="sr-Latn-RS" sz="1100" b="1"/>
              <a:t>Kajin i Abel</a:t>
            </a:r>
            <a:r>
              <a:rPr lang="hr-HR" altLang="sr-Latn-RS" sz="1100"/>
              <a:t>; ulje na platnu </a:t>
            </a:r>
            <a:r>
              <a:rPr lang="de-DE" altLang="sr-Latn-RS" sz="1100"/>
              <a:t> (149 × 196 cm) — 1550-53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Lev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Edge">
  <a:themeElements>
    <a:clrScheme name="7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7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dge">
  <a:themeElements>
    <a:clrScheme name="3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3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2_Quadran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dge">
  <a:themeElements>
    <a:clrScheme name="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Edge">
  <a:themeElements>
    <a:clrScheme name="5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5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Edge">
  <a:themeElements>
    <a:clrScheme name="6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6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772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Garamond</vt:lpstr>
      <vt:lpstr>Tahoma</vt:lpstr>
      <vt:lpstr>Times New Roman</vt:lpstr>
      <vt:lpstr>Verdana</vt:lpstr>
      <vt:lpstr>Wingdings</vt:lpstr>
      <vt:lpstr>2_Level</vt:lpstr>
      <vt:lpstr>1_Edge</vt:lpstr>
      <vt:lpstr>Edge</vt:lpstr>
      <vt:lpstr>2_Edge</vt:lpstr>
      <vt:lpstr>3_Edge</vt:lpstr>
      <vt:lpstr>2_Quadrant</vt:lpstr>
      <vt:lpstr>4_Edge</vt:lpstr>
      <vt:lpstr>5_Edge</vt:lpstr>
      <vt:lpstr>6_Edge</vt:lpstr>
      <vt:lpstr>7_Edge</vt:lpstr>
      <vt:lpstr>1_TS001069000</vt:lpstr>
      <vt:lpstr>7. Kajinov sindrom</vt:lpstr>
      <vt:lpstr>Kad se probudim (Ps 17)</vt:lpstr>
      <vt:lpstr>7. Kajinov sindrom</vt:lpstr>
      <vt:lpstr>Napad na život</vt:lpstr>
      <vt:lpstr>Svjetski poznat tekst</vt:lpstr>
      <vt:lpstr>Kajin ambivalentan</vt:lpstr>
      <vt:lpstr>Božji interes</vt:lpstr>
      <vt:lpstr>Dijalog</vt:lpstr>
      <vt:lpstr>Krivnja</vt:lpstr>
      <vt:lpstr>Posljedice</vt:lpstr>
      <vt:lpstr>Umnažanje zla  i početak molitve</vt:lpstr>
      <vt:lpstr>Napad na život</vt:lpstr>
      <vt:lpstr>Neka se raduje srce (Ps 105)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</dc:creator>
  <cp:lastModifiedBy>Niko Bilić</cp:lastModifiedBy>
  <cp:revision>120</cp:revision>
  <dcterms:created xsi:type="dcterms:W3CDTF">2011-10-04T10:33:59Z</dcterms:created>
  <dcterms:modified xsi:type="dcterms:W3CDTF">2025-02-28T17:33:06Z</dcterms:modified>
</cp:coreProperties>
</file>