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  <p:sldMasterId id="2147483677" r:id="rId3"/>
    <p:sldMasterId id="2147483770" r:id="rId4"/>
    <p:sldMasterId id="2147483863" r:id="rId5"/>
    <p:sldMasterId id="2147484067" r:id="rId6"/>
  </p:sldMasterIdLst>
  <p:notesMasterIdLst>
    <p:notesMasterId r:id="rId18"/>
  </p:notesMasterIdLst>
  <p:handoutMasterIdLst>
    <p:handoutMasterId r:id="rId19"/>
  </p:handoutMasterIdLst>
  <p:sldIdLst>
    <p:sldId id="460" r:id="rId7"/>
    <p:sldId id="315" r:id="rId8"/>
    <p:sldId id="461" r:id="rId9"/>
    <p:sldId id="359" r:id="rId10"/>
    <p:sldId id="362" r:id="rId11"/>
    <p:sldId id="312" r:id="rId12"/>
    <p:sldId id="313" r:id="rId13"/>
    <p:sldId id="314" r:id="rId14"/>
    <p:sldId id="320" r:id="rId15"/>
    <p:sldId id="462" r:id="rId16"/>
    <p:sldId id="345" r:id="rId17"/>
  </p:sldIdLst>
  <p:sldSz cx="9144000" cy="6858000" type="screen4x3"/>
  <p:notesSz cx="10233025" cy="7102475"/>
  <p:defaultTextStyle>
    <a:defPPr>
      <a:defRPr lang="sr-Latn-R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41" autoAdjust="0"/>
    <p:restoredTop sz="94688" autoAdjust="0"/>
  </p:normalViewPr>
  <p:slideViewPr>
    <p:cSldViewPr>
      <p:cViewPr varScale="1">
        <p:scale>
          <a:sx n="89" d="100"/>
          <a:sy n="89" d="100"/>
        </p:scale>
        <p:origin x="91" y="1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695F0227-70E0-7120-D82D-8AB9D98DACB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5475" cy="355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69B1FDD8-A04D-EEA4-BCF8-D1D6D222093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795963" y="0"/>
            <a:ext cx="4435475" cy="355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2" tIns="45716" rIns="91432" bIns="45716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AE0137B-F39A-475A-A310-4C9B66738C60}" type="datetimeFigureOut">
              <a:rPr lang="hr-HR" altLang="sr-Latn-RS"/>
              <a:pPr>
                <a:defRPr/>
              </a:pPr>
              <a:t>21.2.2025.</a:t>
            </a:fld>
            <a:endParaRPr lang="hr-HR" altLang="sr-Latn-RS"/>
          </a:p>
        </p:txBody>
      </p:sp>
      <p:sp>
        <p:nvSpPr>
          <p:cNvPr id="88068" name="Rectangle 4">
            <a:extLst>
              <a:ext uri="{FF2B5EF4-FFF2-40B4-BE49-F238E27FC236}">
                <a16:creationId xmlns:a16="http://schemas.microsoft.com/office/drawing/2014/main" id="{800A43E9-6579-9165-61C6-180CD4EA45B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5288"/>
            <a:ext cx="4435475" cy="355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88069" name="Rectangle 5">
            <a:extLst>
              <a:ext uri="{FF2B5EF4-FFF2-40B4-BE49-F238E27FC236}">
                <a16:creationId xmlns:a16="http://schemas.microsoft.com/office/drawing/2014/main" id="{3CA59CB6-C119-4645-63FF-B8476FA9EB5E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795963" y="6745288"/>
            <a:ext cx="4435475" cy="3556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2" tIns="45716" rIns="91432" bIns="45716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1C994BF-D5B3-4318-BE5C-F9DC6446C39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ACCCCB6-4AD3-2B06-9C3B-2CA33A68DF5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433888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7EB32C-08C0-4D6B-E327-4E29B35E333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795963" y="0"/>
            <a:ext cx="4435475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EF89E60-89F2-4FB6-9990-1925C1684121}" type="datetimeFigureOut">
              <a:rPr lang="hr-HR"/>
              <a:pPr>
                <a:defRPr/>
              </a:pPr>
              <a:t>21.2.2025.</a:t>
            </a:fld>
            <a:endParaRPr lang="hr-HR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ADB6CD93-8FA0-7231-A032-F3B4A36C768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517900" y="887413"/>
            <a:ext cx="3197225" cy="239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1D6F3C9-3639-CF9A-DB30-00B6EB1981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23938" y="3417888"/>
            <a:ext cx="8185150" cy="27971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r-HR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836E2B-237A-94FE-9809-FFF544E9205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746875"/>
            <a:ext cx="4433888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D105D9-B702-4FB8-1827-9A9BEBF08DB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795963" y="6746875"/>
            <a:ext cx="4435475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1952EA5-A3DC-4E8C-8ADE-0D446246835C}" type="slidenum">
              <a:rPr lang="hr-HR"/>
              <a:pPr>
                <a:defRPr/>
              </a:pPr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92BD27-AF3B-AEDD-47BA-B67D37282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latin typeface="Arial" charset="0"/>
              </a:defRPr>
            </a:lvl1pPr>
          </a:lstStyle>
          <a:p>
            <a:pPr>
              <a:defRPr/>
            </a:pPr>
            <a:fld id="{92764918-98B3-43EB-AA6B-008B45F2AF01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8C4A67-44B2-BCEA-2A72-AEA1CA980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08EB67-29C1-07EB-E765-AA5CC722E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1ADFBB4-1062-4B72-A6FF-173A832E6ED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068412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77DD4-7CFF-781B-25CC-C61D47675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latin typeface="Arial" charset="0"/>
              </a:defRPr>
            </a:lvl1pPr>
          </a:lstStyle>
          <a:p>
            <a:pPr>
              <a:defRPr/>
            </a:pPr>
            <a:fld id="{7B969AA8-6408-480F-9BE2-407C2442B50A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ACDD6-9B3D-A82D-592C-43AA3CCA1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B5419-D18A-B53E-A530-5BE3AF799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F962F68-A8EA-413C-A16E-EBF9FCFE5E93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561667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20FF4-CDEA-C0FA-72EB-3CB71F1DD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latin typeface="Arial" charset="0"/>
              </a:defRPr>
            </a:lvl1pPr>
          </a:lstStyle>
          <a:p>
            <a:pPr>
              <a:defRPr/>
            </a:pPr>
            <a:fld id="{598337EF-DB6B-4B2B-8FA5-A3C3AC52A1E6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CDDB27-F5D5-FDDB-EF84-53F3314D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9FC84B-DFE7-D8B7-D098-607AFE8D9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79365C9-BA84-4A2B-A5A7-33F888E30061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771223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">
            <a:extLst>
              <a:ext uri="{FF2B5EF4-FFF2-40B4-BE49-F238E27FC236}">
                <a16:creationId xmlns:a16="http://schemas.microsoft.com/office/drawing/2014/main" id="{EB60C49B-7617-FBB2-8EE3-5A22A605769E}"/>
              </a:ext>
            </a:extLst>
          </p:cNvPr>
          <p:cNvSpPr>
            <a:spLocks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  <a:gd name="T9" fmla="*/ 0 w 1000"/>
              <a:gd name="T10" fmla="*/ 0 h 1000"/>
              <a:gd name="T11" fmla="*/ 1000 w 1000"/>
              <a:gd name="T12" fmla="*/ 1000 h 10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rgbClr val="CC99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" name="Shape">
            <a:extLst>
              <a:ext uri="{FF2B5EF4-FFF2-40B4-BE49-F238E27FC236}">
                <a16:creationId xmlns:a16="http://schemas.microsoft.com/office/drawing/2014/main" id="{D22F4FFC-642A-CFC2-D61D-69308A052198}"/>
              </a:ext>
            </a:extLst>
          </p:cNvPr>
          <p:cNvSpPr>
            <a:spLocks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26" name="Title 1025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Text Placeholder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1027">
            <a:extLst>
              <a:ext uri="{FF2B5EF4-FFF2-40B4-BE49-F238E27FC236}">
                <a16:creationId xmlns:a16="http://schemas.microsoft.com/office/drawing/2014/main" id="{940FED97-D416-D546-DD6A-0DB298A23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1028">
            <a:extLst>
              <a:ext uri="{FF2B5EF4-FFF2-40B4-BE49-F238E27FC236}">
                <a16:creationId xmlns:a16="http://schemas.microsoft.com/office/drawing/2014/main" id="{D08003DC-682D-AA6F-B01A-E3E482EDE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1029">
            <a:extLst>
              <a:ext uri="{FF2B5EF4-FFF2-40B4-BE49-F238E27FC236}">
                <a16:creationId xmlns:a16="http://schemas.microsoft.com/office/drawing/2014/main" id="{3DDF3882-1458-0439-C277-1F3FD510C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BE7AD-90EB-45E2-9AB7-A1D0BF92BA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9340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CD6714-ECF1-7EFF-EDE2-818A49654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latin typeface="Arial" charset="0"/>
              </a:defRPr>
            </a:lvl1pPr>
          </a:lstStyle>
          <a:p>
            <a:pPr>
              <a:defRPr/>
            </a:pPr>
            <a:fld id="{EA1478E9-D273-479E-BCE7-71AFA4644EE6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04E1E-F15F-57D7-8943-FC9DAA0107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18BDE-5FBC-A50E-B707-2ADAB943F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0D3614A-0D21-4A2D-AC25-59D260BEEF73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434822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091D1-0A97-2BA2-CE4E-07E9EBA07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latin typeface="Arial" charset="0"/>
              </a:defRPr>
            </a:lvl1pPr>
          </a:lstStyle>
          <a:p>
            <a:pPr>
              <a:defRPr/>
            </a:pPr>
            <a:fld id="{E17DC165-02D2-48E9-BF1C-462EE8FB8FE5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156F4-A726-3399-9DC8-11D6FE6C9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2C9E3-B312-9219-8217-0D7AA6B62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20EC9D8-E6CC-4727-8E36-64E19981F505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884328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81776-B137-415B-4C33-751DBE07A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latin typeface="Arial" charset="0"/>
              </a:defRPr>
            </a:lvl1pPr>
          </a:lstStyle>
          <a:p>
            <a:pPr>
              <a:defRPr/>
            </a:pPr>
            <a:fld id="{E20F1CD2-2B4F-4892-A6A9-1B47F1519C67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878AC-AEB2-93AF-90D1-114D49A6B3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D55F32-AF03-03BB-69B1-797EC93FE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8CD74D1-BB4A-485A-BBB9-408628809FA7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5571041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6025D8-C544-24FB-F71A-3977CEBE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latin typeface="Arial" charset="0"/>
              </a:defRPr>
            </a:lvl1pPr>
          </a:lstStyle>
          <a:p>
            <a:pPr>
              <a:defRPr/>
            </a:pPr>
            <a:fld id="{3BADB76C-D6D5-4916-8700-1CCF8E2F270D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737806-48A2-ACFE-B432-9F685EE76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2F12C5-192C-71D2-6C6A-7FB4276A3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0F65C36-08B3-4248-90BB-0505062BA78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5900597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717DC5-3B4A-0E5C-E52F-F9D8C07C26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latin typeface="Arial" charset="0"/>
              </a:defRPr>
            </a:lvl1pPr>
          </a:lstStyle>
          <a:p>
            <a:pPr>
              <a:defRPr/>
            </a:pPr>
            <a:fld id="{500EAB41-2DDE-4A19-9EF4-54CFEBE21921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848CBE-86FA-E9E2-9EFD-3209FDFA6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08D20F-ADD1-7E1A-B15A-E857468A7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CECD8CE-B680-4F5F-A92E-928E27117B9F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6678354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FA63D6-0568-567C-8DDA-A3EC0BDE7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latin typeface="Arial" charset="0"/>
              </a:defRPr>
            </a:lvl1pPr>
          </a:lstStyle>
          <a:p>
            <a:pPr>
              <a:defRPr/>
            </a:pPr>
            <a:fld id="{131541BF-A530-464F-B53F-D6B831FBACAB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CD2ABB8-64AD-426A-57FD-882A918B4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AB5454B-C184-6FD9-7ADF-9BC6EAFD7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7867095-0115-4272-9AAD-7BFCE0CD8944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0924027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110E91-EE6F-3A73-A192-DBDA4DA4C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latin typeface="Arial" charset="0"/>
              </a:defRPr>
            </a:lvl1pPr>
          </a:lstStyle>
          <a:p>
            <a:pPr>
              <a:defRPr/>
            </a:pPr>
            <a:fld id="{BC06A1E3-4914-468D-B9EA-554C71E923F2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E8BFD3-AE90-5163-261D-5B36CEB96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7795D0-09E1-CA21-50AB-AA7E1ED6D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BFA2F01-F3FF-44A0-BCBE-E98620BE7D1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417780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AD3B76-3697-7DF7-FF33-DB232DC62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latin typeface="Arial" charset="0"/>
              </a:defRPr>
            </a:lvl1pPr>
          </a:lstStyle>
          <a:p>
            <a:pPr>
              <a:defRPr/>
            </a:pPr>
            <a:fld id="{1FA8CD6C-C137-4B41-A24D-6053B0A917BD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B96DB-74F8-D916-BDD7-AD70C34F5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81FD4-3BC3-D8C6-0127-C427B8647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D2A0FA3-6B09-4628-B13A-6D32FE3816F0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7014603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A545C-6EC8-50BA-2086-52E8870F4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latin typeface="Arial" charset="0"/>
              </a:defRPr>
            </a:lvl1pPr>
          </a:lstStyle>
          <a:p>
            <a:pPr>
              <a:defRPr/>
            </a:pPr>
            <a:fld id="{7122BF47-82FB-45E4-A78E-3933BC44CC81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6B4F54-A4E2-0B30-58A3-45F58431E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09BE84-8046-70A5-7432-A68DA0C8B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B00D0E9-A344-4230-9054-F05E30826C9D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49968446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15FCF2-E2A6-7CA3-9009-58C269E03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latin typeface="Arial" charset="0"/>
              </a:defRPr>
            </a:lvl1pPr>
          </a:lstStyle>
          <a:p>
            <a:pPr>
              <a:defRPr/>
            </a:pPr>
            <a:fld id="{8827552B-0340-4602-901D-F3DBAFA14657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171E6A-A4CF-63A4-4E7F-A15FF13DC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6DFCE7-C5E2-4554-988E-F9A1BC844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9D553D0-0E30-4F3D-8514-2BE7438D1BE4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5704302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582FC-B016-DF01-A3B7-B239CC183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latin typeface="Arial" charset="0"/>
              </a:defRPr>
            </a:lvl1pPr>
          </a:lstStyle>
          <a:p>
            <a:pPr>
              <a:defRPr/>
            </a:pPr>
            <a:fld id="{BBA27AE5-4B4E-477C-8C83-4CAF417832EC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A1799-B26D-67DC-0E2F-AE0D17831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60F1C-B021-FBA6-E046-EFF461F55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700A3D2-FEE3-4692-A75B-19918E0369BE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9053531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C7BD66-8E85-BB57-CDD7-3205203CC5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latin typeface="Arial" charset="0"/>
              </a:defRPr>
            </a:lvl1pPr>
          </a:lstStyle>
          <a:p>
            <a:pPr>
              <a:defRPr/>
            </a:pPr>
            <a:fld id="{E536639F-E4AB-4602-84B9-F3C4979E6DA1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04C14A-5579-B394-F3F8-A021B130F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E2EB08-4C36-4AAD-70EF-E7EA45131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513A6B8-AC66-4645-AE4B-364FF4750510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6592720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">
            <a:extLst>
              <a:ext uri="{FF2B5EF4-FFF2-40B4-BE49-F238E27FC236}">
                <a16:creationId xmlns:a16="http://schemas.microsoft.com/office/drawing/2014/main" id="{35D01FDF-567A-7DC7-B8B9-E1FBFE22EC38}"/>
              </a:ext>
            </a:extLst>
          </p:cNvPr>
          <p:cNvSpPr>
            <a:spLocks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  <a:gd name="T9" fmla="*/ 0 w 1000"/>
              <a:gd name="T10" fmla="*/ 0 h 1000"/>
              <a:gd name="T11" fmla="*/ 1000 w 1000"/>
              <a:gd name="T12" fmla="*/ 1000 h 10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rgbClr val="CC99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" name="Shape">
            <a:extLst>
              <a:ext uri="{FF2B5EF4-FFF2-40B4-BE49-F238E27FC236}">
                <a16:creationId xmlns:a16="http://schemas.microsoft.com/office/drawing/2014/main" id="{55BB8285-F314-B4EF-5578-44B6CB914686}"/>
              </a:ext>
            </a:extLst>
          </p:cNvPr>
          <p:cNvSpPr>
            <a:spLocks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4754" name="Title 74753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74755" name="Text Placeholder 74754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4" name="Date Placeholder 74755">
            <a:extLst>
              <a:ext uri="{FF2B5EF4-FFF2-40B4-BE49-F238E27FC236}">
                <a16:creationId xmlns:a16="http://schemas.microsoft.com/office/drawing/2014/main" id="{D606DEAE-9C20-6986-5F90-EA016195B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A7392-806F-40F7-8188-ACC30E7BF331}" type="datetimeFigureOut">
              <a:rPr lang="en-US" altLang="en-US"/>
              <a:pPr>
                <a:defRPr/>
              </a:pPr>
              <a:t>2/21/2025</a:t>
            </a:fld>
            <a:endParaRPr lang="en-US" altLang="en-US"/>
          </a:p>
        </p:txBody>
      </p:sp>
      <p:sp>
        <p:nvSpPr>
          <p:cNvPr id="5" name="Footer Placeholder 74756">
            <a:extLst>
              <a:ext uri="{FF2B5EF4-FFF2-40B4-BE49-F238E27FC236}">
                <a16:creationId xmlns:a16="http://schemas.microsoft.com/office/drawing/2014/main" id="{7FAF22CC-BEBE-A9CD-18DB-34FAC18EC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*</a:t>
            </a:r>
          </a:p>
        </p:txBody>
      </p:sp>
      <p:sp>
        <p:nvSpPr>
          <p:cNvPr id="6" name="Slide Number Placeholder 74757">
            <a:extLst>
              <a:ext uri="{FF2B5EF4-FFF2-40B4-BE49-F238E27FC236}">
                <a16:creationId xmlns:a16="http://schemas.microsoft.com/office/drawing/2014/main" id="{ADAA80E2-BA97-F121-8044-10A349EFE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7CBE8-1018-4606-984F-2B26AB8876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912165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">
            <a:extLst>
              <a:ext uri="{FF2B5EF4-FFF2-40B4-BE49-F238E27FC236}">
                <a16:creationId xmlns:a16="http://schemas.microsoft.com/office/drawing/2014/main" id="{3522CA10-EF69-F915-8C17-B754DE9033A6}"/>
              </a:ext>
            </a:extLst>
          </p:cNvPr>
          <p:cNvSpPr>
            <a:spLocks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  <a:gd name="T9" fmla="*/ 0 w 1000"/>
              <a:gd name="T10" fmla="*/ 0 h 1000"/>
              <a:gd name="T11" fmla="*/ 1000 w 1000"/>
              <a:gd name="T12" fmla="*/ 1000 h 10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rgbClr val="CC99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" name="Shape">
            <a:extLst>
              <a:ext uri="{FF2B5EF4-FFF2-40B4-BE49-F238E27FC236}">
                <a16:creationId xmlns:a16="http://schemas.microsoft.com/office/drawing/2014/main" id="{50D3957E-E770-883F-BB11-79AC96366C77}"/>
              </a:ext>
            </a:extLst>
          </p:cNvPr>
          <p:cNvSpPr>
            <a:spLocks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5778" name="Title 75777"/>
          <p:cNvSpPr>
            <a:spLocks noGrp="1"/>
          </p:cNvSpPr>
          <p:nvPr>
            <p:ph type="ctrTitle"/>
          </p:nvPr>
        </p:nvSpPr>
        <p:spPr>
          <a:xfrm>
            <a:off x="914400" y="1524000"/>
            <a:ext cx="7623176" cy="1752600"/>
          </a:xfrm>
          <a:noFill/>
          <a:ln>
            <a:noFill/>
          </a:ln>
          <a:effectLst/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75779" name="Subtitle 75778"/>
          <p:cNvSpPr>
            <a:spLocks noGrp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  <a:noFill/>
          <a:ln>
            <a:noFill/>
          </a:ln>
          <a:effectLst/>
        </p:spPr>
        <p:txBody>
          <a:bodyPr/>
          <a:lstStyle>
            <a:lvl1pPr marL="0" algn="ctr">
              <a:buNone/>
              <a:defRPr/>
            </a:lvl1pPr>
            <a:lvl2pPr marL="344487" algn="ctr">
              <a:buNone/>
              <a:defRPr/>
            </a:lvl2pPr>
            <a:lvl3pPr marL="671512" algn="ctr">
              <a:buNone/>
              <a:defRPr/>
            </a:lvl3pPr>
            <a:lvl4pPr marL="1023937" algn="ctr">
              <a:buNone/>
              <a:defRPr/>
            </a:lvl4pPr>
            <a:lvl5pPr marL="1341437" algn="ctr">
              <a:buNone/>
              <a:defRPr/>
            </a:lvl5pPr>
          </a:lstStyle>
          <a:p>
            <a:pPr lvl="0"/>
            <a:r>
              <a:rPr lang="en-US" altLang="en-US" dirty="0"/>
              <a:t>Click to edit Master subtitle style</a:t>
            </a:r>
          </a:p>
        </p:txBody>
      </p:sp>
      <p:sp>
        <p:nvSpPr>
          <p:cNvPr id="4" name="Date Placeholder 75779">
            <a:extLst>
              <a:ext uri="{FF2B5EF4-FFF2-40B4-BE49-F238E27FC236}">
                <a16:creationId xmlns:a16="http://schemas.microsoft.com/office/drawing/2014/main" id="{D20C65E5-3BB4-C529-F868-4E9E25DF3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F84152-E043-4871-B1AF-4697BF95A637}" type="datetimeFigureOut">
              <a:rPr lang="en-US" altLang="en-US"/>
              <a:pPr>
                <a:defRPr/>
              </a:pPr>
              <a:t>2/21/2025</a:t>
            </a:fld>
            <a:endParaRPr lang="en-US" altLang="en-US"/>
          </a:p>
        </p:txBody>
      </p:sp>
      <p:sp>
        <p:nvSpPr>
          <p:cNvPr id="5" name="Footer Placeholder 75780">
            <a:extLst>
              <a:ext uri="{FF2B5EF4-FFF2-40B4-BE49-F238E27FC236}">
                <a16:creationId xmlns:a16="http://schemas.microsoft.com/office/drawing/2014/main" id="{3BBC9F27-A2D3-79D0-BA2D-E17276F50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*</a:t>
            </a:r>
          </a:p>
        </p:txBody>
      </p:sp>
      <p:sp>
        <p:nvSpPr>
          <p:cNvPr id="6" name="Slide Number Placeholder 75781">
            <a:extLst>
              <a:ext uri="{FF2B5EF4-FFF2-40B4-BE49-F238E27FC236}">
                <a16:creationId xmlns:a16="http://schemas.microsoft.com/office/drawing/2014/main" id="{760D10F9-3644-57B5-D2DA-7C2A32F4C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51FF0-A2FD-4ED2-9689-7E11EE745C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789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32A62EB-9BED-26C2-FF6B-76984FD26F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439FA9-DDDA-4A6A-B872-ED706029696F}" type="datetimeFigureOut">
              <a:rPr lang="hr-HR"/>
              <a:pPr>
                <a:defRPr/>
              </a:pPr>
              <a:t>21.2.2025.</a:t>
            </a:fld>
            <a:endParaRPr lang="hr-H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7DD3B5-883B-95B4-B1BB-AD74ABC8DD2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3697FBB-2DB8-8D02-E6DC-B4F1A71525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B3408-5068-4784-8B93-5162FC9AD378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0063341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FAB953-D987-61BC-4A5D-2AB9AB022B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CE417-508D-4776-AD81-3100A225ED4D}" type="datetimeFigureOut">
              <a:rPr lang="hr-HR"/>
              <a:pPr>
                <a:defRPr/>
              </a:pPr>
              <a:t>21.2.2025.</a:t>
            </a:fld>
            <a:endParaRPr lang="hr-H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131CF6F-EC9F-C1F7-DBED-6769D1867A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BCEE32-C552-CE82-3DD7-A8E59D1E3F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7A69E2-7FBB-4DD5-BA83-370F28446460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561427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7A9E67E-2A86-FC46-56B7-E7AAE709CC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E0FAF-EB24-450B-825C-07D660D3A726}" type="datetimeFigureOut">
              <a:rPr lang="hr-HR"/>
              <a:pPr>
                <a:defRPr/>
              </a:pPr>
              <a:t>21.2.2025.</a:t>
            </a:fld>
            <a:endParaRPr lang="hr-H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703FCA-1000-F3D0-805C-161B74D911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E50D982-55E7-1AF0-1992-EEE640338E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74149-43AE-466A-AECD-7D570F1969BA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25526770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5F0D5BB-14E6-8976-846B-1616E7E422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BD7EC0-0D66-49E9-A708-9D26C1462F60}" type="datetimeFigureOut">
              <a:rPr lang="hr-HR"/>
              <a:pPr>
                <a:defRPr/>
              </a:pPr>
              <a:t>21.2.2025.</a:t>
            </a:fld>
            <a:endParaRPr lang="hr-HR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F38DCF-50D6-6E45-4690-81EE0ADD05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A3E635B-AFE3-B1BE-F66C-061054CA65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E10FB-F121-43AF-9255-EBF5B4451646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378929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992AB-2483-EABE-7848-5F074E02C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latin typeface="Arial" charset="0"/>
              </a:defRPr>
            </a:lvl1pPr>
          </a:lstStyle>
          <a:p>
            <a:pPr>
              <a:defRPr/>
            </a:pPr>
            <a:fld id="{DB80267D-AAEE-4FE1-9B85-9CC0D816F957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E6C80-8A65-25A5-7F5B-F10CF351E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CF49FB-ACB4-77F2-06DD-A736432D2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7C8D30F-976A-4F6B-BB4F-6A3665F21270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26025015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E044E92-3774-1CB2-31A9-AD567A5FA09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652B5A-51A8-4984-96E9-BADFA4D2EFD6}" type="datetimeFigureOut">
              <a:rPr lang="hr-HR"/>
              <a:pPr>
                <a:defRPr/>
              </a:pPr>
              <a:t>21.2.2025.</a:t>
            </a:fld>
            <a:endParaRPr lang="hr-HR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F2B8CAA-052C-461A-6695-C6E5CBAB19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D44547F-DDD8-9976-48FA-821FF60D3E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933A0-0AE9-4648-8CA9-0B4C8A5DC071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504032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A173EF1-8F1E-C3CB-077D-36457A5CC2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1714E-2E6B-4FAE-97AA-9C3350256626}" type="datetimeFigureOut">
              <a:rPr lang="hr-HR"/>
              <a:pPr>
                <a:defRPr/>
              </a:pPr>
              <a:t>21.2.2025.</a:t>
            </a:fld>
            <a:endParaRPr lang="hr-HR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A002379-E78C-730A-FA22-5353B3D627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A90B2BD7-92B7-D63F-00AC-74717FE247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6C42DC-9BC7-43DF-828E-2CFF5622E9E8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71874434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B74CF2-1BBC-FCBD-BE71-97E39C16DB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6F5169-8F76-4368-892E-878CB5FB1D46}" type="datetimeFigureOut">
              <a:rPr lang="hr-HR"/>
              <a:pPr>
                <a:defRPr/>
              </a:pPr>
              <a:t>21.2.2025.</a:t>
            </a:fld>
            <a:endParaRPr lang="hr-H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1658A6-86EB-DC70-1FF7-253AA41FD0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5D37D6-B226-86FE-BEAA-CE535ED73C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538E17-32C9-4BDF-B928-2DB954EC071C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2186878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BE6FCB9-7B18-3AFC-148B-729D3379DDB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4F9B6-D658-4C58-A235-340C36A2E534}" type="datetimeFigureOut">
              <a:rPr lang="hr-HR"/>
              <a:pPr>
                <a:defRPr/>
              </a:pPr>
              <a:t>21.2.2025.</a:t>
            </a:fld>
            <a:endParaRPr lang="hr-HR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93714BF-7730-7F03-632E-21CA981521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122AAE-1692-EF2A-204E-9223C96AAA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42AE33-2357-4B71-8010-0C38290D6473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87349386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B2449E-FE4C-2380-1C8E-1979A546A77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99518-68A3-4C86-98B8-538B6394061E}" type="datetimeFigureOut">
              <a:rPr lang="hr-HR"/>
              <a:pPr>
                <a:defRPr/>
              </a:pPr>
              <a:t>21.2.2025.</a:t>
            </a:fld>
            <a:endParaRPr lang="hr-H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67DCC7-2C1F-6333-C19E-5476E166CB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D29C4AA-6DF8-3CFC-F858-89C304D054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CAEEA-D014-4EDF-B5CB-5D668C42C766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302914902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C7E194-F248-A5DF-71AC-A54212B731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1B4C2-AD74-44D2-B8FF-418C690A1931}" type="datetimeFigureOut">
              <a:rPr lang="hr-HR"/>
              <a:pPr>
                <a:defRPr/>
              </a:pPr>
              <a:t>21.2.2025.</a:t>
            </a:fld>
            <a:endParaRPr lang="hr-HR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71FF996-10A1-5704-0257-AB516EC8DF7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1C3B83-315F-4A2A-C685-33FA3D8807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1DD33-3BB7-4861-ACF1-B9D632D66878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</p:spTree>
    <p:extLst>
      <p:ext uri="{BB962C8B-B14F-4D97-AF65-F5344CB8AC3E}">
        <p14:creationId xmlns:p14="http://schemas.microsoft.com/office/powerpoint/2010/main" val="10735315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EC8EC2E5-BD70-5F06-50AE-997BCCF40BCC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0D030F8F-56A8-ED49-A4CB-58434102F72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0" name="Rectangle 4">
                <a:extLst>
                  <a:ext uri="{FF2B5EF4-FFF2-40B4-BE49-F238E27FC236}">
                    <a16:creationId xmlns:a16="http://schemas.microsoft.com/office/drawing/2014/main" id="{9D31511F-6035-6D07-E720-0F657B57051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hr-HR" altLang="sr-Latn-RS"/>
              </a:p>
            </p:txBody>
          </p:sp>
          <p:sp>
            <p:nvSpPr>
              <p:cNvPr id="11" name="Rectangle 5">
                <a:extLst>
                  <a:ext uri="{FF2B5EF4-FFF2-40B4-BE49-F238E27FC236}">
                    <a16:creationId xmlns:a16="http://schemas.microsoft.com/office/drawing/2014/main" id="{C539FFB6-3257-ECE9-37E4-742ADB02CFD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hr-HR" altLang="sr-Latn-RS"/>
              </a:p>
            </p:txBody>
          </p:sp>
        </p:grpSp>
        <p:grpSp>
          <p:nvGrpSpPr>
            <p:cNvPr id="4" name="Group 6">
              <a:extLst>
                <a:ext uri="{FF2B5EF4-FFF2-40B4-BE49-F238E27FC236}">
                  <a16:creationId xmlns:a16="http://schemas.microsoft.com/office/drawing/2014/main" id="{35A8A8A1-01AF-8597-0420-14C02AC10BF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403AAE6B-7082-3651-7451-D136BF28E75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hr-HR" altLang="sr-Latn-R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F87723D2-B7A1-7F70-4559-D3199BD1545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hr-HR" altLang="sr-Latn-RS"/>
              </a:p>
            </p:txBody>
          </p:sp>
        </p:grpSp>
        <p:sp>
          <p:nvSpPr>
            <p:cNvPr id="5" name="Rectangle 9">
              <a:extLst>
                <a:ext uri="{FF2B5EF4-FFF2-40B4-BE49-F238E27FC236}">
                  <a16:creationId xmlns:a16="http://schemas.microsoft.com/office/drawing/2014/main" id="{D1DB3F7E-1FA7-ED29-2491-35CA20AE46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hr-HR" altLang="sr-Latn-RS"/>
            </a:p>
          </p:txBody>
        </p:sp>
        <p:sp>
          <p:nvSpPr>
            <p:cNvPr id="6" name="Rectangle 10">
              <a:extLst>
                <a:ext uri="{FF2B5EF4-FFF2-40B4-BE49-F238E27FC236}">
                  <a16:creationId xmlns:a16="http://schemas.microsoft.com/office/drawing/2014/main" id="{1C4F60AC-FA11-874C-F3A6-C4BB4AA68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hr-HR" altLang="sr-Latn-RS"/>
            </a:p>
          </p:txBody>
        </p:sp>
        <p:sp>
          <p:nvSpPr>
            <p:cNvPr id="7" name="Rectangle 11">
              <a:extLst>
                <a:ext uri="{FF2B5EF4-FFF2-40B4-BE49-F238E27FC236}">
                  <a16:creationId xmlns:a16="http://schemas.microsoft.com/office/drawing/2014/main" id="{BA070B1F-5983-A147-D9B1-EEC3C13B344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hr-HR" altLang="sr-Latn-RS"/>
            </a:p>
          </p:txBody>
        </p:sp>
      </p:grpSp>
      <p:sp>
        <p:nvSpPr>
          <p:cNvPr id="11879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hr-HR" altLang="sr-Latn-RS" noProof="0"/>
              <a:t>Click to edit Master title style</a:t>
            </a:r>
          </a:p>
        </p:txBody>
      </p:sp>
      <p:sp>
        <p:nvSpPr>
          <p:cNvPr id="11879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hr-HR" altLang="sr-Latn-RS" noProof="0"/>
              <a:t>Click to edit Master subtitle style</a:t>
            </a:r>
          </a:p>
        </p:txBody>
      </p:sp>
      <p:sp>
        <p:nvSpPr>
          <p:cNvPr id="12" name="Rectangle 14">
            <a:extLst>
              <a:ext uri="{FF2B5EF4-FFF2-40B4-BE49-F238E27FC236}">
                <a16:creationId xmlns:a16="http://schemas.microsoft.com/office/drawing/2014/main" id="{FBD18A3E-88FE-D470-DEAD-66FF959AC5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610B3307-3E1C-48B6-AA60-0ACEE653F235}" type="datetimeFigureOut">
              <a:rPr lang="sr-Latn-CS" altLang="sr-Latn-RS"/>
              <a:pPr>
                <a:defRPr/>
              </a:pPr>
              <a:t>21.2.2025.</a:t>
            </a:fld>
            <a:endParaRPr lang="hr-HR" altLang="sr-Latn-RS"/>
          </a:p>
        </p:txBody>
      </p:sp>
      <p:sp>
        <p:nvSpPr>
          <p:cNvPr id="13" name="Rectangle 15">
            <a:extLst>
              <a:ext uri="{FF2B5EF4-FFF2-40B4-BE49-F238E27FC236}">
                <a16:creationId xmlns:a16="http://schemas.microsoft.com/office/drawing/2014/main" id="{CF5A6873-88E9-91E5-CBCC-E70C23E74C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4" name="Rectangle 16">
            <a:extLst>
              <a:ext uri="{FF2B5EF4-FFF2-40B4-BE49-F238E27FC236}">
                <a16:creationId xmlns:a16="http://schemas.microsoft.com/office/drawing/2014/main" id="{18A67DCF-A2B5-28A9-07AE-B4AC778E58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A1777910-8389-421F-96D4-A1243A2C80F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11772211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EB57704-CA36-E567-A65D-917F1FA28B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0DD40-B921-4216-93B2-52FD91A0498D}" type="datetimeFigureOut">
              <a:rPr lang="sr-Latn-CS" altLang="sr-Latn-RS"/>
              <a:pPr>
                <a:defRPr/>
              </a:pPr>
              <a:t>21.2.2025.</a:t>
            </a:fld>
            <a:endParaRPr lang="hr-HR" altLang="sr-Latn-R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3BCA00F-4F82-5601-4D65-8EA9ACA986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6FBD217C-A65E-BD0D-2CCD-CC1B19DEFAF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9E5D2-8812-4E86-9D07-C1BD5C5DBA7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693957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4FB0018-F5E7-DEC9-D9B1-4F97E1BD43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63D33-4F23-412F-A65E-48AF2AAF27F9}" type="datetimeFigureOut">
              <a:rPr lang="sr-Latn-CS" altLang="sr-Latn-RS"/>
              <a:pPr>
                <a:defRPr/>
              </a:pPr>
              <a:t>21.2.2025.</a:t>
            </a:fld>
            <a:endParaRPr lang="hr-HR" altLang="sr-Latn-R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D0037E9-5DCF-77AC-22BF-A7C5C117263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C78D8E3-C9D0-B000-A580-65FDB2AFCE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2CA2BE-0A5E-4ADE-872A-6069ED4A590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10021686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6BA7DB1F-4B58-94D3-81BD-27A1B0E74F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CD14B-BF05-43C3-8EC8-78E29FDE6839}" type="datetimeFigureOut">
              <a:rPr lang="sr-Latn-CS" altLang="sr-Latn-RS"/>
              <a:pPr>
                <a:defRPr/>
              </a:pPr>
              <a:t>21.2.2025.</a:t>
            </a:fld>
            <a:endParaRPr lang="hr-HR" altLang="sr-Latn-R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8D29F280-BBB9-F7CF-301F-C36624E333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65816ECF-28D0-D7EC-A82B-72D8908288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73EAC5-664E-4AF8-814F-21C0DD86341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34237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69D99F-311A-58FF-D959-D3544C775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latin typeface="Arial" charset="0"/>
              </a:defRPr>
            </a:lvl1pPr>
          </a:lstStyle>
          <a:p>
            <a:pPr>
              <a:defRPr/>
            </a:pPr>
            <a:fld id="{0D4D7A87-9F54-4A8A-929B-473EF40E585E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07288B-9063-1121-3D03-C5F82182E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AB478C-1182-FC52-23C8-46D4FDC9D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1BCE210-63AE-4E51-A731-87094C91005B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3850510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61C1BA4A-4285-D71C-0875-97AF206C0E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69249-33C8-47B4-BC94-EE83C68E723A}" type="datetimeFigureOut">
              <a:rPr lang="sr-Latn-CS" altLang="sr-Latn-RS"/>
              <a:pPr>
                <a:defRPr/>
              </a:pPr>
              <a:t>21.2.2025.</a:t>
            </a:fld>
            <a:endParaRPr lang="hr-HR" altLang="sr-Latn-RS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80E29A9A-5FD2-353D-654A-AC1C1000704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98899C35-3D85-F587-58E7-5EB76EAFB7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2890E-77A7-4B87-82F1-1ACA7EFC5A8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1455762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7418BED3-FE51-00DB-EC57-10ADCB067B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33C050-BD08-415C-B343-69C22CAA2364}" type="datetimeFigureOut">
              <a:rPr lang="sr-Latn-CS" altLang="sr-Latn-RS"/>
              <a:pPr>
                <a:defRPr/>
              </a:pPr>
              <a:t>21.2.2025.</a:t>
            </a:fld>
            <a:endParaRPr lang="hr-HR" altLang="sr-Latn-RS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266DD99F-9655-F9AE-92B2-767ECA807D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727D98D5-3D89-3310-63B5-68F2EFE80FA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C8940-C663-4FD4-A314-AB39767A425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8370711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2890E629-8459-54B6-E58C-F983A751623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E47F5-9004-4ED1-A629-91CF48BD4D3B}" type="datetimeFigureOut">
              <a:rPr lang="sr-Latn-CS" altLang="sr-Latn-RS"/>
              <a:pPr>
                <a:defRPr/>
              </a:pPr>
              <a:t>21.2.2025.</a:t>
            </a:fld>
            <a:endParaRPr lang="hr-HR" altLang="sr-Latn-RS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F5B80D37-D662-D2DC-F116-AED94729AFB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70EAC8DA-DEDE-7A91-E053-08A6424C17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98A20-5879-4749-988D-5E5C0BB80A2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78367903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A2B1EEA-D81D-F413-C86E-F8817DA8813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15982-BAEC-48A7-BDBF-9B7AE4E66A28}" type="datetimeFigureOut">
              <a:rPr lang="sr-Latn-CS" altLang="sr-Latn-RS"/>
              <a:pPr>
                <a:defRPr/>
              </a:pPr>
              <a:t>21.2.2025.</a:t>
            </a:fld>
            <a:endParaRPr lang="hr-HR" altLang="sr-Latn-R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4CAA313-F56B-174E-DA15-A8906CCDE1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CCBA5F9-767C-BBD7-3224-BC4DB026E9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B690F8-A97C-49FA-9581-79519B5BFF2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5682175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E5B157A6-0BB0-79DD-28BC-DA701C2768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887FA-7420-43CA-8313-E6C09B452162}" type="datetimeFigureOut">
              <a:rPr lang="sr-Latn-CS" altLang="sr-Latn-RS"/>
              <a:pPr>
                <a:defRPr/>
              </a:pPr>
              <a:t>21.2.2025.</a:t>
            </a:fld>
            <a:endParaRPr lang="hr-HR" altLang="sr-Latn-RS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ADCD943-7AE5-FFE3-AE5A-F48624D050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EE250381-28C2-BCE6-E8F5-01C5D63FDB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CD536-CCF9-46C7-94C4-9768AB053CA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203750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010C5B00-EF5F-5A78-C190-C35837743C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C7BDF-2D46-470D-89B8-8735DF656294}" type="datetimeFigureOut">
              <a:rPr lang="sr-Latn-CS" altLang="sr-Latn-RS"/>
              <a:pPr>
                <a:defRPr/>
              </a:pPr>
              <a:t>21.2.2025.</a:t>
            </a:fld>
            <a:endParaRPr lang="hr-HR" altLang="sr-Latn-R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A12BAD9D-EDF6-C162-37CB-8BC337EDFBE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543E1D78-3F05-3FCA-3A05-0A763BF59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5B1CA-9A83-4A08-9DBD-B19537756AC6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439468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C67553EF-7657-F1E7-4EE8-7CD2FB379A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7830D-D28A-4407-80FC-48E7D7AD5998}" type="datetimeFigureOut">
              <a:rPr lang="sr-Latn-CS" altLang="sr-Latn-RS"/>
              <a:pPr>
                <a:defRPr/>
              </a:pPr>
              <a:t>21.2.2025.</a:t>
            </a:fld>
            <a:endParaRPr lang="hr-HR" altLang="sr-Latn-RS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D6C51BB-D2C7-40F5-6739-E0062526EF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9285B1B6-2BB0-4875-ADCE-B314397248B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1B096-4E82-458C-927D-ADFD9C8CBA5C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9340135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74755">
            <a:extLst>
              <a:ext uri="{FF2B5EF4-FFF2-40B4-BE49-F238E27FC236}">
                <a16:creationId xmlns:a16="http://schemas.microsoft.com/office/drawing/2014/main" id="{0BC8A59D-CE66-512E-9F72-E4BB683BD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8D9D7-430C-4DC4-9924-7A794406C545}" type="datetimeFigureOut">
              <a:rPr lang="en-US" altLang="en-US"/>
              <a:pPr>
                <a:defRPr/>
              </a:pPr>
              <a:t>2/21/2025</a:t>
            </a:fld>
            <a:endParaRPr lang="en-US" altLang="en-US"/>
          </a:p>
        </p:txBody>
      </p:sp>
      <p:sp>
        <p:nvSpPr>
          <p:cNvPr id="6" name="Footer Placeholder 74756">
            <a:extLst>
              <a:ext uri="{FF2B5EF4-FFF2-40B4-BE49-F238E27FC236}">
                <a16:creationId xmlns:a16="http://schemas.microsoft.com/office/drawing/2014/main" id="{40C195C7-6E7D-264C-7B44-03B0F61A4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*</a:t>
            </a:r>
          </a:p>
        </p:txBody>
      </p:sp>
      <p:sp>
        <p:nvSpPr>
          <p:cNvPr id="7" name="Slide Number Placeholder 74757">
            <a:extLst>
              <a:ext uri="{FF2B5EF4-FFF2-40B4-BE49-F238E27FC236}">
                <a16:creationId xmlns:a16="http://schemas.microsoft.com/office/drawing/2014/main" id="{377DD44D-0FBD-08FE-33A8-FE0820A13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DCD789-5935-4F9B-A18F-AD1B796FD8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731256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1FBE22CA-FFCC-5404-3F91-DDD638AA74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67224-161C-43C3-92DC-201261A2430C}" type="datetime1">
              <a:rPr lang="de-DE"/>
              <a:pPr>
                <a:defRPr/>
              </a:pPr>
              <a:t>21.02.2025</a:t>
            </a:fld>
            <a:endParaRPr lang="hr-HR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D2B88D40-D3C6-1DCB-1078-2E056E0C09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D096E606-DC5B-C9F3-406A-AA2C9F9EA5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9C4E5-81C4-4FFD-918E-815D677F81D2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8226356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FD9DAC61-3A7E-7753-6009-46A87C0BE9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67224-161C-43C3-92DC-201261A2430C}" type="datetime1">
              <a:rPr lang="de-DE"/>
              <a:pPr>
                <a:defRPr/>
              </a:pPr>
              <a:t>21.02.2025</a:t>
            </a:fld>
            <a:endParaRPr lang="hr-HR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867BBFCC-0C7B-E74C-1DA3-77800FF4FA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42170A8C-2320-DF7B-A5CF-344F5D6385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332BD-E581-4498-AF2B-6118D086668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03172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964E5F-F278-1761-8CF5-FFB28DF30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latin typeface="Arial" charset="0"/>
              </a:defRPr>
            </a:lvl1pPr>
          </a:lstStyle>
          <a:p>
            <a:pPr>
              <a:defRPr/>
            </a:pPr>
            <a:fld id="{3510DCE3-B0AA-4DF6-A531-8AACEEAE193C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6DE9E3-5BCF-46A9-FD82-AD85601F8B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2023CA-8ED5-FD0A-56DC-E1698358D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A298061-2D31-4EEE-8875-5C63B5C0F774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80522315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0E52DA72-53F2-2614-339F-47F025586D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67224-161C-43C3-92DC-201261A2430C}" type="datetime1">
              <a:rPr lang="de-DE"/>
              <a:pPr>
                <a:defRPr/>
              </a:pPr>
              <a:t>21.02.2025</a:t>
            </a:fld>
            <a:endParaRPr lang="hr-HR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A92CD6B2-1730-E506-F885-F96F06C82B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66A14C35-506D-7CAD-77D0-2C5BF644C3C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852C0-CB89-41CC-AE20-B64DDE1E9531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8094595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9D4B05DF-9D99-07E2-C38E-5B5AC94DE3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67224-161C-43C3-92DC-201261A2430C}" type="datetime1">
              <a:rPr lang="de-DE"/>
              <a:pPr>
                <a:defRPr/>
              </a:pPr>
              <a:t>21.02.2025</a:t>
            </a:fld>
            <a:endParaRPr lang="hr-HR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D2835411-84F6-B983-BC15-2031CD01C8C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932ACE67-BA06-D6EC-20C2-64467CC7A95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25443-8975-4891-A648-4422ECF47A7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58540124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Rectangle 14">
            <a:extLst>
              <a:ext uri="{FF2B5EF4-FFF2-40B4-BE49-F238E27FC236}">
                <a16:creationId xmlns:a16="http://schemas.microsoft.com/office/drawing/2014/main" id="{46067E04-59A1-3C99-374A-58CA01079D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67224-161C-43C3-92DC-201261A2430C}" type="datetime1">
              <a:rPr lang="de-DE"/>
              <a:pPr>
                <a:defRPr/>
              </a:pPr>
              <a:t>21.02.2025</a:t>
            </a:fld>
            <a:endParaRPr lang="hr-HR"/>
          </a:p>
        </p:txBody>
      </p:sp>
      <p:sp>
        <p:nvSpPr>
          <p:cNvPr id="8" name="Rectangle 15">
            <a:extLst>
              <a:ext uri="{FF2B5EF4-FFF2-40B4-BE49-F238E27FC236}">
                <a16:creationId xmlns:a16="http://schemas.microsoft.com/office/drawing/2014/main" id="{C86DAB9C-4A9B-6D40-C5D0-BB08C22665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Rectangle 16">
            <a:extLst>
              <a:ext uri="{FF2B5EF4-FFF2-40B4-BE49-F238E27FC236}">
                <a16:creationId xmlns:a16="http://schemas.microsoft.com/office/drawing/2014/main" id="{61170A20-A26B-1E65-09F7-B2BB6D97F1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6EDBC-6955-41E9-BC77-D203B31B70F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7664745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Rectangle 14">
            <a:extLst>
              <a:ext uri="{FF2B5EF4-FFF2-40B4-BE49-F238E27FC236}">
                <a16:creationId xmlns:a16="http://schemas.microsoft.com/office/drawing/2014/main" id="{C3412877-F80A-10B1-FCAA-0824A6F6DB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67224-161C-43C3-92DC-201261A2430C}" type="datetime1">
              <a:rPr lang="de-DE"/>
              <a:pPr>
                <a:defRPr/>
              </a:pPr>
              <a:t>21.02.2025</a:t>
            </a:fld>
            <a:endParaRPr lang="hr-HR"/>
          </a:p>
        </p:txBody>
      </p:sp>
      <p:sp>
        <p:nvSpPr>
          <p:cNvPr id="4" name="Rectangle 15">
            <a:extLst>
              <a:ext uri="{FF2B5EF4-FFF2-40B4-BE49-F238E27FC236}">
                <a16:creationId xmlns:a16="http://schemas.microsoft.com/office/drawing/2014/main" id="{0AF5D117-5266-282B-6BBF-FC86BE9B3D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Rectangle 16">
            <a:extLst>
              <a:ext uri="{FF2B5EF4-FFF2-40B4-BE49-F238E27FC236}">
                <a16:creationId xmlns:a16="http://schemas.microsoft.com/office/drawing/2014/main" id="{0FE9EE3F-4D9B-575D-FB3A-CEF36EC8CC5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1FE89-AF0A-4350-AF79-21353894BD3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34352615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>
            <a:extLst>
              <a:ext uri="{FF2B5EF4-FFF2-40B4-BE49-F238E27FC236}">
                <a16:creationId xmlns:a16="http://schemas.microsoft.com/office/drawing/2014/main" id="{9EB00489-1307-784A-DD49-A12A8C69E4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67224-161C-43C3-92DC-201261A2430C}" type="datetime1">
              <a:rPr lang="de-DE"/>
              <a:pPr>
                <a:defRPr/>
              </a:pPr>
              <a:t>21.02.2025</a:t>
            </a:fld>
            <a:endParaRPr lang="hr-HR"/>
          </a:p>
        </p:txBody>
      </p:sp>
      <p:sp>
        <p:nvSpPr>
          <p:cNvPr id="3" name="Rectangle 15">
            <a:extLst>
              <a:ext uri="{FF2B5EF4-FFF2-40B4-BE49-F238E27FC236}">
                <a16:creationId xmlns:a16="http://schemas.microsoft.com/office/drawing/2014/main" id="{A401C662-FAEB-FFCF-B36F-E9FF84908B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4D1D0AEF-3625-1F6B-415D-A29B2604CFD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D892B-FD2C-48E5-A538-27012946ADB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682380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1D6C02D4-4220-3895-7677-608F2074D80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67224-161C-43C3-92DC-201261A2430C}" type="datetime1">
              <a:rPr lang="de-DE"/>
              <a:pPr>
                <a:defRPr/>
              </a:pPr>
              <a:t>21.02.2025</a:t>
            </a:fld>
            <a:endParaRPr lang="hr-HR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8BBCB920-7854-28AE-B48C-D698D4AEC0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A8E7B125-7BBC-BE93-A1E6-2176DEAA2A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60BEF-171E-4AEE-911D-B70C810F36B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9365539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r-H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9B121149-42B1-C579-FD4B-DB159A448B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67224-161C-43C3-92DC-201261A2430C}" type="datetime1">
              <a:rPr lang="de-DE"/>
              <a:pPr>
                <a:defRPr/>
              </a:pPr>
              <a:t>21.02.2025</a:t>
            </a:fld>
            <a:endParaRPr lang="hr-HR"/>
          </a:p>
        </p:txBody>
      </p:sp>
      <p:sp>
        <p:nvSpPr>
          <p:cNvPr id="6" name="Rectangle 15">
            <a:extLst>
              <a:ext uri="{FF2B5EF4-FFF2-40B4-BE49-F238E27FC236}">
                <a16:creationId xmlns:a16="http://schemas.microsoft.com/office/drawing/2014/main" id="{1904EF8D-F41D-09B8-757A-4CE57134BE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Rectangle 16">
            <a:extLst>
              <a:ext uri="{FF2B5EF4-FFF2-40B4-BE49-F238E27FC236}">
                <a16:creationId xmlns:a16="http://schemas.microsoft.com/office/drawing/2014/main" id="{E2E22924-E1A3-B0E6-EE2B-4A6A534C2A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CCF46-B677-4B99-8D62-644C5DC16F5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1415878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FBD8F772-B415-B410-E753-D56741DF66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67224-161C-43C3-92DC-201261A2430C}" type="datetime1">
              <a:rPr lang="de-DE"/>
              <a:pPr>
                <a:defRPr/>
              </a:pPr>
              <a:t>21.02.2025</a:t>
            </a:fld>
            <a:endParaRPr lang="hr-HR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A6CFF710-0862-7C7A-55C8-5589CFF96A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53BC736F-AAA5-C912-CB56-DCBDE1BDE4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E0C71-6E55-49EA-9C6C-C5C07115EAAB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23714834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Rectangle 14">
            <a:extLst>
              <a:ext uri="{FF2B5EF4-FFF2-40B4-BE49-F238E27FC236}">
                <a16:creationId xmlns:a16="http://schemas.microsoft.com/office/drawing/2014/main" id="{DA3EDC47-4225-7608-7A3F-D81FBE2FC1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67224-161C-43C3-92DC-201261A2430C}" type="datetime1">
              <a:rPr lang="de-DE"/>
              <a:pPr>
                <a:defRPr/>
              </a:pPr>
              <a:t>21.02.2025</a:t>
            </a:fld>
            <a:endParaRPr lang="hr-HR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E7877908-3C7C-2726-377C-A3DC7AC8DF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6" name="Rectangle 16">
            <a:extLst>
              <a:ext uri="{FF2B5EF4-FFF2-40B4-BE49-F238E27FC236}">
                <a16:creationId xmlns:a16="http://schemas.microsoft.com/office/drawing/2014/main" id="{D4655C86-E2B2-03FA-9946-691CC65E72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B7D6D-AE78-4A72-96D3-08444D3939C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51501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265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B8BCB5-B9C4-DC05-E272-2C6B654B2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latin typeface="Arial" charset="0"/>
              </a:defRPr>
            </a:lvl1pPr>
          </a:lstStyle>
          <a:p>
            <a:pPr>
              <a:defRPr/>
            </a:pPr>
            <a:fld id="{3E54FBC7-75C8-4DEB-984B-D7A06D90051B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A794E7-AEFD-A7E2-D915-3BA0C6580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E55534-9965-AC9E-5AEF-8BF1AF818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53D6B8AF-DF64-43D5-81E1-213147A62EB6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34277519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098036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5158977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1336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21336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978319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563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409732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321893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66188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347683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76284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62700" y="609600"/>
            <a:ext cx="19431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609600"/>
            <a:ext cx="56769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3074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4493B4-23A1-2A96-71AB-C8C340497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latin typeface="Arial" charset="0"/>
              </a:defRPr>
            </a:lvl1pPr>
          </a:lstStyle>
          <a:p>
            <a:pPr>
              <a:defRPr/>
            </a:pPr>
            <a:fld id="{D7497944-14DD-4442-AE5E-93A867ADE6E7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D4202C-B351-D140-EE61-3800B0229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EADA9C-1D2A-EF5E-9AA8-DE36CCC7F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90345A3-0F53-4E45-9FF2-23EF8D961A85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324710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A6B25D-6803-BD38-8E76-F45D20A66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latin typeface="Arial" charset="0"/>
              </a:defRPr>
            </a:lvl1pPr>
          </a:lstStyle>
          <a:p>
            <a:pPr>
              <a:defRPr/>
            </a:pPr>
            <a:fld id="{A640AA15-8D28-4F81-881F-FF1F18060B05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AD463B-983F-DB4C-87D1-CBE4CDB5A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D3B576-D401-D334-2BFD-D2467CF46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9603ECC-A58D-46C0-BEB5-E0E6D5A137A2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795722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40F618-4E0C-A248-AE89-B76329FD2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800">
                <a:latin typeface="Arial" charset="0"/>
              </a:defRPr>
            </a:lvl1pPr>
          </a:lstStyle>
          <a:p>
            <a:pPr>
              <a:defRPr/>
            </a:pPr>
            <a:fld id="{B92D3DD1-2D12-4EB7-9670-FE3507660602}" type="datetimeFigureOut">
              <a:rPr lang="en-US"/>
              <a:pPr>
                <a:defRPr/>
              </a:pPr>
              <a:t>2/21/2025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167601-5FB3-FB83-6C65-9F91263CF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 sz="18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F9DD79-F516-3308-B584-6036B8915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8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A418600-9E4D-4F7C-8163-77C1992F3293}" type="slidenum">
              <a:rPr lang="en-US" altLang="sr-Latn-RS"/>
              <a:pPr>
                <a:defRPr/>
              </a:pPr>
              <a:t>‹#›</a:t>
            </a:fld>
            <a:endParaRPr lang="en-US" altLang="sr-Latn-RS"/>
          </a:p>
        </p:txBody>
      </p:sp>
    </p:spTree>
    <p:extLst>
      <p:ext uri="{BB962C8B-B14F-4D97-AF65-F5344CB8AC3E}">
        <p14:creationId xmlns:p14="http://schemas.microsoft.com/office/powerpoint/2010/main" val="1293557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1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6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61.xml"/><Relationship Id="rId7" Type="http://schemas.openxmlformats.org/officeDocument/2006/relationships/slideLayout" Target="../slideLayouts/slideLayout6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4.xml"/><Relationship Id="rId11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7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025">
            <a:extLst>
              <a:ext uri="{FF2B5EF4-FFF2-40B4-BE49-F238E27FC236}">
                <a16:creationId xmlns:a16="http://schemas.microsoft.com/office/drawing/2014/main" id="{1A1CC103-D4FA-C645-58EA-D5D063E6143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1026">
            <a:extLst>
              <a:ext uri="{FF2B5EF4-FFF2-40B4-BE49-F238E27FC236}">
                <a16:creationId xmlns:a16="http://schemas.microsoft.com/office/drawing/2014/main" id="{B23325EA-BCEE-AAE6-C35F-5517424F2C3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Date Placeholder 1027">
            <a:extLst>
              <a:ext uri="{FF2B5EF4-FFF2-40B4-BE49-F238E27FC236}">
                <a16:creationId xmlns:a16="http://schemas.microsoft.com/office/drawing/2014/main" id="{8A003DBA-51EF-7AD1-2239-EB6A16BF158F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Garamond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Footer Placeholder 1028">
            <a:extLst>
              <a:ext uri="{FF2B5EF4-FFF2-40B4-BE49-F238E27FC236}">
                <a16:creationId xmlns:a16="http://schemas.microsoft.com/office/drawing/2014/main" id="{B5806BD7-C803-B180-9338-A310B87C50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latin typeface="Garamond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Slide Number Placeholder 1029">
            <a:extLst>
              <a:ext uri="{FF2B5EF4-FFF2-40B4-BE49-F238E27FC236}">
                <a16:creationId xmlns:a16="http://schemas.microsoft.com/office/drawing/2014/main" id="{65077889-E280-7EB0-E881-27998CE2F2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07049E03-B581-4389-A97C-DFC037ACD9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Shape">
            <a:extLst>
              <a:ext uri="{FF2B5EF4-FFF2-40B4-BE49-F238E27FC236}">
                <a16:creationId xmlns:a16="http://schemas.microsoft.com/office/drawing/2014/main" id="{9979A6A0-4604-A4EB-22A2-12E672E1F95D}"/>
              </a:ext>
            </a:extLst>
          </p:cNvPr>
          <p:cNvSpPr>
            <a:spLocks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  <a:gd name="T9" fmla="*/ 0 w 1000"/>
              <a:gd name="T10" fmla="*/ 0 h 1000"/>
              <a:gd name="T11" fmla="*/ 1000 w 1000"/>
              <a:gd name="T12" fmla="*/ 1000 h 10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rgbClr val="CC99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2" name="Shape">
            <a:extLst>
              <a:ext uri="{FF2B5EF4-FFF2-40B4-BE49-F238E27FC236}">
                <a16:creationId xmlns:a16="http://schemas.microsoft.com/office/drawing/2014/main" id="{872C2730-34F0-18BB-2B96-18617F84A7AF}"/>
              </a:ext>
            </a:extLst>
          </p:cNvPr>
          <p:cNvSpPr>
            <a:spLocks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48" r:id="rId1"/>
    <p:sldLayoutId id="2147484149" r:id="rId2"/>
    <p:sldLayoutId id="2147484150" r:id="rId3"/>
    <p:sldLayoutId id="2147484151" r:id="rId4"/>
    <p:sldLayoutId id="2147484152" r:id="rId5"/>
    <p:sldLayoutId id="2147484153" r:id="rId6"/>
    <p:sldLayoutId id="2147484154" r:id="rId7"/>
    <p:sldLayoutId id="2147484155" r:id="rId8"/>
    <p:sldLayoutId id="2147484156" r:id="rId9"/>
    <p:sldLayoutId id="2147484157" r:id="rId10"/>
    <p:sldLayoutId id="2147484158" r:id="rId11"/>
    <p:sldLayoutId id="214748415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6633"/>
          </a:solidFill>
          <a:latin typeface="Garamond" charset="0"/>
          <a:ea typeface="Arial" charset="0"/>
          <a:cs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6633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6633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6633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6633"/>
          </a:solidFill>
          <a:latin typeface="Garamond" pitchFamily="18" charset="0"/>
          <a:cs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6633"/>
          </a:solidFill>
          <a:latin typeface="Garamond" pitchFamily="18" charset="0"/>
          <a:cs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6633"/>
          </a:solidFill>
          <a:latin typeface="Garamond" pitchFamily="18" charset="0"/>
          <a:cs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6633"/>
          </a:solidFill>
          <a:latin typeface="Garamond" pitchFamily="18" charset="0"/>
          <a:cs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6633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SzPct val="65000"/>
        <a:buFont typeface="Wingdings" panose="05000000000000000000" pitchFamily="2" charset="2"/>
        <a:buChar char="n"/>
        <a:defRPr sz="3000">
          <a:solidFill>
            <a:srgbClr val="000000"/>
          </a:solidFill>
          <a:latin typeface="Arial" charset="0"/>
          <a:ea typeface="Arial" charset="0"/>
          <a:cs typeface="Arial" charset="0"/>
        </a:defRPr>
      </a:lvl1pPr>
      <a:lvl2pPr marL="669925" indent="-323850" algn="l" rtl="0" eaLnBrk="0" fontAlgn="base" hangingPunct="0">
        <a:spcBef>
          <a:spcPct val="20000"/>
        </a:spcBef>
        <a:spcAft>
          <a:spcPct val="0"/>
        </a:spcAft>
        <a:buClr>
          <a:srgbClr val="3B812F"/>
        </a:buClr>
        <a:buSzPct val="60000"/>
        <a:buFont typeface="Wingdings" panose="05000000000000000000" pitchFamily="2" charset="2"/>
        <a:buChar char="q"/>
        <a:defRPr sz="2600">
          <a:solidFill>
            <a:srgbClr val="000000"/>
          </a:solidFill>
          <a:latin typeface="Arial" charset="0"/>
          <a:ea typeface="Arial" charset="0"/>
          <a:cs typeface="Arial" charset="0"/>
        </a:defRPr>
      </a:lvl2pPr>
      <a:lvl3pPr marL="1022350" indent="-34925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SzPct val="65000"/>
        <a:buFont typeface="Wingdings" panose="05000000000000000000" pitchFamily="2" charset="2"/>
        <a:buChar char="n"/>
        <a:defRPr sz="2200">
          <a:solidFill>
            <a:srgbClr val="000000"/>
          </a:solidFill>
          <a:latin typeface="Arial" charset="0"/>
          <a:ea typeface="Arial" charset="0"/>
          <a:cs typeface="Arial" charset="0"/>
        </a:defRPr>
      </a:lvl3pPr>
      <a:lvl4pPr marL="1339850" indent="-314325" algn="l" rtl="0" eaLnBrk="0" fontAlgn="base" hangingPunct="0">
        <a:spcBef>
          <a:spcPct val="20000"/>
        </a:spcBef>
        <a:spcAft>
          <a:spcPct val="0"/>
        </a:spcAft>
        <a:buClr>
          <a:srgbClr val="3B812F"/>
        </a:buClr>
        <a:buSzPct val="70000"/>
        <a:buFont typeface="Wingdings" panose="05000000000000000000" pitchFamily="2" charset="2"/>
        <a:buChar char="q"/>
        <a:defRPr sz="2000">
          <a:solidFill>
            <a:srgbClr val="000000"/>
          </a:solidFill>
          <a:latin typeface="Arial" charset="0"/>
          <a:ea typeface="Arial" charset="0"/>
          <a:cs typeface="Arial" charset="0"/>
        </a:defRPr>
      </a:lvl4pPr>
      <a:lvl5pPr marL="1679575" indent="-339725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SzPct val="75000"/>
        <a:buFont typeface="Wingdings" panose="05000000000000000000" pitchFamily="2" charset="2"/>
        <a:buChar char="§"/>
        <a:defRPr sz="2000">
          <a:solidFill>
            <a:srgbClr val="000000"/>
          </a:solidFill>
          <a:latin typeface="Arial" charset="0"/>
          <a:ea typeface="Arial" charset="0"/>
          <a:cs typeface="Arial" charset="0"/>
        </a:defRPr>
      </a:lvl5pPr>
      <a:lvl6pPr marL="2136775" indent="-339725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SzPct val="75000"/>
        <a:buFont typeface="Wingdings" pitchFamily="2" charset="2"/>
        <a:buChar char="§"/>
        <a:defRPr sz="2000">
          <a:solidFill>
            <a:srgbClr val="000000"/>
          </a:solidFill>
          <a:latin typeface="Arial" charset="0"/>
          <a:ea typeface="Arial" charset="0"/>
          <a:cs typeface="Arial" charset="0"/>
        </a:defRPr>
      </a:lvl6pPr>
      <a:lvl7pPr marL="2593975" indent="-339725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SzPct val="75000"/>
        <a:buFont typeface="Wingdings" pitchFamily="2" charset="2"/>
        <a:buChar char="§"/>
        <a:defRPr sz="2000">
          <a:solidFill>
            <a:srgbClr val="000000"/>
          </a:solidFill>
          <a:latin typeface="Arial" charset="0"/>
          <a:ea typeface="Arial" charset="0"/>
          <a:cs typeface="Arial" charset="0"/>
        </a:defRPr>
      </a:lvl7pPr>
      <a:lvl8pPr marL="3051175" indent="-339725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SzPct val="75000"/>
        <a:buFont typeface="Wingdings" pitchFamily="2" charset="2"/>
        <a:buChar char="§"/>
        <a:defRPr sz="2000">
          <a:solidFill>
            <a:srgbClr val="000000"/>
          </a:solidFill>
          <a:latin typeface="Arial" charset="0"/>
          <a:ea typeface="Arial" charset="0"/>
          <a:cs typeface="Arial" charset="0"/>
        </a:defRPr>
      </a:lvl8pPr>
      <a:lvl9pPr marL="3508375" indent="-339725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SzPct val="75000"/>
        <a:buFont typeface="Wingdings" pitchFamily="2" charset="2"/>
        <a:buChar char="§"/>
        <a:defRPr sz="2000">
          <a:solidFill>
            <a:srgbClr val="000000"/>
          </a:solidFill>
          <a:latin typeface="Arial" charset="0"/>
          <a:ea typeface="Arial" charset="0"/>
          <a:cs typeface="Arial" charset="0"/>
        </a:defRPr>
      </a:lvl9pPr>
    </p:bodyStyle>
    <p:otherStyle>
      <a:lvl1pPr marL="0" indent="0"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typeface="Arial" charset="0"/>
          <a:ea typeface="Arial" charset="0"/>
        </a:defRPr>
      </a:lvl1pPr>
      <a:lvl2pPr marL="457200" indent="0"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typeface="Arial" charset="0"/>
          <a:ea typeface="Arial" charset="0"/>
        </a:defRPr>
      </a:lvl2pPr>
      <a:lvl3pPr marL="914400" indent="0"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typeface="Arial" charset="0"/>
          <a:ea typeface="Arial" charset="0"/>
        </a:defRPr>
      </a:lvl3pPr>
      <a:lvl4pPr marL="1371600" indent="0"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typeface="Arial" charset="0"/>
          <a:ea typeface="Arial" charset="0"/>
        </a:defRPr>
      </a:lvl4pPr>
      <a:lvl5pPr marL="1828800" indent="0"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buNone/>
        <a:defRPr sz="1800">
          <a:solidFill>
            <a:srgbClr val="000000"/>
          </a:solidFill>
          <a:latin typeface="Arial" charset="0"/>
          <a:ea typeface="Arial" charset="0"/>
        </a:defRPr>
      </a:lvl5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74753">
            <a:extLst>
              <a:ext uri="{FF2B5EF4-FFF2-40B4-BE49-F238E27FC236}">
                <a16:creationId xmlns:a16="http://schemas.microsoft.com/office/drawing/2014/main" id="{99648BFA-A5DE-823C-8EA0-7505E6B22CA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74754">
            <a:extLst>
              <a:ext uri="{FF2B5EF4-FFF2-40B4-BE49-F238E27FC236}">
                <a16:creationId xmlns:a16="http://schemas.microsoft.com/office/drawing/2014/main" id="{1FEEA8B4-834D-1FB9-0DC0-DB682485C5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340" name="Date Placeholder 74755">
            <a:extLst>
              <a:ext uri="{FF2B5EF4-FFF2-40B4-BE49-F238E27FC236}">
                <a16:creationId xmlns:a16="http://schemas.microsoft.com/office/drawing/2014/main" id="{ED417FAE-E798-9380-3F9D-6D70C72C5BB6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Garamond" pitchFamily="18" charset="0"/>
                <a:cs typeface="Arial" charset="0"/>
              </a:defRPr>
            </a:lvl1pPr>
          </a:lstStyle>
          <a:p>
            <a:pPr>
              <a:defRPr/>
            </a:pPr>
            <a:fld id="{D6C8F7AB-840F-4A41-918F-331AC28C7483}" type="datetimeFigureOut">
              <a:rPr lang="en-US" altLang="en-US"/>
              <a:pPr>
                <a:defRPr/>
              </a:pPr>
              <a:t>2/21/2025</a:t>
            </a:fld>
            <a:endParaRPr lang="en-US" altLang="en-US"/>
          </a:p>
        </p:txBody>
      </p:sp>
      <p:sp>
        <p:nvSpPr>
          <p:cNvPr id="14341" name="Footer Placeholder 74756">
            <a:extLst>
              <a:ext uri="{FF2B5EF4-FFF2-40B4-BE49-F238E27FC236}">
                <a16:creationId xmlns:a16="http://schemas.microsoft.com/office/drawing/2014/main" id="{B557F467-8D17-3A02-F420-6BAC0A92A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latin typeface="Garamond" pitchFamily="18" charset="0"/>
                <a:cs typeface="Arial" charset="0"/>
              </a:defRPr>
            </a:lvl1pPr>
          </a:lstStyle>
          <a:p>
            <a:pPr>
              <a:defRPr/>
            </a:pPr>
            <a:r>
              <a:rPr lang="en-US" altLang="en-US"/>
              <a:t>*</a:t>
            </a:r>
          </a:p>
        </p:txBody>
      </p:sp>
      <p:sp>
        <p:nvSpPr>
          <p:cNvPr id="14342" name="Slide Number Placeholder 74757">
            <a:extLst>
              <a:ext uri="{FF2B5EF4-FFF2-40B4-BE49-F238E27FC236}">
                <a16:creationId xmlns:a16="http://schemas.microsoft.com/office/drawing/2014/main" id="{A3CE7203-231F-A4A8-3E7A-70B69F517C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FD9EC7A9-325C-42AD-8CE1-48AB61971F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055" name="Shape">
            <a:extLst>
              <a:ext uri="{FF2B5EF4-FFF2-40B4-BE49-F238E27FC236}">
                <a16:creationId xmlns:a16="http://schemas.microsoft.com/office/drawing/2014/main" id="{FAC17F5D-08B3-B040-D29D-770A2FE96B25}"/>
              </a:ext>
            </a:extLst>
          </p:cNvPr>
          <p:cNvSpPr>
            <a:spLocks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  <a:gd name="T9" fmla="*/ 0 w 1000"/>
              <a:gd name="T10" fmla="*/ 0 h 1000"/>
              <a:gd name="T11" fmla="*/ 1000 w 1000"/>
              <a:gd name="T12" fmla="*/ 1000 h 10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rgbClr val="CC99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056" name="Shape">
            <a:extLst>
              <a:ext uri="{FF2B5EF4-FFF2-40B4-BE49-F238E27FC236}">
                <a16:creationId xmlns:a16="http://schemas.microsoft.com/office/drawing/2014/main" id="{DBD1FD1E-67A5-AF9C-8647-605451C2B434}"/>
              </a:ext>
            </a:extLst>
          </p:cNvPr>
          <p:cNvSpPr>
            <a:spLocks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rgbClr val="CC99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60" r:id="rId1"/>
    <p:sldLayoutId id="2147484161" r:id="rId2"/>
    <p:sldLayoutId id="2147484162" r:id="rId3"/>
    <p:sldLayoutId id="2147484163" r:id="rId4"/>
    <p:sldLayoutId id="2147484164" r:id="rId5"/>
    <p:sldLayoutId id="2147484165" r:id="rId6"/>
    <p:sldLayoutId id="2147484166" r:id="rId7"/>
    <p:sldLayoutId id="2147484167" r:id="rId8"/>
    <p:sldLayoutId id="2147484168" r:id="rId9"/>
    <p:sldLayoutId id="2147484169" r:id="rId10"/>
    <p:sldLayoutId id="2147484170" r:id="rId11"/>
    <p:sldLayoutId id="2147484171" r:id="rId12"/>
    <p:sldLayoutId id="2147484172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6633"/>
          </a:solidFill>
          <a:latin typeface="Garamond" charset="0"/>
          <a:ea typeface="Arial" charset="0"/>
          <a:cs typeface="Arial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6633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6633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6633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6633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006633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006633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006633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006633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SzPct val="65000"/>
        <a:buFont typeface="Wingdings" panose="05000000000000000000" pitchFamily="2" charset="2"/>
        <a:buChar char="n"/>
        <a:defRPr sz="3000">
          <a:solidFill>
            <a:srgbClr val="000000"/>
          </a:solidFill>
          <a:latin typeface="Arial" charset="0"/>
          <a:ea typeface="Arial" charset="0"/>
          <a:cs typeface="Arial" charset="0"/>
        </a:defRPr>
      </a:lvl1pPr>
      <a:lvl2pPr marL="669925" indent="-323850" algn="l" rtl="0" eaLnBrk="0" fontAlgn="base" hangingPunct="0">
        <a:spcBef>
          <a:spcPct val="20000"/>
        </a:spcBef>
        <a:spcAft>
          <a:spcPct val="0"/>
        </a:spcAft>
        <a:buClr>
          <a:srgbClr val="3B812F"/>
        </a:buClr>
        <a:buSzPct val="60000"/>
        <a:buFont typeface="Wingdings" panose="05000000000000000000" pitchFamily="2" charset="2"/>
        <a:buChar char="q"/>
        <a:defRPr sz="2600">
          <a:solidFill>
            <a:srgbClr val="000000"/>
          </a:solidFill>
          <a:latin typeface="Arial" charset="0"/>
          <a:ea typeface="Arial" charset="0"/>
          <a:cs typeface="Arial" charset="0"/>
        </a:defRPr>
      </a:lvl2pPr>
      <a:lvl3pPr marL="1022350" indent="-349250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SzPct val="65000"/>
        <a:buFont typeface="Wingdings" panose="05000000000000000000" pitchFamily="2" charset="2"/>
        <a:buChar char="n"/>
        <a:defRPr sz="2200">
          <a:solidFill>
            <a:srgbClr val="000000"/>
          </a:solidFill>
          <a:latin typeface="Arial" charset="0"/>
          <a:ea typeface="Arial" charset="0"/>
          <a:cs typeface="Arial" charset="0"/>
        </a:defRPr>
      </a:lvl3pPr>
      <a:lvl4pPr marL="1339850" indent="-314325" algn="l" rtl="0" eaLnBrk="0" fontAlgn="base" hangingPunct="0">
        <a:spcBef>
          <a:spcPct val="20000"/>
        </a:spcBef>
        <a:spcAft>
          <a:spcPct val="0"/>
        </a:spcAft>
        <a:buClr>
          <a:srgbClr val="3B812F"/>
        </a:buClr>
        <a:buSzPct val="70000"/>
        <a:buFont typeface="Wingdings" panose="05000000000000000000" pitchFamily="2" charset="2"/>
        <a:buChar char="q"/>
        <a:defRPr sz="2000">
          <a:solidFill>
            <a:srgbClr val="000000"/>
          </a:solidFill>
          <a:latin typeface="Arial" charset="0"/>
          <a:ea typeface="Arial" charset="0"/>
          <a:cs typeface="Arial" charset="0"/>
        </a:defRPr>
      </a:lvl4pPr>
      <a:lvl5pPr marL="1679575" indent="-339725" algn="l" rtl="0" eaLnBrk="0" fontAlgn="base" hangingPunct="0">
        <a:spcBef>
          <a:spcPct val="20000"/>
        </a:spcBef>
        <a:spcAft>
          <a:spcPct val="0"/>
        </a:spcAft>
        <a:buClr>
          <a:srgbClr val="CC9900"/>
        </a:buClr>
        <a:buSzPct val="75000"/>
        <a:buFont typeface="Wingdings" panose="05000000000000000000" pitchFamily="2" charset="2"/>
        <a:buChar char="§"/>
        <a:defRPr sz="2000">
          <a:solidFill>
            <a:srgbClr val="000000"/>
          </a:solidFill>
          <a:latin typeface="Arial" charset="0"/>
          <a:ea typeface="Arial" charset="0"/>
          <a:cs typeface="Arial" charset="0"/>
        </a:defRPr>
      </a:lvl5pPr>
      <a:lvl6pPr marL="2136775" indent="-339725" algn="l" rtl="0" fontAlgn="base">
        <a:spcBef>
          <a:spcPct val="20000"/>
        </a:spcBef>
        <a:spcAft>
          <a:spcPct val="0"/>
        </a:spcAft>
        <a:buClr>
          <a:srgbClr val="CC9900"/>
        </a:buClr>
        <a:buSzPct val="75000"/>
        <a:buFont typeface="Wingdings" pitchFamily="2" charset="2"/>
        <a:buChar char="§"/>
        <a:defRPr sz="2000">
          <a:solidFill>
            <a:srgbClr val="000000"/>
          </a:solidFill>
          <a:latin typeface="Arial" charset="0"/>
          <a:ea typeface="Arial" charset="0"/>
          <a:cs typeface="Arial" charset="0"/>
        </a:defRPr>
      </a:lvl6pPr>
      <a:lvl7pPr marL="2593975" indent="-339725" algn="l" rtl="0" fontAlgn="base">
        <a:spcBef>
          <a:spcPct val="20000"/>
        </a:spcBef>
        <a:spcAft>
          <a:spcPct val="0"/>
        </a:spcAft>
        <a:buClr>
          <a:srgbClr val="CC9900"/>
        </a:buClr>
        <a:buSzPct val="75000"/>
        <a:buFont typeface="Wingdings" pitchFamily="2" charset="2"/>
        <a:buChar char="§"/>
        <a:defRPr sz="2000">
          <a:solidFill>
            <a:srgbClr val="000000"/>
          </a:solidFill>
          <a:latin typeface="Arial" charset="0"/>
          <a:ea typeface="Arial" charset="0"/>
          <a:cs typeface="Arial" charset="0"/>
        </a:defRPr>
      </a:lvl7pPr>
      <a:lvl8pPr marL="3051175" indent="-339725" algn="l" rtl="0" fontAlgn="base">
        <a:spcBef>
          <a:spcPct val="20000"/>
        </a:spcBef>
        <a:spcAft>
          <a:spcPct val="0"/>
        </a:spcAft>
        <a:buClr>
          <a:srgbClr val="CC9900"/>
        </a:buClr>
        <a:buSzPct val="75000"/>
        <a:buFont typeface="Wingdings" pitchFamily="2" charset="2"/>
        <a:buChar char="§"/>
        <a:defRPr sz="2000">
          <a:solidFill>
            <a:srgbClr val="000000"/>
          </a:solidFill>
          <a:latin typeface="Arial" charset="0"/>
          <a:ea typeface="Arial" charset="0"/>
          <a:cs typeface="Arial" charset="0"/>
        </a:defRPr>
      </a:lvl8pPr>
      <a:lvl9pPr marL="3508375" indent="-339725" algn="l" rtl="0" fontAlgn="base">
        <a:spcBef>
          <a:spcPct val="20000"/>
        </a:spcBef>
        <a:spcAft>
          <a:spcPct val="0"/>
        </a:spcAft>
        <a:buClr>
          <a:srgbClr val="CC9900"/>
        </a:buClr>
        <a:buSzPct val="75000"/>
        <a:buFont typeface="Wingdings" pitchFamily="2" charset="2"/>
        <a:buChar char="§"/>
        <a:defRPr sz="2000">
          <a:solidFill>
            <a:srgbClr val="000000"/>
          </a:solidFill>
          <a:latin typeface="Arial" charset="0"/>
          <a:ea typeface="Arial" charset="0"/>
          <a:cs typeface="Arial" charset="0"/>
        </a:defRPr>
      </a:lvl9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50C7AE6-AAA9-987B-2456-59D7E52242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title style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6CD6FE-18E2-A326-56C7-A115998EB6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en-US"/>
              <a:t>Click to edit Master text styles</a:t>
            </a:r>
          </a:p>
          <a:p>
            <a:pPr lvl="1"/>
            <a:r>
              <a:rPr lang="hr-HR" altLang="en-US"/>
              <a:t>Second level</a:t>
            </a:r>
          </a:p>
          <a:p>
            <a:pPr lvl="2"/>
            <a:r>
              <a:rPr lang="hr-HR" altLang="en-US"/>
              <a:t>Third level</a:t>
            </a:r>
          </a:p>
          <a:p>
            <a:pPr lvl="3"/>
            <a:r>
              <a:rPr lang="hr-HR" altLang="en-US"/>
              <a:t>Fourth level</a:t>
            </a:r>
          </a:p>
          <a:p>
            <a:pPr lvl="4"/>
            <a:r>
              <a:rPr lang="hr-HR" altLang="en-US"/>
              <a:t>Fifth level</a:t>
            </a:r>
          </a:p>
        </p:txBody>
      </p:sp>
      <p:sp>
        <p:nvSpPr>
          <p:cNvPr id="95236" name="Rectangle 4">
            <a:extLst>
              <a:ext uri="{FF2B5EF4-FFF2-40B4-BE49-F238E27FC236}">
                <a16:creationId xmlns:a16="http://schemas.microsoft.com/office/drawing/2014/main" id="{B1016D76-2C8C-DC19-4DE3-4597DFBFE75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Arial" charset="0"/>
              </a:defRPr>
            </a:lvl1pPr>
          </a:lstStyle>
          <a:p>
            <a:pPr>
              <a:defRPr/>
            </a:pPr>
            <a:fld id="{E0E98C03-47A8-4529-8ED2-5E5AE4B1BA54}" type="datetimeFigureOut">
              <a:rPr lang="hr-HR"/>
              <a:pPr>
                <a:defRPr/>
              </a:pPr>
              <a:t>21.2.2025.</a:t>
            </a:fld>
            <a:endParaRPr lang="hr-HR" altLang="en-US"/>
          </a:p>
        </p:txBody>
      </p:sp>
      <p:sp>
        <p:nvSpPr>
          <p:cNvPr id="95237" name="Rectangle 5">
            <a:extLst>
              <a:ext uri="{FF2B5EF4-FFF2-40B4-BE49-F238E27FC236}">
                <a16:creationId xmlns:a16="http://schemas.microsoft.com/office/drawing/2014/main" id="{4A4FC65B-9B19-A6E1-21F8-0C7E88A2EE6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Arial" charset="0"/>
              </a:defRPr>
            </a:lvl1pPr>
          </a:lstStyle>
          <a:p>
            <a:pPr>
              <a:defRPr/>
            </a:pPr>
            <a:endParaRPr lang="hr-HR" altLang="en-US"/>
          </a:p>
        </p:txBody>
      </p:sp>
      <p:sp>
        <p:nvSpPr>
          <p:cNvPr id="95238" name="Rectangle 6">
            <a:extLst>
              <a:ext uri="{FF2B5EF4-FFF2-40B4-BE49-F238E27FC236}">
                <a16:creationId xmlns:a16="http://schemas.microsoft.com/office/drawing/2014/main" id="{B314410B-E487-9F33-220B-6DCA97B99E5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2ED7268A-51DC-428D-A524-7D057AB1AD05}" type="slidenum">
              <a:rPr lang="hr-HR" altLang="en-US"/>
              <a:pPr>
                <a:defRPr/>
              </a:pPr>
              <a:t>‹#›</a:t>
            </a:fld>
            <a:endParaRPr lang="hr-HR" altLang="en-US"/>
          </a:p>
        </p:txBody>
      </p:sp>
      <p:sp>
        <p:nvSpPr>
          <p:cNvPr id="3079" name="Freeform 7">
            <a:extLst>
              <a:ext uri="{FF2B5EF4-FFF2-40B4-BE49-F238E27FC236}">
                <a16:creationId xmlns:a16="http://schemas.microsoft.com/office/drawing/2014/main" id="{D3122C1F-5DD5-B860-F51A-CD7D27B06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699CAA87-2A8E-20D0-F2BA-6F89E3EA766F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06" r:id="rId1"/>
    <p:sldLayoutId id="2147484107" r:id="rId2"/>
    <p:sldLayoutId id="2147484108" r:id="rId3"/>
    <p:sldLayoutId id="2147484109" r:id="rId4"/>
    <p:sldLayoutId id="2147484110" r:id="rId5"/>
    <p:sldLayoutId id="2147484111" r:id="rId6"/>
    <p:sldLayoutId id="2147484112" r:id="rId7"/>
    <p:sldLayoutId id="2147484113" r:id="rId8"/>
    <p:sldLayoutId id="2147484114" r:id="rId9"/>
    <p:sldLayoutId id="2147484115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869B3E1-2B36-238A-FF2C-B48D18E5A36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hr-HR" altLang="sr-Latn-RS" sz="24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068AD4C-03C9-1932-5761-480C1FFDA067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hr-HR" altLang="sr-Latn-RS" sz="24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FD812330-CC3E-2968-7325-5C73EAAABB26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hr-HR" altLang="sr-Latn-RS" sz="24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A7899DF2-3345-D3A5-25E7-04BF6BD89143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hr-HR" altLang="sr-Latn-RS" sz="24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33888EB-2CC5-7F6D-A40A-C88C6EDA988D}"/>
              </a:ext>
            </a:extLst>
          </p:cNvPr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hr-HR" altLang="sr-Latn-RS" sz="24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6AEFC55D-CE38-032E-CB26-19183E38C21C}"/>
              </a:ext>
            </a:extLst>
          </p:cNvPr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hr-HR" altLang="sr-Latn-RS" sz="24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FE1675D1-9D98-9FF9-0F55-CF39B277D466}"/>
              </a:ext>
            </a:extLst>
          </p:cNvPr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hr-HR" altLang="sr-Latn-RS" sz="2400">
              <a:latin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05" name="Rectangle 9">
            <a:extLst>
              <a:ext uri="{FF2B5EF4-FFF2-40B4-BE49-F238E27FC236}">
                <a16:creationId xmlns:a16="http://schemas.microsoft.com/office/drawing/2014/main" id="{91978983-3ECF-6530-337F-6C19034481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Click to edit Master title style</a:t>
            </a:r>
          </a:p>
        </p:txBody>
      </p:sp>
      <p:sp>
        <p:nvSpPr>
          <p:cNvPr id="4106" name="Rectangle 10">
            <a:extLst>
              <a:ext uri="{FF2B5EF4-FFF2-40B4-BE49-F238E27FC236}">
                <a16:creationId xmlns:a16="http://schemas.microsoft.com/office/drawing/2014/main" id="{0F988016-9B08-4867-10BF-941B7B1A19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Click to edit Master text styles</a:t>
            </a:r>
          </a:p>
          <a:p>
            <a:pPr lvl="1"/>
            <a:r>
              <a:rPr lang="hr-HR" altLang="sr-Latn-RS"/>
              <a:t>Second level</a:t>
            </a:r>
          </a:p>
          <a:p>
            <a:pPr lvl="2"/>
            <a:r>
              <a:rPr lang="hr-HR" altLang="sr-Latn-RS"/>
              <a:t>Third level</a:t>
            </a:r>
          </a:p>
          <a:p>
            <a:pPr lvl="3"/>
            <a:r>
              <a:rPr lang="hr-HR" altLang="sr-Latn-RS"/>
              <a:t>Fourth level</a:t>
            </a:r>
          </a:p>
          <a:p>
            <a:pPr lvl="4"/>
            <a:r>
              <a:rPr lang="hr-HR" altLang="sr-Latn-RS"/>
              <a:t>Fifth level</a:t>
            </a:r>
          </a:p>
        </p:txBody>
      </p:sp>
      <p:sp>
        <p:nvSpPr>
          <p:cNvPr id="117771" name="Rectangle 11">
            <a:extLst>
              <a:ext uri="{FF2B5EF4-FFF2-40B4-BE49-F238E27FC236}">
                <a16:creationId xmlns:a16="http://schemas.microsoft.com/office/drawing/2014/main" id="{D07F4EE0-1156-0B0B-769D-D7A9D00D39D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28606489-AD90-4A3C-ACE3-7326386C4905}" type="datetimeFigureOut">
              <a:rPr lang="sr-Latn-CS" altLang="sr-Latn-RS"/>
              <a:pPr>
                <a:defRPr/>
              </a:pPr>
              <a:t>21.2.2025.</a:t>
            </a:fld>
            <a:endParaRPr lang="hr-HR" altLang="sr-Latn-RS"/>
          </a:p>
        </p:txBody>
      </p:sp>
      <p:sp>
        <p:nvSpPr>
          <p:cNvPr id="117772" name="Rectangle 12">
            <a:extLst>
              <a:ext uri="{FF2B5EF4-FFF2-40B4-BE49-F238E27FC236}">
                <a16:creationId xmlns:a16="http://schemas.microsoft.com/office/drawing/2014/main" id="{01FB08CB-FD69-7137-2CF6-F96F16C0D23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17773" name="Rectangle 13">
            <a:extLst>
              <a:ext uri="{FF2B5EF4-FFF2-40B4-BE49-F238E27FC236}">
                <a16:creationId xmlns:a16="http://schemas.microsoft.com/office/drawing/2014/main" id="{E091D729-8910-5E16-35FE-8B1A0B52822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C7B365AC-8D64-4E44-89AC-04320A5C57C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16" r:id="rId2"/>
    <p:sldLayoutId id="2147484117" r:id="rId3"/>
    <p:sldLayoutId id="2147484118" r:id="rId4"/>
    <p:sldLayoutId id="2147484119" r:id="rId5"/>
    <p:sldLayoutId id="2147484120" r:id="rId6"/>
    <p:sldLayoutId id="2147484121" r:id="rId7"/>
    <p:sldLayoutId id="2147484122" r:id="rId8"/>
    <p:sldLayoutId id="2147484123" r:id="rId9"/>
    <p:sldLayoutId id="2147484124" r:id="rId10"/>
    <p:sldLayoutId id="2147484125" r:id="rId11"/>
    <p:sldLayoutId id="2147484174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>
            <a:extLst>
              <a:ext uri="{FF2B5EF4-FFF2-40B4-BE49-F238E27FC236}">
                <a16:creationId xmlns:a16="http://schemas.microsoft.com/office/drawing/2014/main" id="{68F7FBCD-4634-5F99-711D-3CE6BABF66DD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128" name="Group 3">
              <a:extLst>
                <a:ext uri="{FF2B5EF4-FFF2-40B4-BE49-F238E27FC236}">
                  <a16:creationId xmlns:a16="http://schemas.microsoft.com/office/drawing/2014/main" id="{F9B5B17C-7F21-D4C9-039C-12DE14F3521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22" name="Rectangle 4">
                <a:extLst>
                  <a:ext uri="{FF2B5EF4-FFF2-40B4-BE49-F238E27FC236}">
                    <a16:creationId xmlns:a16="http://schemas.microsoft.com/office/drawing/2014/main" id="{22594076-F0BB-A800-10AE-1542E41C7C3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23" name="Rectangle 5">
                <a:extLst>
                  <a:ext uri="{FF2B5EF4-FFF2-40B4-BE49-F238E27FC236}">
                    <a16:creationId xmlns:a16="http://schemas.microsoft.com/office/drawing/2014/main" id="{2EC38A09-A720-62AF-2B50-2AAD484C1E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/>
              </a:p>
            </p:txBody>
          </p:sp>
        </p:grpSp>
        <p:grpSp>
          <p:nvGrpSpPr>
            <p:cNvPr id="5129" name="Group 6">
              <a:extLst>
                <a:ext uri="{FF2B5EF4-FFF2-40B4-BE49-F238E27FC236}">
                  <a16:creationId xmlns:a16="http://schemas.microsoft.com/office/drawing/2014/main" id="{4329CB9E-8B03-1F4D-97B3-42F9DFBDB08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20" name="Rectangle 7">
                <a:extLst>
                  <a:ext uri="{FF2B5EF4-FFF2-40B4-BE49-F238E27FC236}">
                    <a16:creationId xmlns:a16="http://schemas.microsoft.com/office/drawing/2014/main" id="{3F50A1EF-0476-AEBB-6694-F8AB429E031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/>
              </a:p>
            </p:txBody>
          </p:sp>
          <p:sp>
            <p:nvSpPr>
              <p:cNvPr id="21" name="Rectangle 8">
                <a:extLst>
                  <a:ext uri="{FF2B5EF4-FFF2-40B4-BE49-F238E27FC236}">
                    <a16:creationId xmlns:a16="http://schemas.microsoft.com/office/drawing/2014/main" id="{96C28331-57B6-609E-D4CB-9F38CD95572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defRPr/>
                </a:pPr>
                <a:endParaRPr lang="en-US"/>
              </a:p>
            </p:txBody>
          </p:sp>
        </p:grpSp>
        <p:sp>
          <p:nvSpPr>
            <p:cNvPr id="17" name="Rectangle 9">
              <a:extLst>
                <a:ext uri="{FF2B5EF4-FFF2-40B4-BE49-F238E27FC236}">
                  <a16:creationId xmlns:a16="http://schemas.microsoft.com/office/drawing/2014/main" id="{5E2E15B9-8195-B8E5-A559-BFFED37F56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8" name="Rectangle 10">
              <a:extLst>
                <a:ext uri="{FF2B5EF4-FFF2-40B4-BE49-F238E27FC236}">
                  <a16:creationId xmlns:a16="http://schemas.microsoft.com/office/drawing/2014/main" id="{B7036CCE-663E-1322-E264-1FFD66AA71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9" name="Rectangle 11">
              <a:extLst>
                <a:ext uri="{FF2B5EF4-FFF2-40B4-BE49-F238E27FC236}">
                  <a16:creationId xmlns:a16="http://schemas.microsoft.com/office/drawing/2014/main" id="{00B34450-D0AF-6D5E-C5F8-6E78CDD79F2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</p:spPr>
          <p:txBody>
            <a:bodyPr rot="10800000"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defRPr/>
              </a:pPr>
              <a:endParaRPr lang="en-US"/>
            </a:p>
          </p:txBody>
        </p:sp>
      </p:grpSp>
      <p:sp>
        <p:nvSpPr>
          <p:cNvPr id="5123" name="Rectangle 9">
            <a:extLst>
              <a:ext uri="{FF2B5EF4-FFF2-40B4-BE49-F238E27FC236}">
                <a16:creationId xmlns:a16="http://schemas.microsoft.com/office/drawing/2014/main" id="{41F1A643-67F2-B689-92F5-78BEC7CCD5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Click to edit Master title style</a:t>
            </a:r>
          </a:p>
        </p:txBody>
      </p:sp>
      <p:sp>
        <p:nvSpPr>
          <p:cNvPr id="5124" name="Rectangle 10">
            <a:extLst>
              <a:ext uri="{FF2B5EF4-FFF2-40B4-BE49-F238E27FC236}">
                <a16:creationId xmlns:a16="http://schemas.microsoft.com/office/drawing/2014/main" id="{287D4BB6-1F30-4DBC-4480-2961CA05F9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r-HR" altLang="sr-Latn-RS"/>
              <a:t>Click to edit Master text styles</a:t>
            </a:r>
          </a:p>
          <a:p>
            <a:pPr lvl="1"/>
            <a:r>
              <a:rPr lang="hr-HR" altLang="sr-Latn-RS"/>
              <a:t>Second level</a:t>
            </a:r>
          </a:p>
          <a:p>
            <a:pPr lvl="2"/>
            <a:r>
              <a:rPr lang="hr-HR" altLang="sr-Latn-RS"/>
              <a:t>Third level</a:t>
            </a:r>
          </a:p>
          <a:p>
            <a:pPr lvl="3"/>
            <a:r>
              <a:rPr lang="hr-HR" altLang="sr-Latn-RS"/>
              <a:t>Fourth level</a:t>
            </a:r>
          </a:p>
          <a:p>
            <a:pPr lvl="4"/>
            <a:r>
              <a:rPr lang="hr-HR" altLang="sr-Latn-RS"/>
              <a:t>Fifth level</a:t>
            </a:r>
          </a:p>
        </p:txBody>
      </p:sp>
      <p:sp>
        <p:nvSpPr>
          <p:cNvPr id="24" name="Rectangle 14">
            <a:extLst>
              <a:ext uri="{FF2B5EF4-FFF2-40B4-BE49-F238E27FC236}">
                <a16:creationId xmlns:a16="http://schemas.microsoft.com/office/drawing/2014/main" id="{680FE916-84A1-EAE1-3FDC-D9A0DE99E5C1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bg2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46267224-161C-43C3-92DC-201261A2430C}" type="datetime1">
              <a:rPr lang="de-DE"/>
              <a:pPr>
                <a:defRPr/>
              </a:pPr>
              <a:t>21.02.2025</a:t>
            </a:fld>
            <a:endParaRPr lang="hr-HR"/>
          </a:p>
        </p:txBody>
      </p:sp>
      <p:sp>
        <p:nvSpPr>
          <p:cNvPr id="25" name="Rectangle 15">
            <a:extLst>
              <a:ext uri="{FF2B5EF4-FFF2-40B4-BE49-F238E27FC236}">
                <a16:creationId xmlns:a16="http://schemas.microsoft.com/office/drawing/2014/main" id="{ABC094C5-FA47-051A-5659-0B315372809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chemeClr val="bg2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26" name="Rectangle 16">
            <a:extLst>
              <a:ext uri="{FF2B5EF4-FFF2-40B4-BE49-F238E27FC236}">
                <a16:creationId xmlns:a16="http://schemas.microsoft.com/office/drawing/2014/main" id="{BE086181-8564-7AB3-840C-E229151FCD5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2"/>
                </a:solidFill>
                <a:latin typeface="+mn-lt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ED5592DC-1A7E-49C6-99B6-A8C16685A62E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6" r:id="rId1"/>
    <p:sldLayoutId id="2147484127" r:id="rId2"/>
    <p:sldLayoutId id="2147484128" r:id="rId3"/>
    <p:sldLayoutId id="2147484129" r:id="rId4"/>
    <p:sldLayoutId id="2147484130" r:id="rId5"/>
    <p:sldLayoutId id="2147484131" r:id="rId6"/>
    <p:sldLayoutId id="2147484132" r:id="rId7"/>
    <p:sldLayoutId id="2147484133" r:id="rId8"/>
    <p:sldLayoutId id="2147484134" r:id="rId9"/>
    <p:sldLayoutId id="2147484135" r:id="rId10"/>
    <p:sldLayoutId id="214748413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1">
            <a:extLst>
              <a:ext uri="{FF2B5EF4-FFF2-40B4-BE49-F238E27FC236}">
                <a16:creationId xmlns:a16="http://schemas.microsoft.com/office/drawing/2014/main" id="{2AB4BD67-4039-679C-F861-443B14546189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6149" name="Freeform 17" descr="CITTEXT">
              <a:extLst>
                <a:ext uri="{FF2B5EF4-FFF2-40B4-BE49-F238E27FC236}">
                  <a16:creationId xmlns:a16="http://schemas.microsoft.com/office/drawing/2014/main" id="{76A69F83-DA54-D5F8-CAFA-7176CBC44E8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1824" cy="4320"/>
            </a:xfrm>
            <a:custGeom>
              <a:avLst/>
              <a:gdLst>
                <a:gd name="T0" fmla="*/ 0 w 1824"/>
                <a:gd name="T1" fmla="*/ 3840 h 3840"/>
                <a:gd name="T2" fmla="*/ 0 w 1824"/>
                <a:gd name="T3" fmla="*/ 0 h 3840"/>
                <a:gd name="T4" fmla="*/ 1824 w 1824"/>
                <a:gd name="T5" fmla="*/ 0 h 3840"/>
                <a:gd name="T6" fmla="*/ 583 w 1824"/>
                <a:gd name="T7" fmla="*/ 3840 h 3840"/>
                <a:gd name="T8" fmla="*/ 0 w 1824"/>
                <a:gd name="T9" fmla="*/ 3840 h 38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824" h="3840">
                  <a:moveTo>
                    <a:pt x="0" y="3840"/>
                  </a:moveTo>
                  <a:lnTo>
                    <a:pt x="0" y="0"/>
                  </a:lnTo>
                  <a:lnTo>
                    <a:pt x="1824" y="0"/>
                  </a:lnTo>
                  <a:cubicBezTo>
                    <a:pt x="74" y="1204"/>
                    <a:pt x="465" y="3655"/>
                    <a:pt x="583" y="3840"/>
                  </a:cubicBezTo>
                  <a:cubicBezTo>
                    <a:pt x="291" y="3840"/>
                    <a:pt x="0" y="3840"/>
                    <a:pt x="0" y="3840"/>
                  </a:cubicBezTo>
                  <a:close/>
                </a:path>
              </a:pathLst>
            </a:custGeom>
            <a:blipFill dpi="0" rotWithShape="0">
              <a:blip r:embed="rId13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0" name="Rectangle 7">
              <a:extLst>
                <a:ext uri="{FF2B5EF4-FFF2-40B4-BE49-F238E27FC236}">
                  <a16:creationId xmlns:a16="http://schemas.microsoft.com/office/drawing/2014/main" id="{68D32C86-95A1-40D1-9096-985F758E6948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008" y="0"/>
              <a:ext cx="4752" cy="2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hr-HR" altLang="en-US" b="1">
                <a:latin typeface="Tahoma" panose="020B0604030504040204" pitchFamily="34" charset="0"/>
              </a:endParaRPr>
            </a:p>
          </p:txBody>
        </p:sp>
        <p:pic>
          <p:nvPicPr>
            <p:cNvPr id="6151" name="Picture 8" descr="CITBANND">
              <a:extLst>
                <a:ext uri="{FF2B5EF4-FFF2-40B4-BE49-F238E27FC236}">
                  <a16:creationId xmlns:a16="http://schemas.microsoft.com/office/drawing/2014/main" id="{0A62500F-E3F9-3941-D959-81E78EF898C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666" r="5334" b="86667"/>
            <a:stretch>
              <a:fillRect/>
            </a:stretch>
          </p:blipFill>
          <p:spPr bwMode="auto">
            <a:xfrm>
              <a:off x="1584" y="0"/>
              <a:ext cx="4176" cy="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152" name="Rectangle 9">
              <a:extLst>
                <a:ext uri="{FF2B5EF4-FFF2-40B4-BE49-F238E27FC236}">
                  <a16:creationId xmlns:a16="http://schemas.microsoft.com/office/drawing/2014/main" id="{7D432AAD-F3CA-EB03-1EEF-0487E52137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40"/>
              <a:ext cx="4752" cy="4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endParaRPr lang="hr-HR" altLang="en-US" b="1">
                <a:latin typeface="Tahoma" panose="020B0604030504040204" pitchFamily="34" charset="0"/>
              </a:endParaRPr>
            </a:p>
          </p:txBody>
        </p:sp>
        <p:grpSp>
          <p:nvGrpSpPr>
            <p:cNvPr id="6153" name="Group 20">
              <a:extLst>
                <a:ext uri="{FF2B5EF4-FFF2-40B4-BE49-F238E27FC236}">
                  <a16:creationId xmlns:a16="http://schemas.microsoft.com/office/drawing/2014/main" id="{DBE5B919-859E-FB04-98DF-BCC73AFCEDAA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0" y="2256"/>
              <a:ext cx="3642" cy="94"/>
              <a:chOff x="0" y="2256"/>
              <a:chExt cx="3642" cy="94"/>
            </a:xfrm>
          </p:grpSpPr>
          <p:sp>
            <p:nvSpPr>
              <p:cNvPr id="6154" name="Freeform 10">
                <a:extLst>
                  <a:ext uri="{FF2B5EF4-FFF2-40B4-BE49-F238E27FC236}">
                    <a16:creationId xmlns:a16="http://schemas.microsoft.com/office/drawing/2014/main" id="{317FAC45-0B30-2B9A-9D80-F86A705BAD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0" y="2310"/>
                <a:ext cx="3642" cy="1"/>
              </a:xfrm>
              <a:custGeom>
                <a:avLst/>
                <a:gdLst>
                  <a:gd name="T0" fmla="*/ 0 w 3642"/>
                  <a:gd name="T1" fmla="*/ 0 h 1"/>
                  <a:gd name="T2" fmla="*/ 3642 w 3642"/>
                  <a:gd name="T3" fmla="*/ 0 h 1"/>
                  <a:gd name="T4" fmla="*/ 0 60000 65536"/>
                  <a:gd name="T5" fmla="*/ 0 60000 6553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0" t="0" r="r" b="b"/>
                <a:pathLst>
                  <a:path w="3642" h="1">
                    <a:moveTo>
                      <a:pt x="0" y="0"/>
                    </a:moveTo>
                    <a:lnTo>
                      <a:pt x="3642" y="0"/>
                    </a:ln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grpSp>
            <p:nvGrpSpPr>
              <p:cNvPr id="6155" name="Group 15">
                <a:extLst>
                  <a:ext uri="{FF2B5EF4-FFF2-40B4-BE49-F238E27FC236}">
                    <a16:creationId xmlns:a16="http://schemas.microsoft.com/office/drawing/2014/main" id="{6E941FC9-A326-1BBD-4778-201091FA6AC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60" y="2256"/>
                <a:ext cx="1678" cy="94"/>
                <a:chOff x="419" y="1193"/>
                <a:chExt cx="1678" cy="94"/>
              </a:xfrm>
            </p:grpSpPr>
            <p:sp>
              <p:nvSpPr>
                <p:cNvPr id="21" name="Oval 20">
                  <a:extLst>
                    <a:ext uri="{FF2B5EF4-FFF2-40B4-BE49-F238E27FC236}">
                      <a16:creationId xmlns:a16="http://schemas.microsoft.com/office/drawing/2014/main" id="{54BDFECA-DA52-B405-3690-77D05F7C8E16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419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  <p:sp>
              <p:nvSpPr>
                <p:cNvPr id="22" name="Oval 21">
                  <a:extLst>
                    <a:ext uri="{FF2B5EF4-FFF2-40B4-BE49-F238E27FC236}">
                      <a16:creationId xmlns:a16="http://schemas.microsoft.com/office/drawing/2014/main" id="{84BF2795-F689-5E3B-ED72-247B178B6BE7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947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  <p:sp>
              <p:nvSpPr>
                <p:cNvPr id="23" name="Oval 22">
                  <a:extLst>
                    <a:ext uri="{FF2B5EF4-FFF2-40B4-BE49-F238E27FC236}">
                      <a16:creationId xmlns:a16="http://schemas.microsoft.com/office/drawing/2014/main" id="{399A6CAA-737B-5865-596B-C14CC1E96AC8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1475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  <p:sp>
              <p:nvSpPr>
                <p:cNvPr id="24" name="Oval 23">
                  <a:extLst>
                    <a:ext uri="{FF2B5EF4-FFF2-40B4-BE49-F238E27FC236}">
                      <a16:creationId xmlns:a16="http://schemas.microsoft.com/office/drawing/2014/main" id="{2E1E976C-3C60-26D9-1C3E-F791C587F62E}"/>
                    </a:ext>
                  </a:extLst>
                </p:cNvPr>
                <p:cNvSpPr>
                  <a:spLocks noChangeArrowheads="1"/>
                </p:cNvSpPr>
                <p:nvPr userDrawn="1"/>
              </p:nvSpPr>
              <p:spPr bwMode="auto">
                <a:xfrm>
                  <a:off x="2003" y="1193"/>
                  <a:ext cx="94" cy="9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shade val="60784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hr-HR" b="1">
                    <a:latin typeface="Tahoma" pitchFamily="34" charset="0"/>
                    <a:cs typeface="+mn-cs"/>
                  </a:endParaRPr>
                </a:p>
              </p:txBody>
            </p:sp>
          </p:grpSp>
        </p:grpSp>
      </p:grpSp>
      <p:sp>
        <p:nvSpPr>
          <p:cNvPr id="6147" name="Rectangle 2">
            <a:extLst>
              <a:ext uri="{FF2B5EF4-FFF2-40B4-BE49-F238E27FC236}">
                <a16:creationId xmlns:a16="http://schemas.microsoft.com/office/drawing/2014/main" id="{A3485BCA-02A7-671B-6597-43861B5024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Titelmasterformat durch Klicken bearbeiten</a:t>
            </a:r>
          </a:p>
        </p:txBody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A5CAD01A-2193-F95F-CCE9-C4427E8245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21336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/>
              <a:t>Textmasterformate durch Klicken bearbeiten</a:t>
            </a:r>
          </a:p>
          <a:p>
            <a:pPr lvl="1"/>
            <a:r>
              <a:rPr lang="de-DE" altLang="en-US"/>
              <a:t>Zweite Ebene</a:t>
            </a:r>
          </a:p>
          <a:p>
            <a:pPr lvl="2"/>
            <a:r>
              <a:rPr lang="de-DE" altLang="en-US"/>
              <a:t>Dritte Ebene</a:t>
            </a:r>
          </a:p>
          <a:p>
            <a:pPr lvl="3"/>
            <a:r>
              <a:rPr lang="de-DE" altLang="en-US"/>
              <a:t>Vierte Ebene</a:t>
            </a:r>
          </a:p>
          <a:p>
            <a:pPr lvl="4"/>
            <a:r>
              <a:rPr lang="de-DE" altLang="en-US"/>
              <a:t>Fünfte 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7" r:id="rId1"/>
    <p:sldLayoutId id="2147484138" r:id="rId2"/>
    <p:sldLayoutId id="2147484139" r:id="rId3"/>
    <p:sldLayoutId id="2147484140" r:id="rId4"/>
    <p:sldLayoutId id="2147484141" r:id="rId5"/>
    <p:sldLayoutId id="2147484142" r:id="rId6"/>
    <p:sldLayoutId id="2147484143" r:id="rId7"/>
    <p:sldLayoutId id="2147484144" r:id="rId8"/>
    <p:sldLayoutId id="2147484145" r:id="rId9"/>
    <p:sldLayoutId id="2147484146" r:id="rId10"/>
    <p:sldLayoutId id="214748414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anose="020B060403050404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8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8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>
            <a:extLst>
              <a:ext uri="{FF2B5EF4-FFF2-40B4-BE49-F238E27FC236}">
                <a16:creationId xmlns:a16="http://schemas.microsoft.com/office/drawing/2014/main" id="{73EE8FB0-C86D-4992-C738-6DD0DEA3CF40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00113" y="1241425"/>
            <a:ext cx="5338762" cy="1606550"/>
          </a:xfrm>
        </p:spPr>
        <p:txBody>
          <a:bodyPr/>
          <a:lstStyle/>
          <a:p>
            <a:pPr algn="l" eaLnBrk="1" hangingPunct="1"/>
            <a:r>
              <a:rPr lang="hr-HR" altLang="sr-Latn-R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7. Plodna molitva </a:t>
            </a:r>
            <a:br>
              <a:rPr lang="hr-HR" altLang="sr-Latn-RS" sz="5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u trpljenju</a:t>
            </a:r>
            <a:endParaRPr lang="hr-HR" altLang="sr-Latn-RS" sz="4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67" name="Rectangle 5">
            <a:extLst>
              <a:ext uri="{FF2B5EF4-FFF2-40B4-BE49-F238E27FC236}">
                <a16:creationId xmlns:a16="http://schemas.microsoft.com/office/drawing/2014/main" id="{9A7E8E5E-2D86-1C9F-8EFD-986E7FAD4ED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042988" y="4010025"/>
            <a:ext cx="7377112" cy="2447925"/>
          </a:xfrm>
        </p:spPr>
        <p:txBody>
          <a:bodyPr/>
          <a:lstStyle/>
          <a:p>
            <a:pPr eaLnBrk="1" hangingPunct="1"/>
            <a:r>
              <a:rPr lang="hr-HR" altLang="sr-Latn-RS" sz="4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Čudesan uspjeh pravednika Azarje (Dn 3,25-45) </a:t>
            </a:r>
          </a:p>
          <a:p>
            <a:pPr eaLnBrk="1" hangingPunct="1"/>
            <a:r>
              <a:rPr lang="hr-HR" altLang="sr-Latn-R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amdg.eu</a:t>
            </a:r>
            <a:endParaRPr lang="hr-HR" altLang="sr-Latn-R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6868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99A2C57-F33B-2EF0-64BE-0834FEA04F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15888"/>
            <a:ext cx="1008062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2" descr="A heart with crown of thorns&#10;&#10;Description automatically generated">
            <a:extLst>
              <a:ext uri="{FF2B5EF4-FFF2-40B4-BE49-F238E27FC236}">
                <a16:creationId xmlns:a16="http://schemas.microsoft.com/office/drawing/2014/main" id="{7F1B8D7C-7414-EADE-7326-DC659307E0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5888"/>
            <a:ext cx="1125537" cy="112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0" name="Picture 4" descr="A red heart with a white letter&#10;&#10;Description automatically generated">
            <a:extLst>
              <a:ext uri="{FF2B5EF4-FFF2-40B4-BE49-F238E27FC236}">
                <a16:creationId xmlns:a16="http://schemas.microsoft.com/office/drawing/2014/main" id="{6BD02722-8672-A194-82B9-5B3B67AB62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15888"/>
            <a:ext cx="123983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1" name="Shape">
            <a:extLst>
              <a:ext uri="{FF2B5EF4-FFF2-40B4-BE49-F238E27FC236}">
                <a16:creationId xmlns:a16="http://schemas.microsoft.com/office/drawing/2014/main" id="{DB41B966-3452-1FFB-694C-C01724C91ED0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75" y="0"/>
            <a:ext cx="2905125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81921">
            <a:extLst>
              <a:ext uri="{FF2B5EF4-FFF2-40B4-BE49-F238E27FC236}">
                <a16:creationId xmlns:a16="http://schemas.microsoft.com/office/drawing/2014/main" id="{A605523A-AF0A-485A-36E8-2ABEB606EE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8888" y="0"/>
            <a:ext cx="7427912" cy="1773238"/>
          </a:xfrm>
        </p:spPr>
        <p:txBody>
          <a:bodyPr/>
          <a:lstStyle/>
          <a:p>
            <a:pPr eaLnBrk="1" hangingPunct="1"/>
            <a:r>
              <a:rPr lang="hr-HR" altLang="sr-Latn-R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Moja </a:t>
            </a:r>
            <a:br>
              <a:rPr lang="hr-HR" altLang="sr-Latn-RS" sz="5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užarena peć</a:t>
            </a:r>
          </a:p>
        </p:txBody>
      </p:sp>
      <p:sp>
        <p:nvSpPr>
          <p:cNvPr id="81923" name="Text Placeholder 81922">
            <a:extLst>
              <a:ext uri="{FF2B5EF4-FFF2-40B4-BE49-F238E27FC236}">
                <a16:creationId xmlns:a16="http://schemas.microsoft.com/office/drawing/2014/main" id="{B8418519-7AE5-C523-BB6A-7E0807793BC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33600"/>
            <a:ext cx="4978400" cy="3997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Što je moja </a:t>
            </a:r>
            <a:br>
              <a:rPr lang="hr-HR" altLang="sr-Latn-R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užarena peć?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Zbog čega ja hvalim Gospodina?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Kako meni Bog dariva spasenje?</a:t>
            </a:r>
          </a:p>
        </p:txBody>
      </p:sp>
      <p:pic>
        <p:nvPicPr>
          <p:cNvPr id="46084" name="Content Placeholder 81923">
            <a:extLst>
              <a:ext uri="{FF2B5EF4-FFF2-40B4-BE49-F238E27FC236}">
                <a16:creationId xmlns:a16="http://schemas.microsoft.com/office/drawing/2014/main" id="{257887B6-212C-ADD0-04F5-199EAD6EC987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22900" y="0"/>
            <a:ext cx="3721100" cy="54451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AC3C909-F1D3-2033-E033-F152CC3A0C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hr-HR" altLang="sr-Latn-R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Uzdam se (</a:t>
            </a:r>
            <a:r>
              <a:rPr lang="hr-HR" altLang="sr-Latn-RS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</a:t>
            </a:r>
            <a:r>
              <a:rPr lang="hr-HR" altLang="sr-Latn-R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52)</a:t>
            </a:r>
            <a:endParaRPr lang="en-GB" altLang="sr-Latn-R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59" name="Picture 6" descr="A sheet of music&#10;&#10;Description automatically generated with low confidence">
            <a:extLst>
              <a:ext uri="{FF2B5EF4-FFF2-40B4-BE49-F238E27FC236}">
                <a16:creationId xmlns:a16="http://schemas.microsoft.com/office/drawing/2014/main" id="{72DE7FEE-500E-B769-DB1B-AA107E360D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49500"/>
            <a:ext cx="9144000" cy="317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4483DE1A-565F-6EFA-D38E-72B66AFDD7B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r-HR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Dođite, poklonimo se (Ps 95)</a:t>
            </a:r>
          </a:p>
        </p:txBody>
      </p:sp>
      <p:pic>
        <p:nvPicPr>
          <p:cNvPr id="37891" name="Picture 3">
            <a:extLst>
              <a:ext uri="{FF2B5EF4-FFF2-40B4-BE49-F238E27FC236}">
                <a16:creationId xmlns:a16="http://schemas.microsoft.com/office/drawing/2014/main" id="{F306BC82-79FE-FA0F-2A5C-AFE5974C6D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2636838"/>
            <a:ext cx="9036050" cy="201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>
            <a:extLst>
              <a:ext uri="{FF2B5EF4-FFF2-40B4-BE49-F238E27FC236}">
                <a16:creationId xmlns:a16="http://schemas.microsoft.com/office/drawing/2014/main" id="{FF99B3E1-595A-89C1-A911-DDA1558CA3A3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00113" y="1241425"/>
            <a:ext cx="5338762" cy="1606550"/>
          </a:xfrm>
        </p:spPr>
        <p:txBody>
          <a:bodyPr/>
          <a:lstStyle/>
          <a:p>
            <a:pPr algn="l" eaLnBrk="1" hangingPunct="1"/>
            <a:r>
              <a:rPr lang="hr-HR" altLang="sr-Latn-R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7. Plodna molitva </a:t>
            </a:r>
            <a:br>
              <a:rPr lang="hr-HR" altLang="sr-Latn-RS" sz="5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u trpljenju</a:t>
            </a:r>
            <a:endParaRPr lang="hr-HR" altLang="sr-Latn-RS" sz="4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8915" name="Picture 2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1582650-FC20-72AF-AD1A-A67E0381BC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15888"/>
            <a:ext cx="1008062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6" name="Picture 2" descr="A heart with crown of thorns&#10;&#10;Description automatically generated">
            <a:extLst>
              <a:ext uri="{FF2B5EF4-FFF2-40B4-BE49-F238E27FC236}">
                <a16:creationId xmlns:a16="http://schemas.microsoft.com/office/drawing/2014/main" id="{D7463173-A375-CEE0-E4A0-66FB7D7230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15888"/>
            <a:ext cx="1125537" cy="112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Picture 4" descr="A red heart with a white letter&#10;&#10;Description automatically generated">
            <a:extLst>
              <a:ext uri="{FF2B5EF4-FFF2-40B4-BE49-F238E27FC236}">
                <a16:creationId xmlns:a16="http://schemas.microsoft.com/office/drawing/2014/main" id="{C76048CB-F132-FD63-7511-CC7796B2FB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15888"/>
            <a:ext cx="123983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8" name="Shape">
            <a:extLst>
              <a:ext uri="{FF2B5EF4-FFF2-40B4-BE49-F238E27FC236}">
                <a16:creationId xmlns:a16="http://schemas.microsoft.com/office/drawing/2014/main" id="{77D47C3C-0654-CFD3-3A3A-64DF886CE1D6}"/>
              </a:ext>
            </a:extLst>
          </p:cNvPr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75" y="0"/>
            <a:ext cx="2905125" cy="391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9" name="Subtitle 88066">
            <a:extLst>
              <a:ext uri="{FF2B5EF4-FFF2-40B4-BE49-F238E27FC236}">
                <a16:creationId xmlns:a16="http://schemas.microsoft.com/office/drawing/2014/main" id="{49FA26AF-4A26-847B-FFA6-6612C9FD68E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00113" y="4030663"/>
            <a:ext cx="7100887" cy="2711450"/>
          </a:xfrm>
        </p:spPr>
        <p:txBody>
          <a:bodyPr/>
          <a:lstStyle/>
          <a:p>
            <a:pPr eaLnBrk="1" hangingPunct="1"/>
            <a:r>
              <a:rPr lang="hr-HR" altLang="en-U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Čudesan uspjeh pravednika Azarje (Dn 3,25-45) </a:t>
            </a:r>
          </a:p>
          <a:p>
            <a:pPr eaLnBrk="1" hangingPunct="1"/>
            <a:r>
              <a:rPr lang="hr-HR" altLang="sr-Latn-RS" sz="34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Deuterokanonski</a:t>
            </a:r>
            <a:r>
              <a:rPr lang="hr-HR" altLang="sr-Latn-RS" sz="3400" b="1">
                <a:latin typeface="Times New Roman" panose="02020603050405020304" pitchFamily="18" charset="0"/>
                <a:cs typeface="Times New Roman" panose="02020603050405020304" pitchFamily="18" charset="0"/>
              </a:rPr>
              <a:t> tekst</a:t>
            </a:r>
          </a:p>
          <a:p>
            <a:pPr eaLnBrk="1" hangingPunct="1"/>
            <a:r>
              <a:rPr lang="hr-HR" altLang="en-US" sz="3400" b="1">
                <a:latin typeface="Times New Roman" panose="02020603050405020304" pitchFamily="18" charset="0"/>
                <a:cs typeface="Times New Roman" panose="02020603050405020304" pitchFamily="18" charset="0"/>
              </a:rPr>
              <a:t>Jutarnja, utorak 4. tjedna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81921">
            <a:extLst>
              <a:ext uri="{FF2B5EF4-FFF2-40B4-BE49-F238E27FC236}">
                <a16:creationId xmlns:a16="http://schemas.microsoft.com/office/drawing/2014/main" id="{0432558C-A4DC-8ADF-F997-5830E4DC45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58888" y="0"/>
            <a:ext cx="7427912" cy="1773238"/>
          </a:xfrm>
        </p:spPr>
        <p:txBody>
          <a:bodyPr/>
          <a:lstStyle/>
          <a:p>
            <a:pPr eaLnBrk="1" hangingPunct="1"/>
            <a:r>
              <a:rPr lang="hr-HR" altLang="sr-Latn-R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Moja </a:t>
            </a:r>
            <a:br>
              <a:rPr lang="hr-HR" altLang="sr-Latn-RS" sz="54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užarena peć</a:t>
            </a:r>
          </a:p>
        </p:txBody>
      </p:sp>
      <p:sp>
        <p:nvSpPr>
          <p:cNvPr id="81923" name="Text Placeholder 81922">
            <a:extLst>
              <a:ext uri="{FF2B5EF4-FFF2-40B4-BE49-F238E27FC236}">
                <a16:creationId xmlns:a16="http://schemas.microsoft.com/office/drawing/2014/main" id="{15305FC2-8594-3B58-43FA-6B03B2B69B0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133600"/>
            <a:ext cx="4978400" cy="39973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hr-HR" altLang="sr-Latn-R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Što je moja </a:t>
            </a:r>
            <a:br>
              <a:rPr lang="hr-HR" altLang="sr-Latn-R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užarena peć?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Zbog čega ja hvalim Gospodina?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40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Kako meni Bog  dariva spasenje?</a:t>
            </a:r>
          </a:p>
        </p:txBody>
      </p:sp>
      <p:pic>
        <p:nvPicPr>
          <p:cNvPr id="39940" name="Content Placeholder 81923">
            <a:extLst>
              <a:ext uri="{FF2B5EF4-FFF2-40B4-BE49-F238E27FC236}">
                <a16:creationId xmlns:a16="http://schemas.microsoft.com/office/drawing/2014/main" id="{1300D793-B1D2-8C78-2C39-FC3BD0F2585A}"/>
              </a:ext>
            </a:extLst>
          </p:cNvPr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22900" y="0"/>
            <a:ext cx="3721100" cy="5445125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4A617CBC-7B78-9686-7672-26D87750FF25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r-HR" altLang="sr-Latn-RS" sz="4800" b="1">
                <a:latin typeface="Times New Roman" panose="02020603050405020304" pitchFamily="18" charset="0"/>
                <a:cs typeface="Times New Roman" panose="02020603050405020304" pitchFamily="18" charset="0"/>
              </a:rPr>
              <a:t>Azarja moli (Dn 3,25-45)</a:t>
            </a:r>
          </a:p>
        </p:txBody>
      </p:sp>
      <p:sp>
        <p:nvSpPr>
          <p:cNvPr id="125955" name="Rectangle 3">
            <a:extLst>
              <a:ext uri="{FF2B5EF4-FFF2-40B4-BE49-F238E27FC236}">
                <a16:creationId xmlns:a16="http://schemas.microsoft.com/office/drawing/2014/main" id="{FBC88B41-4DA1-B28D-63C0-1980875AF68B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57200" y="1052513"/>
            <a:ext cx="8686800" cy="5113337"/>
          </a:xfrm>
        </p:spPr>
        <p:txBody>
          <a:bodyPr/>
          <a:lstStyle/>
          <a:p>
            <a:pPr eaLnBrk="1" hangingPunct="1"/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Užarena peć (usp. 1 Kr 8,51; Jr 11,4 “Egipat”)</a:t>
            </a:r>
          </a:p>
          <a:p>
            <a:pPr lvl="1" indent="-325438" eaLnBrk="1" hangingPunct="1"/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Ne samo poetska fikcija i drama</a:t>
            </a:r>
          </a:p>
          <a:p>
            <a:pPr lvl="1" indent="-325438" eaLnBrk="1" hangingPunct="1"/>
            <a:r>
              <a:rPr lang="hr-HR" altLang="sr-Latn-RS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Mladići u Dn 2,49:</a:t>
            </a:r>
          </a:p>
          <a:p>
            <a:pPr eaLnBrk="1" hangingPunct="1"/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Upravitelji</a:t>
            </a:r>
          </a:p>
          <a:p>
            <a:pPr lvl="1" indent="-325438" eaLnBrk="1" hangingPunct="1"/>
            <a:r>
              <a:rPr lang="hr-HR" altLang="sr-Latn-RS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Usred nevolje, prvo </a:t>
            </a:r>
            <a:r>
              <a:rPr lang="el-GR" altLang="sr-Latn-RS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hr-HR" altLang="sr-Latn-RS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3,2</a:t>
            </a:r>
            <a:r>
              <a:rPr lang="el-GR" altLang="sr-Latn-RS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</a:t>
            </a:r>
            <a:r>
              <a:rPr lang="hr-HR" altLang="sr-Latn-RS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“Blagoslovljen!” </a:t>
            </a:r>
          </a:p>
          <a:p>
            <a:pPr lvl="1" indent="-325438" eaLnBrk="1" hangingPunct="1"/>
            <a:r>
              <a:rPr lang="hr-HR" altLang="sr-Latn-RS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Realan pogled na neprijatelje: </a:t>
            </a:r>
          </a:p>
          <a:p>
            <a:pPr eaLnBrk="1" hangingPunct="1"/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Predani </a:t>
            </a:r>
            <a:r>
              <a:rPr lang="hr-HR" altLang="sr-Latn-RS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odmetnicima</a:t>
            </a:r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 (32)</a:t>
            </a:r>
          </a:p>
          <a:p>
            <a:pPr lvl="1" indent="-325438" eaLnBrk="1" hangingPunct="1"/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Nabukodonozor: </a:t>
            </a:r>
            <a:b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“najgori kralj” (32), usp. svjetlonoša (Iz 14,12)</a:t>
            </a:r>
          </a:p>
        </p:txBody>
      </p:sp>
      <p:pic>
        <p:nvPicPr>
          <p:cNvPr id="40964" name="Picture 4" descr="shadrach%2Bmeshach%2Babednego%2Bstand">
            <a:extLst>
              <a:ext uri="{FF2B5EF4-FFF2-40B4-BE49-F238E27FC236}">
                <a16:creationId xmlns:a16="http://schemas.microsoft.com/office/drawing/2014/main" id="{BE816AA9-6DCE-F769-5073-BFE901A269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7725" y="1700213"/>
            <a:ext cx="3216275" cy="367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5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5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5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259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259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3ECECE86-66D5-DCA0-A189-2CBF79AD0BF0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r-HR" altLang="sr-Latn-RS" sz="4400" b="1">
                <a:latin typeface="Times New Roman" panose="02020603050405020304" pitchFamily="18" charset="0"/>
                <a:cs typeface="Times New Roman" panose="02020603050405020304" pitchFamily="18" charset="0"/>
              </a:rPr>
              <a:t>Odvažan teološki uvid</a:t>
            </a:r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B122462D-C387-A5CF-ACC0-F659D70F8AC4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57200" y="981075"/>
            <a:ext cx="8686800" cy="5149850"/>
          </a:xfrm>
        </p:spPr>
        <p:txBody>
          <a:bodyPr/>
          <a:lstStyle/>
          <a:p>
            <a:pPr lvl="1" indent="-325438" eaLnBrk="1" hangingPunct="1">
              <a:lnSpc>
                <a:spcPct val="90000"/>
              </a:lnSpc>
            </a:pPr>
            <a:r>
              <a:rPr lang="hr-HR" altLang="sr-Latn-RS" sz="28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Uzroci nevolje u Dn 3,29: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griješili smo (29)</a:t>
            </a:r>
          </a:p>
          <a:p>
            <a:pPr lvl="1" indent="-325438" eaLnBrk="1" hangingPunct="1">
              <a:lnSpc>
                <a:spcPct val="90000"/>
              </a:lnSpc>
            </a:pPr>
            <a:r>
              <a:rPr lang="hr-HR" altLang="sr-Latn-R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Zbog naših grijeha (v28.37)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Odmetnuli</a:t>
            </a:r>
            <a:r>
              <a:rPr lang="hr-HR" altLang="sr-Latn-R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 se (29)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– apostazija = odmetnici (32)</a:t>
            </a:r>
          </a:p>
          <a:p>
            <a:pPr lvl="1" indent="-325438" eaLnBrk="1" hangingPunct="1">
              <a:lnSpc>
                <a:spcPct val="90000"/>
              </a:lnSpc>
            </a:pPr>
            <a:r>
              <a:rPr lang="hr-HR" altLang="sr-Latn-RS" sz="28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Svrha Božjih zapovijedi (30):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da nam bude dobro 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– nismo čuvali!</a:t>
            </a:r>
          </a:p>
          <a:p>
            <a:pPr lvl="1" indent="-325438" eaLnBrk="1" hangingPunct="1">
              <a:lnSpc>
                <a:spcPct val="90000"/>
              </a:lnSpc>
            </a:pPr>
            <a:r>
              <a:rPr lang="hr-HR" altLang="sr-Latn-RS" sz="28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Izvor nevolje (31):</a:t>
            </a:r>
          </a:p>
          <a:p>
            <a:pPr eaLnBrk="1" hangingPunct="1">
              <a:lnSpc>
                <a:spcPct val="90000"/>
              </a:lnSpc>
            </a:pPr>
            <a:r>
              <a:rPr lang="hr-HR" altLang="sr-Latn-R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Ti si ovo poslao (31), Tvoji sudovi istiniti (27)</a:t>
            </a:r>
          </a:p>
        </p:txBody>
      </p:sp>
      <p:pic>
        <p:nvPicPr>
          <p:cNvPr id="41988" name="Picture 4" descr="Shadrach_Mesach_Adnego_And_the_Angel_of_the_Lord">
            <a:extLst>
              <a:ext uri="{FF2B5EF4-FFF2-40B4-BE49-F238E27FC236}">
                <a16:creationId xmlns:a16="http://schemas.microsoft.com/office/drawing/2014/main" id="{D5453D12-3363-54C2-38D9-7DA441E49B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925" y="0"/>
            <a:ext cx="3140075" cy="4076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6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126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269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126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26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1269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AD4F63C7-0495-0567-835D-722A17014E06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hr-HR" altLang="sr-Latn-RS" sz="5000" b="1">
                <a:latin typeface="Times New Roman" panose="02020603050405020304" pitchFamily="18" charset="0"/>
                <a:cs typeface="Times New Roman" panose="02020603050405020304" pitchFamily="18" charset="0"/>
              </a:rPr>
              <a:t>Junak od početka</a:t>
            </a:r>
          </a:p>
        </p:txBody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9820CA9C-B510-0CCF-EA4F-5282678DE18F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68313" y="1125538"/>
            <a:ext cx="8229600" cy="5033962"/>
          </a:xfrm>
        </p:spPr>
        <p:txBody>
          <a:bodyPr/>
          <a:lstStyle/>
          <a:p>
            <a:pPr eaLnBrk="1" hangingPunct="1"/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Azarja obdržava Zakon (1,11)</a:t>
            </a:r>
          </a:p>
          <a:p>
            <a:pPr eaLnBrk="1" hangingPunct="1"/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U molitvi </a:t>
            </a:r>
            <a:r>
              <a:rPr lang="hr-HR" altLang="sr-Latn-RS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posrednik</a:t>
            </a:r>
          </a:p>
          <a:p>
            <a:pPr lvl="1" eaLnBrk="1" hangingPunct="1"/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Narod: </a:t>
            </a:r>
            <a:r>
              <a:rPr lang="hr-HR" altLang="sr-Latn-RS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sluge Božji </a:t>
            </a:r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(33.44</a:t>
            </a:r>
            <a:r>
              <a:rPr lang="el-G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hr-HR" altLang="sr-Latn-R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r-HR" altLang="sr-Latn-RS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Temelji molitve</a:t>
            </a:r>
            <a:r>
              <a:rPr lang="el-GR" altLang="sr-Latn-RS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altLang="sr-Latn-RS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(36.43):</a:t>
            </a:r>
          </a:p>
          <a:p>
            <a:pPr lvl="1" eaLnBrk="1" hangingPunct="1"/>
            <a:r>
              <a:rPr lang="hr-HR" altLang="sr-Latn-R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Božje obećanje</a:t>
            </a:r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 u v36</a:t>
            </a:r>
          </a:p>
          <a:p>
            <a:pPr eaLnBrk="1" hangingPunct="1"/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potomstvo kao zvijezde </a:t>
            </a:r>
            <a:b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i pijesak (36) → Dijalog</a:t>
            </a:r>
          </a:p>
          <a:p>
            <a:pPr eaLnBrk="1" hangingPunct="1"/>
            <a:r>
              <a:rPr lang="hr-HR" altLang="sr-Latn-RS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Izravna molba, tek na kraju: </a:t>
            </a:r>
          </a:p>
          <a:p>
            <a:pPr eaLnBrk="1" hangingPunct="1"/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“Izbavi nas, </a:t>
            </a:r>
            <a:r>
              <a:rPr lang="hr-HR" altLang="sr-Latn-RS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kao nekoć</a:t>
            </a:r>
            <a:r>
              <a:rPr lang="hr-HR" altLang="sr-Latn-RS" b="1">
                <a:latin typeface="Times New Roman" panose="02020603050405020304" pitchFamily="18" charset="0"/>
                <a:cs typeface="Times New Roman" panose="02020603050405020304" pitchFamily="18" charset="0"/>
              </a:rPr>
              <a:t>” (43)</a:t>
            </a:r>
            <a:endParaRPr lang="hr-HR" altLang="sr-Latn-R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3012" name="Picture 4" descr="409px-Simeon_Solomon_-_Shadrach_Meshach_Abednego">
            <a:extLst>
              <a:ext uri="{FF2B5EF4-FFF2-40B4-BE49-F238E27FC236}">
                <a16:creationId xmlns:a16="http://schemas.microsoft.com/office/drawing/2014/main" id="{65E7E5D0-9F09-6F4A-78ED-C15DFFFD66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5025" y="0"/>
            <a:ext cx="3228975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8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8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8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8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500"/>
                                        <p:tgtEl>
                                          <p:spTgt spid="128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E4B1E313-A903-3859-BFB3-8D5FA5224569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 altLang="sr-Latn-R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Veliki plodovi</a:t>
            </a:r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010F355A-7D11-3FF2-BE19-AA78434570E5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68313" y="1341438"/>
            <a:ext cx="8229600" cy="4789487"/>
          </a:xfrm>
        </p:spPr>
        <p:txBody>
          <a:bodyPr/>
          <a:lstStyle/>
          <a:p>
            <a:pPr lvl="1"/>
            <a:r>
              <a:rPr lang="hr-HR" altLang="sr-Latn-RS" sz="30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Uslišanje</a:t>
            </a:r>
          </a:p>
          <a:p>
            <a:r>
              <a:rPr lang="hr-HR" altLang="sr-Latn-R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Anđeo, rosa (Dn 3,49s)</a:t>
            </a:r>
          </a:p>
          <a:p>
            <a:r>
              <a:rPr lang="hr-HR" altLang="sr-Latn-R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Pohvala stvorova (52-90)</a:t>
            </a:r>
          </a:p>
          <a:p>
            <a:r>
              <a:rPr lang="hr-HR" altLang="sr-Latn-R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Kralj priznaje </a:t>
            </a:r>
            <a:br>
              <a:rPr lang="hr-HR" altLang="sr-Latn-RS" sz="36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Božji autoritet (95/28)</a:t>
            </a:r>
          </a:p>
        </p:txBody>
      </p:sp>
      <p:pic>
        <p:nvPicPr>
          <p:cNvPr id="44036" name="Picture 4" descr="furnace">
            <a:extLst>
              <a:ext uri="{FF2B5EF4-FFF2-40B4-BE49-F238E27FC236}">
                <a16:creationId xmlns:a16="http://schemas.microsoft.com/office/drawing/2014/main" id="{0D039DB3-0381-3794-4421-AF134DD6A339}"/>
              </a:ext>
            </a:extLst>
          </p:cNvPr>
          <p:cNvPicPr>
            <a:picLocks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97550" y="0"/>
            <a:ext cx="3346450" cy="37893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E211C8EC-37E9-AD90-F940-60F3A47C4E80}"/>
              </a:ext>
            </a:extLst>
          </p:cNvPr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r-HR" altLang="sr-Latn-RS" sz="5400" b="1">
                <a:latin typeface="Times New Roman" panose="02020603050405020304" pitchFamily="18" charset="0"/>
                <a:cs typeface="Times New Roman" panose="02020603050405020304" pitchFamily="18" charset="0"/>
              </a:rPr>
              <a:t>Teološka molitva</a:t>
            </a:r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9E1B99AD-FBF3-4971-2A7B-48E73099E6F3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457200" y="1412875"/>
            <a:ext cx="8229600" cy="4718050"/>
          </a:xfrm>
        </p:spPr>
        <p:txBody>
          <a:bodyPr/>
          <a:lstStyle/>
          <a:p>
            <a:pPr lvl="1" eaLnBrk="1" hangingPunct="1"/>
            <a:r>
              <a:rPr lang="hr-HR" altLang="sr-Latn-RS" sz="28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Ključna teološka molba u 3,45?</a:t>
            </a:r>
          </a:p>
          <a:p>
            <a:pPr eaLnBrk="1" hangingPunct="1"/>
            <a:r>
              <a:rPr lang="hr-HR" altLang="sr-Latn-RS" sz="3300" b="1">
                <a:latin typeface="Times New Roman" panose="02020603050405020304" pitchFamily="18" charset="0"/>
                <a:cs typeface="Times New Roman" panose="02020603050405020304" pitchFamily="18" charset="0"/>
              </a:rPr>
              <a:t>Oni koji nam zlo čine (44)</a:t>
            </a:r>
          </a:p>
          <a:p>
            <a:pPr eaLnBrk="1" hangingPunct="1"/>
            <a:r>
              <a:rPr lang="hr-HR" altLang="sr-Latn-RS" sz="3300" b="1">
                <a:latin typeface="Times New Roman" panose="02020603050405020304" pitchFamily="18" charset="0"/>
                <a:cs typeface="Times New Roman" panose="02020603050405020304" pitchFamily="18" charset="0"/>
              </a:rPr>
              <a:t>neka spoznaju da si </a:t>
            </a:r>
            <a:br>
              <a:rPr lang="hr-HR" altLang="sr-Latn-RS" sz="33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altLang="sr-Latn-RS" sz="3300" b="1">
                <a:latin typeface="Times New Roman" panose="02020603050405020304" pitchFamily="18" charset="0"/>
                <a:cs typeface="Times New Roman" panose="02020603050405020304" pitchFamily="18" charset="0"/>
              </a:rPr>
              <a:t>ti Gospodin (45)</a:t>
            </a:r>
          </a:p>
          <a:p>
            <a:pPr lvl="1" eaLnBrk="1" hangingPunct="1"/>
            <a:r>
              <a:rPr lang="hr-HR" altLang="sr-Latn-RS" sz="2700" b="1">
                <a:latin typeface="Times New Roman" panose="02020603050405020304" pitchFamily="18" charset="0"/>
                <a:cs typeface="Times New Roman" panose="02020603050405020304" pitchFamily="18" charset="0"/>
              </a:rPr>
              <a:t>→ Molite za progonitelje (Mt 5,44)</a:t>
            </a:r>
          </a:p>
          <a:p>
            <a:pPr eaLnBrk="1" hangingPunct="1"/>
            <a:r>
              <a:rPr lang="hr-HR" altLang="sr-Latn-RS" sz="3200" b="1" i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Krajnja odanost u 3,40?</a:t>
            </a:r>
          </a:p>
          <a:p>
            <a:pPr lvl="1"/>
            <a:r>
              <a:rPr lang="hr-HR" altLang="sr-Latn-R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Nema hrama (38)</a:t>
            </a:r>
          </a:p>
          <a:p>
            <a:pPr eaLnBrk="1" hangingPunct="1"/>
            <a:r>
              <a:rPr lang="hr-HR" altLang="sr-Latn-R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Kao paljenica neka bude naša žrtva (40)</a:t>
            </a:r>
          </a:p>
        </p:txBody>
      </p:sp>
      <p:pic>
        <p:nvPicPr>
          <p:cNvPr id="45060" name="Picture 5" descr="Scan">
            <a:extLst>
              <a:ext uri="{FF2B5EF4-FFF2-40B4-BE49-F238E27FC236}">
                <a16:creationId xmlns:a16="http://schemas.microsoft.com/office/drawing/2014/main" id="{F1068057-9901-D32D-9C4D-8473BE52E3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063" y="0"/>
            <a:ext cx="2801937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9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9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9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FFFFFF"/>
      </a:dk1>
      <a:lt1>
        <a:srgbClr val="000000"/>
      </a:lt1>
      <a:dk2>
        <a:srgbClr val="5F5F5F"/>
      </a:dk2>
      <a:lt2>
        <a:srgbClr val="006633"/>
      </a:lt2>
      <a:accent1>
        <a:srgbClr val="CC9900"/>
      </a:accent1>
      <a:accent2>
        <a:srgbClr val="3B812F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996600"/>
      </a:hlink>
      <a:folHlink>
        <a:srgbClr val="AFBF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50000"/>
              </a:schemeClr>
            </a:gs>
            <a:gs pos="35000">
              <a:schemeClr val="phClr">
                <a:tint val="37000"/>
                <a:satMod val="37000"/>
              </a:schemeClr>
            </a:gs>
            <a:gs pos="100000">
              <a:schemeClr val="phClr">
                <a:tint val="15000"/>
                <a:satMod val="1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50000"/>
                <a:satMod val="50000"/>
              </a:schemeClr>
            </a:gs>
            <a:gs pos="35000">
              <a:schemeClr val="phClr">
                <a:tint val="37000"/>
                <a:satMod val="37000"/>
              </a:schemeClr>
            </a:gs>
            <a:gs pos="100000">
              <a:schemeClr val="phClr">
                <a:tint val="15000"/>
                <a:satMod val="15000"/>
              </a:schemeClr>
            </a:gs>
          </a:gsLst>
          <a:lin ang="16200000" scaled="1"/>
        </a:gradFill>
      </a:fillStyleLst>
      <a:lnStyleLst>
        <a:ln w="9259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3000" dir="5400000" rotWithShape="0">
              <a:schemeClr val="phClr">
                <a:alpha val="38000"/>
              </a:schemeClr>
            </a:outerShdw>
          </a:effectLst>
        </a:effectStyle>
        <a:effectStyle>
          <a:effectLst>
            <a:outerShdw blurRad="40000" dist="23000" dir="5400000" rotWithShape="0">
              <a:schemeClr val="phClr">
                <a:alpha val="35000"/>
              </a:schemeClr>
            </a:outerShdw>
          </a:effectLst>
        </a:effectStyle>
        <a:effectStyle>
          <a:effectLst>
            <a:outerShdw blurRad="40000" dist="23000" dir="5400000" rotWithShape="0">
              <a:schemeClr val="phClr">
                <a:alpha val="35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/>
            </a:gs>
            <a:gs pos="35000">
              <a:schemeClr val="phClr"/>
            </a:gs>
            <a:gs pos="100000">
              <a:schemeClr val="phClr"/>
            </a:gs>
          </a:gsLst>
        </a:gradFill>
        <a:gradFill rotWithShape="1">
          <a:gsLst>
            <a:gs pos="0">
              <a:schemeClr val="phClr"/>
            </a:gs>
            <a:gs pos="35000">
              <a:schemeClr val="phClr"/>
            </a:gs>
            <a:gs pos="100000">
              <a:schemeClr val="phClr"/>
            </a:gs>
          </a:gsLst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">
      <a:dk1>
        <a:srgbClr val="FFFFFF"/>
      </a:dk1>
      <a:lt1>
        <a:srgbClr val="000000"/>
      </a:lt1>
      <a:dk2>
        <a:srgbClr val="5F5F5F"/>
      </a:dk2>
      <a:lt2>
        <a:srgbClr val="006633"/>
      </a:lt2>
      <a:accent1>
        <a:srgbClr val="CC9900"/>
      </a:accent1>
      <a:accent2>
        <a:srgbClr val="3B812F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996600"/>
      </a:hlink>
      <a:folHlink>
        <a:srgbClr val="AFBF3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50000"/>
              </a:schemeClr>
            </a:gs>
            <a:gs pos="35000">
              <a:schemeClr val="phClr">
                <a:tint val="37000"/>
                <a:satMod val="37000"/>
              </a:schemeClr>
            </a:gs>
            <a:gs pos="100000">
              <a:schemeClr val="phClr">
                <a:tint val="15000"/>
                <a:satMod val="1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50000"/>
                <a:satMod val="50000"/>
              </a:schemeClr>
            </a:gs>
            <a:gs pos="35000">
              <a:schemeClr val="phClr">
                <a:tint val="37000"/>
                <a:satMod val="37000"/>
              </a:schemeClr>
            </a:gs>
            <a:gs pos="100000">
              <a:schemeClr val="phClr">
                <a:tint val="15000"/>
                <a:satMod val="15000"/>
              </a:schemeClr>
            </a:gs>
          </a:gsLst>
          <a:lin ang="16200000" scaled="1"/>
        </a:gradFill>
      </a:fillStyleLst>
      <a:lnStyleLst>
        <a:ln w="9259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3000" dir="5400000" rotWithShape="0">
              <a:schemeClr val="phClr">
                <a:alpha val="38000"/>
              </a:schemeClr>
            </a:outerShdw>
          </a:effectLst>
        </a:effectStyle>
        <a:effectStyle>
          <a:effectLst>
            <a:outerShdw blurRad="40000" dist="23000" dir="5400000" rotWithShape="0">
              <a:schemeClr val="phClr">
                <a:alpha val="35000"/>
              </a:schemeClr>
            </a:outerShdw>
          </a:effectLst>
        </a:effectStyle>
        <a:effectStyle>
          <a:effectLst>
            <a:outerShdw blurRad="40000" dist="23000" dir="5400000" rotWithShape="0">
              <a:schemeClr val="phClr">
                <a:alpha val="35000"/>
              </a:scheme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/>
            </a:gs>
            <a:gs pos="35000">
              <a:schemeClr val="phClr"/>
            </a:gs>
            <a:gs pos="100000">
              <a:schemeClr val="phClr"/>
            </a:gs>
          </a:gsLst>
        </a:gradFill>
        <a:gradFill rotWithShape="1">
          <a:gsLst>
            <a:gs pos="0">
              <a:schemeClr val="phClr"/>
            </a:gs>
            <a:gs pos="35000">
              <a:schemeClr val="phClr"/>
            </a:gs>
            <a:gs pos="100000">
              <a:schemeClr val="phClr"/>
            </a:gs>
          </a:gsLst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Edge">
  <a:themeElements>
    <a:clrScheme name="1_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1_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Blends">
  <a:themeElements>
    <a:clrScheme name="2_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2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1_TS001069000">
  <a:themeElements>
    <a:clrScheme name="1_TS001069000 2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00CC00"/>
      </a:accent1>
      <a:accent2>
        <a:srgbClr val="FF822D"/>
      </a:accent2>
      <a:accent3>
        <a:srgbClr val="FFFFFF"/>
      </a:accent3>
      <a:accent4>
        <a:srgbClr val="000000"/>
      </a:accent4>
      <a:accent5>
        <a:srgbClr val="AAE2AA"/>
      </a:accent5>
      <a:accent6>
        <a:srgbClr val="E77528"/>
      </a:accent6>
      <a:hlink>
        <a:srgbClr val="FF63B1"/>
      </a:hlink>
      <a:folHlink>
        <a:srgbClr val="B2B2B2"/>
      </a:folHlink>
    </a:clrScheme>
    <a:fontScheme name="1_TS001069000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1_TS001069000 1">
        <a:dk1>
          <a:srgbClr val="FC6600"/>
        </a:dk1>
        <a:lt1>
          <a:srgbClr val="C6FE82"/>
        </a:lt1>
        <a:dk2>
          <a:srgbClr val="FFFFFF"/>
        </a:dk2>
        <a:lt2>
          <a:srgbClr val="000000"/>
        </a:lt2>
        <a:accent1>
          <a:srgbClr val="00CC00"/>
        </a:accent1>
        <a:accent2>
          <a:srgbClr val="FF822D"/>
        </a:accent2>
        <a:accent3>
          <a:srgbClr val="DFFEC1"/>
        </a:accent3>
        <a:accent4>
          <a:srgbClr val="D756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2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00CC00"/>
        </a:accent1>
        <a:accent2>
          <a:srgbClr val="FF822D"/>
        </a:accent2>
        <a:accent3>
          <a:srgbClr val="FFFFFF"/>
        </a:accent3>
        <a:accent4>
          <a:srgbClr val="000000"/>
        </a:accent4>
        <a:accent5>
          <a:srgbClr val="AAE2AA"/>
        </a:accent5>
        <a:accent6>
          <a:srgbClr val="E77528"/>
        </a:accent6>
        <a:hlink>
          <a:srgbClr val="FF63B1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3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C0C0C0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4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72CE86"/>
        </a:accent1>
        <a:accent2>
          <a:srgbClr val="F6B070"/>
        </a:accent2>
        <a:accent3>
          <a:srgbClr val="FFFFFF"/>
        </a:accent3>
        <a:accent4>
          <a:srgbClr val="000000"/>
        </a:accent4>
        <a:accent5>
          <a:srgbClr val="BCE3C3"/>
        </a:accent5>
        <a:accent6>
          <a:srgbClr val="DF9F65"/>
        </a:accent6>
        <a:hlink>
          <a:srgbClr val="EB9DC4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5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58F91"/>
        </a:accent1>
        <a:accent2>
          <a:srgbClr val="CE7162"/>
        </a:accent2>
        <a:accent3>
          <a:srgbClr val="FFFFFF"/>
        </a:accent3>
        <a:accent4>
          <a:srgbClr val="000000"/>
        </a:accent4>
        <a:accent5>
          <a:srgbClr val="F9C6C7"/>
        </a:accent5>
        <a:accent6>
          <a:srgbClr val="BA6658"/>
        </a:accent6>
        <a:hlink>
          <a:srgbClr val="F6CA7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6">
        <a:dk1>
          <a:srgbClr val="000000"/>
        </a:dk1>
        <a:lt1>
          <a:srgbClr val="FFFFFF"/>
        </a:lt1>
        <a:dk2>
          <a:srgbClr val="000000"/>
        </a:dk2>
        <a:lt2>
          <a:srgbClr val="777777"/>
        </a:lt2>
        <a:accent1>
          <a:srgbClr val="FAB774"/>
        </a:accent1>
        <a:accent2>
          <a:srgbClr val="CBACD4"/>
        </a:accent2>
        <a:accent3>
          <a:srgbClr val="FFFFFF"/>
        </a:accent3>
        <a:accent4>
          <a:srgbClr val="000000"/>
        </a:accent4>
        <a:accent5>
          <a:srgbClr val="FCD8BC"/>
        </a:accent5>
        <a:accent6>
          <a:srgbClr val="B89BC0"/>
        </a:accent6>
        <a:hlink>
          <a:srgbClr val="C2EB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7">
        <a:dk1>
          <a:srgbClr val="3B6147"/>
        </a:dk1>
        <a:lt1>
          <a:srgbClr val="CED5E8"/>
        </a:lt1>
        <a:dk2>
          <a:srgbClr val="FFFFFF"/>
        </a:dk2>
        <a:lt2>
          <a:srgbClr val="777777"/>
        </a:lt2>
        <a:accent1>
          <a:srgbClr val="FEA868"/>
        </a:accent1>
        <a:accent2>
          <a:srgbClr val="9AA8D0"/>
        </a:accent2>
        <a:accent3>
          <a:srgbClr val="E3E7F2"/>
        </a:accent3>
        <a:accent4>
          <a:srgbClr val="31523B"/>
        </a:accent4>
        <a:accent5>
          <a:srgbClr val="FED1B9"/>
        </a:accent5>
        <a:accent6>
          <a:srgbClr val="8B98BC"/>
        </a:accent6>
        <a:hlink>
          <a:srgbClr val="9CE15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TS001069000 8">
        <a:dk1>
          <a:srgbClr val="2C395E"/>
        </a:dk1>
        <a:lt1>
          <a:srgbClr val="8798C7"/>
        </a:lt1>
        <a:dk2>
          <a:srgbClr val="FFFFFF"/>
        </a:dk2>
        <a:lt2>
          <a:srgbClr val="000000"/>
        </a:lt2>
        <a:accent1>
          <a:srgbClr val="FEE168"/>
        </a:accent1>
        <a:accent2>
          <a:srgbClr val="BAE482"/>
        </a:accent2>
        <a:accent3>
          <a:srgbClr val="C3CAE0"/>
        </a:accent3>
        <a:accent4>
          <a:srgbClr val="242F4F"/>
        </a:accent4>
        <a:accent5>
          <a:srgbClr val="FEEEB9"/>
        </a:accent5>
        <a:accent6>
          <a:srgbClr val="A8CF75"/>
        </a:accent6>
        <a:hlink>
          <a:srgbClr val="EFAD6B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368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11</vt:i4>
      </vt:variant>
    </vt:vector>
  </HeadingPairs>
  <TitlesOfParts>
    <vt:vector size="23" baseType="lpstr">
      <vt:lpstr>Arial</vt:lpstr>
      <vt:lpstr>Garamond</vt:lpstr>
      <vt:lpstr>Wingdings</vt:lpstr>
      <vt:lpstr>Calibri</vt:lpstr>
      <vt:lpstr>Tahoma</vt:lpstr>
      <vt:lpstr>Times New Roman</vt:lpstr>
      <vt:lpstr>Default Design</vt:lpstr>
      <vt:lpstr>1_Default Design</vt:lpstr>
      <vt:lpstr>1_Edge</vt:lpstr>
      <vt:lpstr>Blends</vt:lpstr>
      <vt:lpstr>2_Blends</vt:lpstr>
      <vt:lpstr>1_TS001069000</vt:lpstr>
      <vt:lpstr>7. Plodna molitva  u trpljenju</vt:lpstr>
      <vt:lpstr>Dođite, poklonimo se (Ps 95)</vt:lpstr>
      <vt:lpstr>7. Plodna molitva  u trpljenju</vt:lpstr>
      <vt:lpstr>Moja  užarena peć</vt:lpstr>
      <vt:lpstr>Azarja moli (Dn 3,25-45)</vt:lpstr>
      <vt:lpstr>Odvažan teološki uvid</vt:lpstr>
      <vt:lpstr>Junak od početka</vt:lpstr>
      <vt:lpstr>Veliki plodovi</vt:lpstr>
      <vt:lpstr>Teološka molitva</vt:lpstr>
      <vt:lpstr>Moja  užarena peć</vt:lpstr>
      <vt:lpstr>Uzdam se (Ps 52)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Uspjeh pravednikove  molitve</dc:title>
  <dc:creator>Korisnik</dc:creator>
  <cp:lastModifiedBy>Niko Bilić</cp:lastModifiedBy>
  <cp:revision>40</cp:revision>
  <dcterms:modified xsi:type="dcterms:W3CDTF">2025-02-21T16:40:58Z</dcterms:modified>
</cp:coreProperties>
</file>