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3" r:id="rId1"/>
    <p:sldMasterId id="2147483744" r:id="rId2"/>
    <p:sldMasterId id="2147483767" r:id="rId3"/>
    <p:sldMasterId id="2147483813" r:id="rId4"/>
  </p:sldMasterIdLst>
  <p:notesMasterIdLst>
    <p:notesMasterId r:id="rId16"/>
  </p:notesMasterIdLst>
  <p:handoutMasterIdLst>
    <p:handoutMasterId r:id="rId17"/>
  </p:handoutMasterIdLst>
  <p:sldIdLst>
    <p:sldId id="347" r:id="rId5"/>
    <p:sldId id="342" r:id="rId6"/>
    <p:sldId id="350" r:id="rId7"/>
    <p:sldId id="346" r:id="rId8"/>
    <p:sldId id="335" r:id="rId9"/>
    <p:sldId id="344" r:id="rId10"/>
    <p:sldId id="307" r:id="rId11"/>
    <p:sldId id="308" r:id="rId12"/>
    <p:sldId id="309" r:id="rId13"/>
    <p:sldId id="362" r:id="rId14"/>
    <p:sldId id="323" r:id="rId15"/>
  </p:sldIdLst>
  <p:sldSz cx="9144000" cy="6858000" type="screen4x3"/>
  <p:notesSz cx="8686800" cy="64008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8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82" autoAdjust="0"/>
    <p:restoredTop sz="94614" autoAdjust="0"/>
  </p:normalViewPr>
  <p:slideViewPr>
    <p:cSldViewPr>
      <p:cViewPr varScale="1">
        <p:scale>
          <a:sx n="92" d="100"/>
          <a:sy n="92" d="100"/>
        </p:scale>
        <p:origin x="97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B8A75BAF-791D-A675-A0AF-28036920F59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76555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79636" tIns="39818" rIns="79636" bIns="39818" numCol="1" anchor="t" anchorCtr="0" compatLnSpc="1">
            <a:prstTxWarp prst="textNoShape">
              <a:avLst/>
            </a:prstTxWarp>
          </a:bodyPr>
          <a:lstStyle>
            <a:lvl1pPr defTabSz="795338" eaLnBrk="1" hangingPunct="1">
              <a:defRPr sz="1000">
                <a:latin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hr-HR" altLang="sr-Latn-RS"/>
              <a:t>duhvjA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D1F2FA13-6857-9B65-C2F2-BE1580AC2C0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919663" y="0"/>
            <a:ext cx="376555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79636" tIns="39818" rIns="79636" bIns="39818" numCol="1" anchor="t" anchorCtr="0" compatLnSpc="1">
            <a:prstTxWarp prst="textNoShape">
              <a:avLst/>
            </a:prstTxWarp>
          </a:bodyPr>
          <a:lstStyle>
            <a:lvl1pPr algn="r" defTabSz="795338" eaLnBrk="1" hangingPunct="1">
              <a:defRPr sz="1000">
                <a:latin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hr-HR" altLang="sr-Latn-RS"/>
              <a:t>16.02.13</a:t>
            </a:r>
          </a:p>
        </p:txBody>
      </p:sp>
      <p:sp>
        <p:nvSpPr>
          <p:cNvPr id="115716" name="Rectangle 4">
            <a:extLst>
              <a:ext uri="{FF2B5EF4-FFF2-40B4-BE49-F238E27FC236}">
                <a16:creationId xmlns:a16="http://schemas.microsoft.com/office/drawing/2014/main" id="{DB1D3ED2-1C4F-1EE8-1988-48953031527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080125"/>
            <a:ext cx="3765550" cy="319088"/>
          </a:xfrm>
          <a:prstGeom prst="rect">
            <a:avLst/>
          </a:prstGeom>
          <a:noFill/>
          <a:ln>
            <a:noFill/>
          </a:ln>
        </p:spPr>
        <p:txBody>
          <a:bodyPr vert="horz" wrap="square" lIns="79636" tIns="39818" rIns="79636" bIns="39818" numCol="1" anchor="b" anchorCtr="0" compatLnSpc="1">
            <a:prstTxWarp prst="textNoShape">
              <a:avLst/>
            </a:prstTxWarp>
          </a:bodyPr>
          <a:lstStyle>
            <a:lvl1pPr defTabSz="795338" eaLnBrk="1" hangingPunct="1">
              <a:defRPr sz="1000">
                <a:latin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hr-HR" altLang="sr-Latn-RS"/>
              <a:t>amdg.eu/luznica2013</a:t>
            </a:r>
          </a:p>
        </p:txBody>
      </p:sp>
      <p:sp>
        <p:nvSpPr>
          <p:cNvPr id="115717" name="Rectangle 5">
            <a:extLst>
              <a:ext uri="{FF2B5EF4-FFF2-40B4-BE49-F238E27FC236}">
                <a16:creationId xmlns:a16="http://schemas.microsoft.com/office/drawing/2014/main" id="{06B35C00-8856-66E9-A5C3-59371779CAD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919663" y="6080125"/>
            <a:ext cx="3765550" cy="319088"/>
          </a:xfrm>
          <a:prstGeom prst="rect">
            <a:avLst/>
          </a:prstGeom>
          <a:noFill/>
          <a:ln>
            <a:noFill/>
          </a:ln>
        </p:spPr>
        <p:txBody>
          <a:bodyPr vert="horz" wrap="square" lIns="79636" tIns="39818" rIns="79636" bIns="39818" numCol="1" anchor="b" anchorCtr="0" compatLnSpc="1">
            <a:prstTxWarp prst="textNoShape">
              <a:avLst/>
            </a:prstTxWarp>
          </a:bodyPr>
          <a:lstStyle>
            <a:lvl1pPr algn="r" defTabSz="795338" eaLnBrk="1" hangingPunct="1">
              <a:defRPr sz="1000">
                <a:latin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72F1892-1973-4604-9B28-026C19EC5D0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398A1BDC-5694-8B48-A13F-F5CF89099FA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76555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79636" tIns="39818" rIns="79636" bIns="39818" numCol="1" anchor="t" anchorCtr="0" compatLnSpc="1">
            <a:prstTxWarp prst="textNoShape">
              <a:avLst/>
            </a:prstTxWarp>
          </a:bodyPr>
          <a:lstStyle>
            <a:lvl1pPr defTabSz="795338" eaLnBrk="1" hangingPunct="1">
              <a:defRPr sz="1000">
                <a:latin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hr-HR" altLang="sr-Latn-RS"/>
              <a:t>duhvjA</a:t>
            </a:r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DC883041-578A-9914-0C1E-82C6AEF673D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919663" y="0"/>
            <a:ext cx="376555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79636" tIns="39818" rIns="79636" bIns="39818" numCol="1" anchor="t" anchorCtr="0" compatLnSpc="1">
            <a:prstTxWarp prst="textNoShape">
              <a:avLst/>
            </a:prstTxWarp>
          </a:bodyPr>
          <a:lstStyle>
            <a:lvl1pPr algn="r" defTabSz="795338" eaLnBrk="1" hangingPunct="1">
              <a:defRPr sz="1000">
                <a:latin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hr-HR" altLang="sr-Latn-RS"/>
              <a:t>16.02.13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8227D1C2-45F0-8A6F-626A-B3D549A5F19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44788" y="479425"/>
            <a:ext cx="3200400" cy="2400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21" name="Rectangle 5">
            <a:extLst>
              <a:ext uri="{FF2B5EF4-FFF2-40B4-BE49-F238E27FC236}">
                <a16:creationId xmlns:a16="http://schemas.microsoft.com/office/drawing/2014/main" id="{3C8110C9-5CB5-59D7-F105-4418A9D0B0A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69950" y="3040063"/>
            <a:ext cx="6946900" cy="2881312"/>
          </a:xfrm>
          <a:prstGeom prst="rect">
            <a:avLst/>
          </a:prstGeom>
          <a:noFill/>
          <a:ln>
            <a:noFill/>
          </a:ln>
        </p:spPr>
        <p:txBody>
          <a:bodyPr vert="horz" wrap="square" lIns="79636" tIns="39818" rIns="79636" bIns="398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noProof="0"/>
              <a:t>Click to edit Master text styles</a:t>
            </a:r>
          </a:p>
          <a:p>
            <a:pPr lvl="1"/>
            <a:r>
              <a:rPr lang="hr-HR" altLang="sr-Latn-RS" noProof="0"/>
              <a:t>Second level</a:t>
            </a:r>
          </a:p>
          <a:p>
            <a:pPr lvl="2"/>
            <a:r>
              <a:rPr lang="hr-HR" altLang="sr-Latn-RS" noProof="0"/>
              <a:t>Third level</a:t>
            </a:r>
          </a:p>
          <a:p>
            <a:pPr lvl="3"/>
            <a:r>
              <a:rPr lang="hr-HR" altLang="sr-Latn-RS" noProof="0"/>
              <a:t>Fourth level</a:t>
            </a:r>
          </a:p>
          <a:p>
            <a:pPr lvl="4"/>
            <a:r>
              <a:rPr lang="hr-HR" altLang="sr-Latn-RS" noProof="0"/>
              <a:t>Fifth level</a:t>
            </a:r>
          </a:p>
        </p:txBody>
      </p:sp>
      <p:sp>
        <p:nvSpPr>
          <p:cNvPr id="162822" name="Rectangle 6">
            <a:extLst>
              <a:ext uri="{FF2B5EF4-FFF2-40B4-BE49-F238E27FC236}">
                <a16:creationId xmlns:a16="http://schemas.microsoft.com/office/drawing/2014/main" id="{9BD2F036-461E-CE4E-F66E-D9FFE43532F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080125"/>
            <a:ext cx="3765550" cy="319088"/>
          </a:xfrm>
          <a:prstGeom prst="rect">
            <a:avLst/>
          </a:prstGeom>
          <a:noFill/>
          <a:ln>
            <a:noFill/>
          </a:ln>
        </p:spPr>
        <p:txBody>
          <a:bodyPr vert="horz" wrap="square" lIns="79636" tIns="39818" rIns="79636" bIns="39818" numCol="1" anchor="b" anchorCtr="0" compatLnSpc="1">
            <a:prstTxWarp prst="textNoShape">
              <a:avLst/>
            </a:prstTxWarp>
          </a:bodyPr>
          <a:lstStyle>
            <a:lvl1pPr defTabSz="795338" eaLnBrk="1" hangingPunct="1">
              <a:defRPr sz="1000">
                <a:latin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hr-HR" altLang="sr-Latn-RS"/>
              <a:t>amdg.eu/luznica2013</a:t>
            </a:r>
          </a:p>
        </p:txBody>
      </p:sp>
      <p:sp>
        <p:nvSpPr>
          <p:cNvPr id="162823" name="Rectangle 7">
            <a:extLst>
              <a:ext uri="{FF2B5EF4-FFF2-40B4-BE49-F238E27FC236}">
                <a16:creationId xmlns:a16="http://schemas.microsoft.com/office/drawing/2014/main" id="{755A421F-1E04-7B16-A3FA-D45B633EBD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919663" y="6080125"/>
            <a:ext cx="3765550" cy="319088"/>
          </a:xfrm>
          <a:prstGeom prst="rect">
            <a:avLst/>
          </a:prstGeom>
          <a:noFill/>
          <a:ln>
            <a:noFill/>
          </a:ln>
        </p:spPr>
        <p:txBody>
          <a:bodyPr vert="horz" wrap="square" lIns="79636" tIns="39818" rIns="79636" bIns="39818" numCol="1" anchor="b" anchorCtr="0" compatLnSpc="1">
            <a:prstTxWarp prst="textNoShape">
              <a:avLst/>
            </a:prstTxWarp>
          </a:bodyPr>
          <a:lstStyle>
            <a:lvl1pPr algn="r" defTabSz="795338" eaLnBrk="1" hangingPunct="1">
              <a:defRPr sz="1000">
                <a:latin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BBE9E582-0DD1-4174-A236-D18693546F6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FF2F4A2-183C-D0BE-F6E2-F6C2C3E6C78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>
                <a:latin typeface="Tahoma" panose="020B0604030504040204" pitchFamily="34" charset="0"/>
                <a:cs typeface="Times New Roman" panose="02020603050405020304" pitchFamily="18" charset="0"/>
              </a:rPr>
              <a:t>duhvjA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313B01B-344C-545A-A1CB-D4487F48D04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>
                <a:latin typeface="Tahoma" panose="020B0604030504040204" pitchFamily="34" charset="0"/>
                <a:cs typeface="Times New Roman" panose="02020603050405020304" pitchFamily="18" charset="0"/>
              </a:rPr>
              <a:t>16.02.13</a:t>
            </a:r>
          </a:p>
        </p:txBody>
      </p:sp>
      <p:sp>
        <p:nvSpPr>
          <p:cNvPr id="11268" name="Rectangle 6">
            <a:extLst>
              <a:ext uri="{FF2B5EF4-FFF2-40B4-BE49-F238E27FC236}">
                <a16:creationId xmlns:a16="http://schemas.microsoft.com/office/drawing/2014/main" id="{6D122867-EBDC-1A88-85E2-48EF3A1DC1D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>
                <a:latin typeface="Tahoma" panose="020B0604030504040204" pitchFamily="34" charset="0"/>
                <a:cs typeface="Times New Roman" panose="02020603050405020304" pitchFamily="18" charset="0"/>
              </a:rPr>
              <a:t>amdg.eu/luznica2013</a:t>
            </a:r>
          </a:p>
        </p:txBody>
      </p:sp>
      <p:sp>
        <p:nvSpPr>
          <p:cNvPr id="11269" name="Rectangle 7">
            <a:extLst>
              <a:ext uri="{FF2B5EF4-FFF2-40B4-BE49-F238E27FC236}">
                <a16:creationId xmlns:a16="http://schemas.microsoft.com/office/drawing/2014/main" id="{98289ED1-F822-AA21-31EB-61A7E83EC6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95F024A-3BAB-4F67-8443-0187F9DD1F02}" type="slidenum">
              <a:rPr lang="hr-HR" altLang="sr-Latn-RS" smtClean="0">
                <a:latin typeface="Tahoma" panose="020B0604030504040204" pitchFamily="34" charset="0"/>
                <a:cs typeface="Times New Roman" panose="02020603050405020304" pitchFamily="18" charset="0"/>
              </a:rPr>
              <a:pPr/>
              <a:t>3</a:t>
            </a:fld>
            <a:endParaRPr lang="hr-HR" altLang="sr-Latn-RS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70" name="Rectangle 7">
            <a:extLst>
              <a:ext uri="{FF2B5EF4-FFF2-40B4-BE49-F238E27FC236}">
                <a16:creationId xmlns:a16="http://schemas.microsoft.com/office/drawing/2014/main" id="{CB812E5C-53FA-E949-65CF-6B1080EAB41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919663" y="6080125"/>
            <a:ext cx="37655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636" tIns="39818" rIns="79636" bIns="39818" anchor="b"/>
          <a:lstStyle>
            <a:lvl1pPr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6113" indent="-247650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5363" indent="-200025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93825" indent="-198438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2288" indent="-200025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9488" indent="-200025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6688" indent="-200025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3888" indent="-200025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21088" indent="-200025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81F051A-F93B-408D-999B-1E7DC47A2E0F}" type="slidenum">
              <a:rPr lang="hr-HR" altLang="sr-Latn-RS" sz="1000">
                <a:latin typeface="Tahoma" panose="020B0604030504040204" pitchFamily="34" charset="0"/>
                <a:cs typeface="Tahoma" panose="020B0604030504040204" pitchFamily="34" charset="0"/>
              </a:rPr>
              <a:pPr algn="r" eaLnBrk="1" hangingPunct="1"/>
              <a:t>3</a:t>
            </a:fld>
            <a:endParaRPr lang="hr-HR" altLang="sr-Latn-RS" sz="1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71" name="Rectangle 2">
            <a:extLst>
              <a:ext uri="{FF2B5EF4-FFF2-40B4-BE49-F238E27FC236}">
                <a16:creationId xmlns:a16="http://schemas.microsoft.com/office/drawing/2014/main" id="{BBE5F661-C51A-D6FB-16D4-55F10FC7B5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72" name="Rectangle 3">
            <a:extLst>
              <a:ext uri="{FF2B5EF4-FFF2-40B4-BE49-F238E27FC236}">
                <a16:creationId xmlns:a16="http://schemas.microsoft.com/office/drawing/2014/main" id="{6DB69E63-006D-A429-514F-E33CDD5E08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E9C73F3-8D28-6171-E649-CB0179F9F36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>
                <a:latin typeface="Tahoma" panose="020B0604030504040204" pitchFamily="34" charset="0"/>
                <a:cs typeface="Times New Roman" panose="02020603050405020304" pitchFamily="18" charset="0"/>
              </a:rPr>
              <a:t>duhvjA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E643CBB-EF85-D4FB-4571-9AABB45A9C5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>
                <a:latin typeface="Tahoma" panose="020B0604030504040204" pitchFamily="34" charset="0"/>
                <a:cs typeface="Times New Roman" panose="02020603050405020304" pitchFamily="18" charset="0"/>
              </a:rPr>
              <a:t>16.02.13</a:t>
            </a:r>
          </a:p>
        </p:txBody>
      </p:sp>
      <p:sp>
        <p:nvSpPr>
          <p:cNvPr id="15364" name="Rectangle 6">
            <a:extLst>
              <a:ext uri="{FF2B5EF4-FFF2-40B4-BE49-F238E27FC236}">
                <a16:creationId xmlns:a16="http://schemas.microsoft.com/office/drawing/2014/main" id="{A96CC22B-9240-EBED-3E61-E45A18FAA33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>
                <a:latin typeface="Tahoma" panose="020B0604030504040204" pitchFamily="34" charset="0"/>
                <a:cs typeface="Times New Roman" panose="02020603050405020304" pitchFamily="18" charset="0"/>
              </a:rPr>
              <a:t>amdg.eu/luznica2013</a:t>
            </a:r>
          </a:p>
        </p:txBody>
      </p:sp>
      <p:sp>
        <p:nvSpPr>
          <p:cNvPr id="15365" name="Rectangle 7">
            <a:extLst>
              <a:ext uri="{FF2B5EF4-FFF2-40B4-BE49-F238E27FC236}">
                <a16:creationId xmlns:a16="http://schemas.microsoft.com/office/drawing/2014/main" id="{510D02EB-B56B-F93B-AD93-B5B112F124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0F43F22-600E-4947-A48C-EF3F57E4B51E}" type="slidenum">
              <a:rPr lang="hr-HR" altLang="sr-Latn-RS" smtClean="0">
                <a:latin typeface="Tahoma" panose="020B0604030504040204" pitchFamily="34" charset="0"/>
                <a:cs typeface="Times New Roman" panose="02020603050405020304" pitchFamily="18" charset="0"/>
              </a:rPr>
              <a:pPr/>
              <a:t>6</a:t>
            </a:fld>
            <a:endParaRPr lang="hr-HR" altLang="sr-Latn-RS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6" name="Rectangle 7">
            <a:extLst>
              <a:ext uri="{FF2B5EF4-FFF2-40B4-BE49-F238E27FC236}">
                <a16:creationId xmlns:a16="http://schemas.microsoft.com/office/drawing/2014/main" id="{106C38E7-EE26-6A95-663B-16BB72424C7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919663" y="6080125"/>
            <a:ext cx="37655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636" tIns="39818" rIns="79636" bIns="39818" anchor="b"/>
          <a:lstStyle>
            <a:lvl1pPr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6113" indent="-247650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5363" indent="-200025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93825" indent="-198438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2288" indent="-200025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9488" indent="-200025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6688" indent="-200025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3888" indent="-200025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21088" indent="-200025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E1EE5C7-BE03-4E4C-9B87-EDD7EC1DD861}" type="slidenum">
              <a:rPr lang="hr-HR" altLang="sr-Latn-RS" sz="1000">
                <a:latin typeface="Tahoma" panose="020B0604030504040204" pitchFamily="34" charset="0"/>
                <a:cs typeface="Tahoma" panose="020B0604030504040204" pitchFamily="34" charset="0"/>
              </a:rPr>
              <a:pPr algn="r" eaLnBrk="1" hangingPunct="1"/>
              <a:t>6</a:t>
            </a:fld>
            <a:endParaRPr lang="hr-HR" altLang="sr-Latn-RS" sz="1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367" name="Rectangle 2">
            <a:extLst>
              <a:ext uri="{FF2B5EF4-FFF2-40B4-BE49-F238E27FC236}">
                <a16:creationId xmlns:a16="http://schemas.microsoft.com/office/drawing/2014/main" id="{5986C0D9-B21F-3A1A-27D0-C5813A85A6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8" name="Rectangle 3">
            <a:extLst>
              <a:ext uri="{FF2B5EF4-FFF2-40B4-BE49-F238E27FC236}">
                <a16:creationId xmlns:a16="http://schemas.microsoft.com/office/drawing/2014/main" id="{8C6A818D-8A72-D753-E83A-5CAEEE8AEB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91B9890-C4DB-A243-B9C2-98E40F0E4A1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>
                <a:latin typeface="Tahoma" panose="020B0604030504040204" pitchFamily="34" charset="0"/>
                <a:cs typeface="Times New Roman" panose="02020603050405020304" pitchFamily="18" charset="0"/>
              </a:rPr>
              <a:t>duhvjA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6C4E464-B995-4764-F1EA-42BEF674A90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>
                <a:latin typeface="Tahoma" panose="020B0604030504040204" pitchFamily="34" charset="0"/>
                <a:cs typeface="Times New Roman" panose="02020603050405020304" pitchFamily="18" charset="0"/>
              </a:rPr>
              <a:t>16.02.13</a:t>
            </a:r>
          </a:p>
        </p:txBody>
      </p:sp>
      <p:sp>
        <p:nvSpPr>
          <p:cNvPr id="17412" name="Rectangle 6">
            <a:extLst>
              <a:ext uri="{FF2B5EF4-FFF2-40B4-BE49-F238E27FC236}">
                <a16:creationId xmlns:a16="http://schemas.microsoft.com/office/drawing/2014/main" id="{8CB66A6B-8513-66B1-3972-4BE82584846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>
                <a:latin typeface="Tahoma" panose="020B0604030504040204" pitchFamily="34" charset="0"/>
                <a:cs typeface="Times New Roman" panose="02020603050405020304" pitchFamily="18" charset="0"/>
              </a:rPr>
              <a:t>amdg.eu/luznica2013</a:t>
            </a:r>
          </a:p>
        </p:txBody>
      </p:sp>
      <p:sp>
        <p:nvSpPr>
          <p:cNvPr id="17413" name="Rectangle 7">
            <a:extLst>
              <a:ext uri="{FF2B5EF4-FFF2-40B4-BE49-F238E27FC236}">
                <a16:creationId xmlns:a16="http://schemas.microsoft.com/office/drawing/2014/main" id="{370F41C7-DEDD-01A3-5359-921A124EF7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5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B47B602-56AB-47FE-B1D8-DAA7C2BCF88C}" type="slidenum">
              <a:rPr lang="hr-HR" altLang="sr-Latn-RS" smtClean="0">
                <a:latin typeface="Tahoma" panose="020B0604030504040204" pitchFamily="34" charset="0"/>
                <a:cs typeface="Times New Roman" panose="02020603050405020304" pitchFamily="18" charset="0"/>
              </a:rPr>
              <a:pPr/>
              <a:t>7</a:t>
            </a:fld>
            <a:endParaRPr lang="hr-HR" altLang="sr-Latn-RS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414" name="Rectangle 2">
            <a:extLst>
              <a:ext uri="{FF2B5EF4-FFF2-40B4-BE49-F238E27FC236}">
                <a16:creationId xmlns:a16="http://schemas.microsoft.com/office/drawing/2014/main" id="{4F12D241-897E-4AD7-58CF-62D98815AE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>
            <a:extLst>
              <a:ext uri="{FF2B5EF4-FFF2-40B4-BE49-F238E27FC236}">
                <a16:creationId xmlns:a16="http://schemas.microsoft.com/office/drawing/2014/main" id="{79C1F529-A781-1D75-7771-6F2B09D7C3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66F016-044E-0076-7EB1-E7D9502F09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C7EBC-CDD9-40D4-B2FF-F18AED336169}" type="datetimeFigureOut">
              <a:rPr lang="de-DE" altLang="sr-Latn-RS"/>
              <a:pPr>
                <a:defRPr/>
              </a:pPr>
              <a:t>07.02.2025</a:t>
            </a:fld>
            <a:endParaRPr lang="hr-HR" altLang="sr-Latn-R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159A34-C028-1DB4-2594-F36AD99AC7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07FFF5-CC3F-6C20-6A6B-F0D5395D03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768A7-B876-44C9-A1EB-D53596F7F29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895542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6148C4-E8F5-E415-D27E-8692E8AD75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54BEC-C8A3-46D0-8655-32989AAF423F}" type="datetimeFigureOut">
              <a:rPr lang="de-DE" altLang="sr-Latn-RS"/>
              <a:pPr>
                <a:defRPr/>
              </a:pPr>
              <a:t>07.02.2025</a:t>
            </a:fld>
            <a:endParaRPr lang="hr-HR" altLang="sr-Latn-R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2D00F1-0910-EE7F-D638-ECBB99FD89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5BBF07-C384-0727-BA94-CBFF850F8E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82B03-4B35-454E-A502-7A5EB3E0AF4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439849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42159A-CF9B-C023-DBA7-910501AA53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D50C0-456D-4BFF-BC37-90AB9903840C}" type="datetimeFigureOut">
              <a:rPr lang="de-DE" altLang="sr-Latn-RS"/>
              <a:pPr>
                <a:defRPr/>
              </a:pPr>
              <a:t>07.02.2025</a:t>
            </a:fld>
            <a:endParaRPr lang="hr-HR" altLang="sr-Latn-R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383374-8E38-8C97-F05F-34832F1852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46A0F3-5A14-B2E7-C2E1-8DEF6255AF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750CE-3877-4D2B-AFBF-A343B65694F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42394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23435A52-AB69-0708-9B0D-780144FD2A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FE06A-2CE0-4897-A433-AC2FCF518960}" type="datetimeFigureOut">
              <a:rPr lang="hr-HR"/>
              <a:pPr>
                <a:defRPr/>
              </a:pPr>
              <a:t>7.2.2025.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F3303967-6DB7-AAA6-58BD-30FF928A23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64A8ECDF-BDFB-294B-6E40-C56A96E9BA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4CC5B-8586-4AF1-95A1-3BC9ED3817D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32979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BF6CB9C1-7246-1545-E9C8-1350BAA139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5CABF-2605-48A4-8B88-F58D8A17D1CF}" type="datetimeFigureOut">
              <a:rPr lang="hr-HR"/>
              <a:pPr>
                <a:defRPr/>
              </a:pPr>
              <a:t>7.2.2025.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DE29405F-63C2-2649-7D72-D260A7035D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82154E19-2E70-E98F-CDD1-85728D03F7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FEDF9-EB54-422C-8E73-B74945F64E1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18660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C4EDA2B4-6E47-3070-3530-9B508713DA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E968D-5CF6-40D3-970E-26C1D6307888}" type="datetimeFigureOut">
              <a:rPr lang="hr-HR"/>
              <a:pPr>
                <a:defRPr/>
              </a:pPr>
              <a:t>7.2.2025.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728F6610-77D5-1480-3FD0-26B0DF82C4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58D9D50B-0E28-C9CF-CE97-AF5F8D3685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99852-436C-48EA-A704-9B9DE161098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94839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1ED67A95-7AA8-1A3F-E826-D9E81984D4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76B98-EBFB-4A8B-92B8-B62DBD82F0A0}" type="datetimeFigureOut">
              <a:rPr lang="hr-HR"/>
              <a:pPr>
                <a:defRPr/>
              </a:pPr>
              <a:t>7.2.2025.</a:t>
            </a:fld>
            <a:endParaRPr lang="hr-HR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25BBA6C0-3772-DD9F-8488-D45DADE24B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C1F25459-2299-86A2-8703-5C2AD9AAC5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2C02A-3BDC-44BD-ADD0-C52190A952E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417534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43C6E8A-812E-AA21-425B-FAFFA8C6E4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434A5-D73E-41C2-9434-F4D892452DDD}" type="datetimeFigureOut">
              <a:rPr lang="hr-HR"/>
              <a:pPr>
                <a:defRPr/>
              </a:pPr>
              <a:t>7.2.2025.</a:t>
            </a:fld>
            <a:endParaRPr lang="hr-HR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1E7753A7-06AE-82E7-140A-0B268F057F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15DA7B5D-93C7-9CA5-6403-D9A41DB3E0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1C2D7-4A7E-41B9-8AD8-1EDEC46FE20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811161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63981063-55C5-7527-8BEF-9F8FE28DB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E0D71-FBF4-44AA-9A9F-A01B6119C66E}" type="datetimeFigureOut">
              <a:rPr lang="hr-HR"/>
              <a:pPr>
                <a:defRPr/>
              </a:pPr>
              <a:t>7.2.2025.</a:t>
            </a:fld>
            <a:endParaRPr lang="hr-HR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9AEEE9FA-14B8-0B1A-A1C3-7688701261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572266E8-A661-79EA-4D4C-68B5685E24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9F456-28B0-4779-B271-33FF1E7DAA8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951194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B7887569-CF66-C0C2-7FA3-4AB0520C04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4DCEA-8190-4B7B-AD44-A40337323EF3}" type="datetimeFigureOut">
              <a:rPr lang="hr-HR"/>
              <a:pPr>
                <a:defRPr/>
              </a:pPr>
              <a:t>7.2.2025.</a:t>
            </a:fld>
            <a:endParaRPr lang="hr-HR"/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63FF24E4-E010-A4EE-FA8D-3FD43F97A2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F5C1A21D-67FE-25DA-CA3B-B48DB9DA2C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54CC8-6456-4417-9106-383B22E741B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50891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B534778D-FA0F-8B4D-4B1C-34D4BA395C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4E516-6739-4D34-A849-49BFC3D9CD9B}" type="datetimeFigureOut">
              <a:rPr lang="hr-HR"/>
              <a:pPr>
                <a:defRPr/>
              </a:pPr>
              <a:t>7.2.2025.</a:t>
            </a:fld>
            <a:endParaRPr lang="hr-HR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42C27A02-06C2-703A-122B-A9B045A8DC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42D98EC4-D3CE-6465-7E70-F9AC498FD4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F17C9-C8D1-48A2-A40B-BEA95091709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8312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C9DB29-9091-922A-4D73-E41B70F3CC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CEDC7-8E2F-4564-B2D9-A16CD4F2F699}" type="datetimeFigureOut">
              <a:rPr lang="de-DE" altLang="sr-Latn-RS"/>
              <a:pPr>
                <a:defRPr/>
              </a:pPr>
              <a:t>07.02.2025</a:t>
            </a:fld>
            <a:endParaRPr lang="hr-HR" altLang="sr-Latn-R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BC6E72-0A77-F799-045D-C208EEA4BC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0CF64C-E8CE-FC90-5D3C-E09FCC7229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1DCBD-5476-4D9B-BD7C-C09B66FECDD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55659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DB4E03F6-CA3E-8655-34AE-BC83C8B53B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EF341-A7E2-481E-BECF-075DD0792DC7}" type="datetimeFigureOut">
              <a:rPr lang="hr-HR"/>
              <a:pPr>
                <a:defRPr/>
              </a:pPr>
              <a:t>7.2.2025.</a:t>
            </a:fld>
            <a:endParaRPr lang="hr-HR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46882C0A-EE30-9697-7C35-1EEC53C9F1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08FE2C71-0157-51F2-CC56-0AD11E5D6A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26004-40AA-48D8-8855-C7502336632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04220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1925E87C-BE64-F57A-7CCA-31A0414D41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0B843-6074-4A97-824F-C2CB604488D5}" type="datetimeFigureOut">
              <a:rPr lang="hr-HR"/>
              <a:pPr>
                <a:defRPr/>
              </a:pPr>
              <a:t>7.2.2025.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6E78C2F3-09B1-DEC5-EED6-221B501BE5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A768EAD0-7475-D702-80BB-60255766C3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86B35-ABF5-4F1D-8C6C-05B88FF1423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2712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767F4F18-5320-75FD-40A7-E07E7366EC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D024E-16C9-47C2-B00D-40B95BB7FF46}" type="datetimeFigureOut">
              <a:rPr lang="hr-HR"/>
              <a:pPr>
                <a:defRPr/>
              </a:pPr>
              <a:t>7.2.2025.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C853F2DA-83D9-597C-F667-D4AC18634E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D0584D56-3931-2BFE-2EE8-AB0C22D2B6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C3E9F-AE79-4C9C-8689-E6A0609A6B0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38771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33E8AEE-26D8-1083-4B53-8FAAF4ECA525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7D7FD3D7-8284-2177-CF87-A04F9596C6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0" name="Rectangle 4">
                <a:extLst>
                  <a:ext uri="{FF2B5EF4-FFF2-40B4-BE49-F238E27FC236}">
                    <a16:creationId xmlns:a16="http://schemas.microsoft.com/office/drawing/2014/main" id="{A311C77E-DF14-E96A-172D-D3E3089E8D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3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sr-Latn-RS" altLang="sr-Latn-RS"/>
              </a:p>
            </p:txBody>
          </p:sp>
          <p:sp>
            <p:nvSpPr>
              <p:cNvPr id="11" name="Rectangle 5">
                <a:extLst>
                  <a:ext uri="{FF2B5EF4-FFF2-40B4-BE49-F238E27FC236}">
                    <a16:creationId xmlns:a16="http://schemas.microsoft.com/office/drawing/2014/main" id="{F6AA626E-2642-ED85-142D-4C6DE90128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7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sr-Latn-RS" altLang="sr-Latn-RS"/>
              </a:p>
            </p:txBody>
          </p:sp>
        </p:grpSp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53571E52-7D5B-1E5C-BE7F-0D1E07A5F7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9ED5356-47DF-2FDF-D0FD-5B019918F4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3" y="2640"/>
                <a:ext cx="383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sr-Latn-RS" altLang="sr-Latn-R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CB6D525-C508-4D1E-8431-821C6289B7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sr-Latn-RS" altLang="sr-Latn-RS"/>
              </a:p>
            </p:txBody>
          </p:sp>
        </p:grpSp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897B8B95-4225-3038-4E7C-B90219DA2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sr-Latn-RS" altLang="sr-Latn-RS"/>
            </a:p>
          </p:txBody>
        </p:sp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306CF345-ECC6-FA99-BAFB-5C5CE2317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sr-Latn-RS" altLang="sr-Latn-RS"/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EB79AFE5-CB86-3133-8623-89C9D527558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sr-Latn-RS" altLang="sr-Latn-RS"/>
            </a:p>
          </p:txBody>
        </p:sp>
      </p:grpSp>
      <p:sp>
        <p:nvSpPr>
          <p:cNvPr id="1187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 altLang="sr-Latn-RS" noProof="0"/>
              <a:t>Click to edit Master title style</a:t>
            </a:r>
          </a:p>
        </p:txBody>
      </p:sp>
      <p:sp>
        <p:nvSpPr>
          <p:cNvPr id="1187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hr-HR" altLang="sr-Latn-RS" noProof="0"/>
              <a:t>Click to edit Master subtitle style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8F5E1998-8F4F-2895-4458-0FF813A5A8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378BD2F-F1D6-4FF7-809F-4B9F316187B8}" type="datetimeFigureOut">
              <a:rPr lang="sr-Latn-CS" altLang="sr-Latn-RS"/>
              <a:pPr>
                <a:defRPr/>
              </a:pPr>
              <a:t>7.2.2025.</a:t>
            </a:fld>
            <a:endParaRPr lang="hr-HR" altLang="sr-Latn-RS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49FF9344-843C-74A4-3A11-31CB45132A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EF154565-9EEE-F1BE-5FBE-1CEEBE63C3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B84BD46-8C6A-4B3A-A5D5-C1F6D69F54E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10358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5E98AAD-3EF1-A924-3F8F-2443512F3F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47AAA-9CB1-4041-B13F-2736C373DAE7}" type="datetimeFigureOut">
              <a:rPr lang="sr-Latn-CS" altLang="sr-Latn-RS"/>
              <a:pPr>
                <a:defRPr/>
              </a:pPr>
              <a:t>7.2.2025.</a:t>
            </a:fld>
            <a:endParaRPr lang="hr-HR" altLang="sr-Latn-R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927C765-2388-BC1E-881A-94E687FF17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FD6F1ADC-65EB-BBA3-628A-9DAFB5E7A2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DA850-C1F6-4A71-8413-0DE5CC5CC10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44930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51" indent="0">
              <a:buNone/>
              <a:defRPr sz="2000"/>
            </a:lvl2pPr>
            <a:lvl3pPr marL="914303" indent="0">
              <a:buNone/>
              <a:defRPr sz="1800"/>
            </a:lvl3pPr>
            <a:lvl4pPr marL="1371454" indent="0">
              <a:buNone/>
              <a:defRPr sz="1600"/>
            </a:lvl4pPr>
            <a:lvl5pPr marL="1828605" indent="0">
              <a:buNone/>
              <a:defRPr sz="1600"/>
            </a:lvl5pPr>
            <a:lvl6pPr marL="2285755" indent="0">
              <a:buNone/>
              <a:defRPr sz="1600"/>
            </a:lvl6pPr>
            <a:lvl7pPr marL="2742907" indent="0">
              <a:buNone/>
              <a:defRPr sz="1600"/>
            </a:lvl7pPr>
            <a:lvl8pPr marL="3200058" indent="0">
              <a:buNone/>
              <a:defRPr sz="1600"/>
            </a:lvl8pPr>
            <a:lvl9pPr marL="3657209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02F6192-ECA0-B122-78BE-E2EA4250D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82AEC-BAA5-4A16-9267-68DB7CDBEE1F}" type="datetimeFigureOut">
              <a:rPr lang="sr-Latn-CS" altLang="sr-Latn-RS"/>
              <a:pPr>
                <a:defRPr/>
              </a:pPr>
              <a:t>7.2.2025.</a:t>
            </a:fld>
            <a:endParaRPr lang="hr-HR" altLang="sr-Latn-R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CC2C434B-AF54-514B-EF5F-62B4CCF745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E5988B20-2086-9187-DC61-523B1F97CA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8E588-4D88-4086-9560-1613DED1966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442865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4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4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1BB92277-E165-2942-F0CD-64AD6DC074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6A078-86BA-4210-BD3B-A480E06AFAE5}" type="datetimeFigureOut">
              <a:rPr lang="sr-Latn-CS" altLang="sr-Latn-RS"/>
              <a:pPr>
                <a:defRPr/>
              </a:pPr>
              <a:t>7.2.2025.</a:t>
            </a:fld>
            <a:endParaRPr lang="hr-HR" altLang="sr-Latn-R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F295E71F-1FCA-BD03-3906-601566ACF5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58C03DCD-3CA1-A73A-1A47-66C90034C5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687DF-F14F-45E6-89B8-05FD6D5C184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956255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1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4" indent="0">
              <a:buNone/>
              <a:defRPr sz="1600" b="1"/>
            </a:lvl4pPr>
            <a:lvl5pPr marL="1828605" indent="0">
              <a:buNone/>
              <a:defRPr sz="1600" b="1"/>
            </a:lvl5pPr>
            <a:lvl6pPr marL="2285755" indent="0">
              <a:buNone/>
              <a:defRPr sz="1600" b="1"/>
            </a:lvl6pPr>
            <a:lvl7pPr marL="2742907" indent="0">
              <a:buNone/>
              <a:defRPr sz="1600" b="1"/>
            </a:lvl7pPr>
            <a:lvl8pPr marL="3200058" indent="0">
              <a:buNone/>
              <a:defRPr sz="1600" b="1"/>
            </a:lvl8pPr>
            <a:lvl9pPr marL="36572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1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4" indent="0">
              <a:buNone/>
              <a:defRPr sz="1600" b="1"/>
            </a:lvl4pPr>
            <a:lvl5pPr marL="1828605" indent="0">
              <a:buNone/>
              <a:defRPr sz="1600" b="1"/>
            </a:lvl5pPr>
            <a:lvl6pPr marL="2285755" indent="0">
              <a:buNone/>
              <a:defRPr sz="1600" b="1"/>
            </a:lvl6pPr>
            <a:lvl7pPr marL="2742907" indent="0">
              <a:buNone/>
              <a:defRPr sz="1600" b="1"/>
            </a:lvl7pPr>
            <a:lvl8pPr marL="3200058" indent="0">
              <a:buNone/>
              <a:defRPr sz="1600" b="1"/>
            </a:lvl8pPr>
            <a:lvl9pPr marL="36572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EA41D3B-3875-0D49-4F19-428A82A64B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4D64A-4DD7-4115-B825-AAB860F71F73}" type="datetimeFigureOut">
              <a:rPr lang="sr-Latn-CS" altLang="sr-Latn-RS"/>
              <a:pPr>
                <a:defRPr/>
              </a:pPr>
              <a:t>7.2.2025.</a:t>
            </a:fld>
            <a:endParaRPr lang="hr-HR" altLang="sr-Latn-R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C5800E7E-DD46-0284-3759-5EA90E1880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91C5A72C-0763-0EE6-A24B-97D5E9AE40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E02AB-C587-4EAD-A029-E34C375D8CC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84150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A6C17E58-F5E3-BF3B-16D4-63B706678F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D9237-E36C-4CBE-BFF5-A39EFA92DD52}" type="datetimeFigureOut">
              <a:rPr lang="sr-Latn-CS" altLang="sr-Latn-RS"/>
              <a:pPr>
                <a:defRPr/>
              </a:pPr>
              <a:t>7.2.2025.</a:t>
            </a:fld>
            <a:endParaRPr lang="hr-HR" altLang="sr-Latn-R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929DF1E0-88A4-210E-3869-E6EB26246C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8F6A0922-5036-02B2-8DF9-86D5185FCE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0B953-71C0-4C92-B7FB-AE8AE9A9EA8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21766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82F14E99-6198-8F43-8F26-35719DB419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1B8A6-5A26-42EC-9F93-5EB2C1E1C8C2}" type="datetimeFigureOut">
              <a:rPr lang="sr-Latn-CS" altLang="sr-Latn-RS"/>
              <a:pPr>
                <a:defRPr/>
              </a:pPr>
              <a:t>7.2.2025.</a:t>
            </a:fld>
            <a:endParaRPr lang="hr-HR" altLang="sr-Latn-R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5AE1D540-7989-843A-13C3-AD223C8E49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FE5C0873-6AA3-B3FD-AA88-49A11ADE8B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7FA5D-9624-45C6-93AD-17FC4CA2C3D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8822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82871E-D46A-CBD4-9681-2A6803E0F7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DCE56-492D-4DF7-A0C7-62D1638BA094}" type="datetimeFigureOut">
              <a:rPr lang="de-DE" altLang="sr-Latn-RS"/>
              <a:pPr>
                <a:defRPr/>
              </a:pPr>
              <a:t>07.02.2025</a:t>
            </a:fld>
            <a:endParaRPr lang="hr-HR" altLang="sr-Latn-R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935F71-8A79-6224-097F-3B911C482C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256885-3A6A-BB2F-0F4D-C99B7D9717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8F228-6B50-475C-9F9C-076C75EDAC2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559617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1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1" indent="0">
              <a:buNone/>
              <a:defRPr sz="1400"/>
            </a:lvl2pPr>
            <a:lvl3pPr marL="914303" indent="0">
              <a:buNone/>
              <a:defRPr sz="1200"/>
            </a:lvl3pPr>
            <a:lvl4pPr marL="1371454" indent="0">
              <a:buNone/>
              <a:defRPr sz="1000"/>
            </a:lvl4pPr>
            <a:lvl5pPr marL="1828605" indent="0">
              <a:buNone/>
              <a:defRPr sz="1000"/>
            </a:lvl5pPr>
            <a:lvl6pPr marL="2285755" indent="0">
              <a:buNone/>
              <a:defRPr sz="1000"/>
            </a:lvl6pPr>
            <a:lvl7pPr marL="2742907" indent="0">
              <a:buNone/>
              <a:defRPr sz="1000"/>
            </a:lvl7pPr>
            <a:lvl8pPr marL="3200058" indent="0">
              <a:buNone/>
              <a:defRPr sz="1000"/>
            </a:lvl8pPr>
            <a:lvl9pPr marL="36572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6613632C-30A2-2E82-A851-6D9A5F95DF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8E1E6-1012-47F3-AF7A-FD0AB712CEC1}" type="datetimeFigureOut">
              <a:rPr lang="sr-Latn-CS" altLang="sr-Latn-RS"/>
              <a:pPr>
                <a:defRPr/>
              </a:pPr>
              <a:t>7.2.2025.</a:t>
            </a:fld>
            <a:endParaRPr lang="hr-HR" altLang="sr-Latn-R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2F9E6DBA-4DF5-8B18-9FC6-298B292A1A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6D862876-C100-4309-9A1F-11D40C272D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F8811-5FF9-426C-BE55-0B2F2FD6124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503861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1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1" indent="0">
              <a:buNone/>
              <a:defRPr sz="2800"/>
            </a:lvl2pPr>
            <a:lvl3pPr marL="914303" indent="0">
              <a:buNone/>
              <a:defRPr sz="2400"/>
            </a:lvl3pPr>
            <a:lvl4pPr marL="1371454" indent="0">
              <a:buNone/>
              <a:defRPr sz="2000"/>
            </a:lvl4pPr>
            <a:lvl5pPr marL="1828605" indent="0">
              <a:buNone/>
              <a:defRPr sz="2000"/>
            </a:lvl5pPr>
            <a:lvl6pPr marL="2285755" indent="0">
              <a:buNone/>
              <a:defRPr sz="2000"/>
            </a:lvl6pPr>
            <a:lvl7pPr marL="2742907" indent="0">
              <a:buNone/>
              <a:defRPr sz="2000"/>
            </a:lvl7pPr>
            <a:lvl8pPr marL="3200058" indent="0">
              <a:buNone/>
              <a:defRPr sz="2000"/>
            </a:lvl8pPr>
            <a:lvl9pPr marL="3657209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1" indent="0">
              <a:buNone/>
              <a:defRPr sz="1400"/>
            </a:lvl2pPr>
            <a:lvl3pPr marL="914303" indent="0">
              <a:buNone/>
              <a:defRPr sz="1200"/>
            </a:lvl3pPr>
            <a:lvl4pPr marL="1371454" indent="0">
              <a:buNone/>
              <a:defRPr sz="1000"/>
            </a:lvl4pPr>
            <a:lvl5pPr marL="1828605" indent="0">
              <a:buNone/>
              <a:defRPr sz="1000"/>
            </a:lvl5pPr>
            <a:lvl6pPr marL="2285755" indent="0">
              <a:buNone/>
              <a:defRPr sz="1000"/>
            </a:lvl6pPr>
            <a:lvl7pPr marL="2742907" indent="0">
              <a:buNone/>
              <a:defRPr sz="1000"/>
            </a:lvl7pPr>
            <a:lvl8pPr marL="3200058" indent="0">
              <a:buNone/>
              <a:defRPr sz="1000"/>
            </a:lvl8pPr>
            <a:lvl9pPr marL="36572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DD380F5-402D-6B3A-2981-2C2F149840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DB559-2C94-42F6-AF46-23DEE928B47B}" type="datetimeFigureOut">
              <a:rPr lang="sr-Latn-CS" altLang="sr-Latn-RS"/>
              <a:pPr>
                <a:defRPr/>
              </a:pPr>
              <a:t>7.2.2025.</a:t>
            </a:fld>
            <a:endParaRPr lang="hr-HR" altLang="sr-Latn-R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65DF14E5-1544-6427-2900-58E76CADA9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5FD80B0F-F92F-DC46-81B5-A5AB41E619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D31A8-110D-49C7-8C3C-68C3240679F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498558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E29E9BD8-5204-1B84-70FC-55AAD5E3CC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F73AC-80C8-4E21-B67E-605D5BD0E420}" type="datetimeFigureOut">
              <a:rPr lang="sr-Latn-CS" altLang="sr-Latn-RS"/>
              <a:pPr>
                <a:defRPr/>
              </a:pPr>
              <a:t>7.2.2025.</a:t>
            </a:fld>
            <a:endParaRPr lang="hr-HR" altLang="sr-Latn-R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B8CEA35-F5A2-F063-D184-537DFDDDF2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42A85621-9CA4-59E9-141B-1389C897A7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D6821-CCF7-423C-AAC6-5BB266550BC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079107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1" y="214314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9" y="214314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C8967BA4-7E4C-8F89-1C4A-F2833EA2BB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95FB3-5181-4C22-BC70-3F26BA09508F}" type="datetimeFigureOut">
              <a:rPr lang="sr-Latn-CS" altLang="sr-Latn-RS"/>
              <a:pPr>
                <a:defRPr/>
              </a:pPr>
              <a:t>7.2.2025.</a:t>
            </a:fld>
            <a:endParaRPr lang="hr-HR" altLang="sr-Latn-R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E1E92471-9580-0D09-2FC7-EAA74C8301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1A43904-8B88-D1BE-F6BD-4EBF3D3E9F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69EDB-5624-4293-89D0-B8F23BACBCC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134721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54858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26942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20867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53313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50030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9873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F4F922-A49C-A0A4-996B-907477B397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10B37-8511-4FCF-9226-36945B977415}" type="datetimeFigureOut">
              <a:rPr lang="de-DE" altLang="sr-Latn-RS"/>
              <a:pPr>
                <a:defRPr/>
              </a:pPr>
              <a:t>07.02.2025</a:t>
            </a:fld>
            <a:endParaRPr lang="hr-HR" altLang="sr-Latn-R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2A6F47-A486-F2A9-37CA-3D1D7F1A69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BAD208-0D13-1A7F-6658-2A6AE1AD5B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FF426-11DA-4001-A8A9-2182A93A574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4641122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5996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55969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17660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03150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0403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72DA3CF-4C14-17A8-41C7-25BCFEBCA1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7A89C-F70E-47AA-9FFF-2AF9D672AADF}" type="datetimeFigureOut">
              <a:rPr lang="de-DE" altLang="sr-Latn-RS"/>
              <a:pPr>
                <a:defRPr/>
              </a:pPr>
              <a:t>07.02.2025</a:t>
            </a:fld>
            <a:endParaRPr lang="hr-HR" altLang="sr-Latn-R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2339C4E-7A8C-2017-A979-25517E6283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922EBE9-B983-4C7C-BC00-138FDF4E5E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28951-CC1E-4DDE-B829-445E895D3D6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92143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105571A-9D86-C8D4-2449-DCDF96215A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39F42-91BB-4A1A-98D6-FCA2045E13F1}" type="datetimeFigureOut">
              <a:rPr lang="de-DE" altLang="sr-Latn-RS"/>
              <a:pPr>
                <a:defRPr/>
              </a:pPr>
              <a:t>07.02.2025</a:t>
            </a:fld>
            <a:endParaRPr lang="hr-HR" altLang="sr-Latn-R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A18587-1320-9A54-EC98-D092123301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A1B937F-AF55-9B2D-5F94-8AE9A0E7B0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9FCE3-AD37-4CDA-975E-717946C8F56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16167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29E3739-4370-001A-FB33-E3062AB6B5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F1F90-24F3-45D3-80DE-0D105EDCE923}" type="datetimeFigureOut">
              <a:rPr lang="de-DE" altLang="sr-Latn-RS"/>
              <a:pPr>
                <a:defRPr/>
              </a:pPr>
              <a:t>07.02.2025</a:t>
            </a:fld>
            <a:endParaRPr lang="hr-HR" altLang="sr-Latn-R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F03CE58-BB88-1A6C-D951-DF30CA490A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25ED657-D6FD-4557-EBC6-913C81D7A5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96815-3E06-4D3C-BBC3-4AC1572F823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60559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D13F55-8EE3-EF05-CB04-A3C0917718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97A4F-78F0-42F9-9E14-9A3F10A1962E}" type="datetimeFigureOut">
              <a:rPr lang="de-DE" altLang="sr-Latn-RS"/>
              <a:pPr>
                <a:defRPr/>
              </a:pPr>
              <a:t>07.02.2025</a:t>
            </a:fld>
            <a:endParaRPr lang="hr-HR" altLang="sr-Latn-R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0D93D8-DAA3-E1C0-0F98-DC18110481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FF6D1D-8DBC-C4A9-476B-BBEF351504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0873E-FD6A-4B74-90A4-37A38223EF8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791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6FD39B-F3C6-6140-E1CE-841B8F2337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64369-67FE-43D5-905E-85EA8116E367}" type="datetimeFigureOut">
              <a:rPr lang="de-DE" altLang="sr-Latn-RS"/>
              <a:pPr>
                <a:defRPr/>
              </a:pPr>
              <a:t>07.02.2025</a:t>
            </a:fld>
            <a:endParaRPr lang="hr-HR" altLang="sr-Latn-R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3E4F93-58DC-0F69-5198-2ADC251A87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51FDC-65C8-2309-A9A6-C85332CD54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0A031-4E9A-4E00-ADD3-3383FC058D8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1634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F6D39A4-1471-125A-88D4-C97EB18CF0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35E5631-F935-6C71-3D4B-052F73B354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text styles</a:t>
            </a:r>
          </a:p>
          <a:p>
            <a:pPr lvl="1"/>
            <a:r>
              <a:rPr lang="hr-HR" altLang="sr-Latn-RS"/>
              <a:t>Second level</a:t>
            </a:r>
          </a:p>
          <a:p>
            <a:pPr lvl="2"/>
            <a:r>
              <a:rPr lang="hr-HR" altLang="sr-Latn-RS"/>
              <a:t>Third level</a:t>
            </a:r>
          </a:p>
          <a:p>
            <a:pPr lvl="3"/>
            <a:r>
              <a:rPr lang="hr-HR" altLang="sr-Latn-RS"/>
              <a:t>Fourth level</a:t>
            </a:r>
          </a:p>
          <a:p>
            <a:pPr lvl="4"/>
            <a:r>
              <a:rPr lang="hr-HR" altLang="sr-Latn-RS"/>
              <a:t>Fifth level</a:t>
            </a:r>
          </a:p>
        </p:txBody>
      </p:sp>
      <p:sp>
        <p:nvSpPr>
          <p:cNvPr id="104452" name="Rectangle 4">
            <a:extLst>
              <a:ext uri="{FF2B5EF4-FFF2-40B4-BE49-F238E27FC236}">
                <a16:creationId xmlns:a16="http://schemas.microsoft.com/office/drawing/2014/main" id="{9D60A720-C10C-800B-86B6-2B905EFB943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027EFED7-64EF-40B5-B0F3-CDEA3C397E44}" type="datetimeFigureOut">
              <a:rPr lang="de-DE" altLang="sr-Latn-RS"/>
              <a:pPr>
                <a:defRPr/>
              </a:pPr>
              <a:t>07.02.2025</a:t>
            </a:fld>
            <a:endParaRPr lang="hr-HR" altLang="sr-Latn-RS"/>
          </a:p>
        </p:txBody>
      </p:sp>
      <p:sp>
        <p:nvSpPr>
          <p:cNvPr id="104453" name="Rectangle 5">
            <a:extLst>
              <a:ext uri="{FF2B5EF4-FFF2-40B4-BE49-F238E27FC236}">
                <a16:creationId xmlns:a16="http://schemas.microsoft.com/office/drawing/2014/main" id="{887902D7-A1B0-C038-251E-C38253109C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04454" name="Rectangle 6">
            <a:extLst>
              <a:ext uri="{FF2B5EF4-FFF2-40B4-BE49-F238E27FC236}">
                <a16:creationId xmlns:a16="http://schemas.microsoft.com/office/drawing/2014/main" id="{680C6138-90C5-0AB7-E8AF-72E7EC326FD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039D73E-A310-43B6-B78C-9ECDCD8D860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23ADB709-4883-1D67-6C9F-CB267A960485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2056" name="Group 3">
              <a:extLst>
                <a:ext uri="{FF2B5EF4-FFF2-40B4-BE49-F238E27FC236}">
                  <a16:creationId xmlns:a16="http://schemas.microsoft.com/office/drawing/2014/main" id="{93DBC500-7D38-940D-9116-1F6BBAE9E8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063" name="Rectangle 4">
                <a:extLst>
                  <a:ext uri="{FF2B5EF4-FFF2-40B4-BE49-F238E27FC236}">
                    <a16:creationId xmlns:a16="http://schemas.microsoft.com/office/drawing/2014/main" id="{C9469F65-D642-9F2F-6682-8891DB88B8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r-HR" altLang="sr-Latn-R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64" name="Rectangle 5">
                <a:extLst>
                  <a:ext uri="{FF2B5EF4-FFF2-40B4-BE49-F238E27FC236}">
                    <a16:creationId xmlns:a16="http://schemas.microsoft.com/office/drawing/2014/main" id="{42700053-67F5-7B5C-6817-8ACF8651D6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r-HR" altLang="sr-Latn-R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057" name="Group 6">
              <a:extLst>
                <a:ext uri="{FF2B5EF4-FFF2-40B4-BE49-F238E27FC236}">
                  <a16:creationId xmlns:a16="http://schemas.microsoft.com/office/drawing/2014/main" id="{542119C7-6073-DB75-22D2-063E4DC370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061" name="Rectangle 7">
                <a:extLst>
                  <a:ext uri="{FF2B5EF4-FFF2-40B4-BE49-F238E27FC236}">
                    <a16:creationId xmlns:a16="http://schemas.microsoft.com/office/drawing/2014/main" id="{E372D640-039C-E2B8-D12A-01670F49A0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r-HR" altLang="sr-Latn-R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62" name="Rectangle 8">
                <a:extLst>
                  <a:ext uri="{FF2B5EF4-FFF2-40B4-BE49-F238E27FC236}">
                    <a16:creationId xmlns:a16="http://schemas.microsoft.com/office/drawing/2014/main" id="{14957F3A-3B19-3708-E418-EDCA4F0FFA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r-HR" altLang="sr-Latn-R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058" name="Rectangle 9">
              <a:extLst>
                <a:ext uri="{FF2B5EF4-FFF2-40B4-BE49-F238E27FC236}">
                  <a16:creationId xmlns:a16="http://schemas.microsoft.com/office/drawing/2014/main" id="{52CB7FE4-CB51-BF71-1D34-BFEC8BFA9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</p:spPr>
          <p:txBody>
            <a:bodyPr wrap="none" lIns="91430" tIns="45715" rIns="91430" bIns="4571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r-HR" altLang="sr-Latn-RS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9" name="Rectangle 10">
              <a:extLst>
                <a:ext uri="{FF2B5EF4-FFF2-40B4-BE49-F238E27FC236}">
                  <a16:creationId xmlns:a16="http://schemas.microsoft.com/office/drawing/2014/main" id="{212C67E0-2F53-FC76-1E71-7B8443BF9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lIns="91430" tIns="45715" rIns="91430" bIns="4571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r-HR" altLang="sr-Latn-RS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0" name="Rectangle 11">
              <a:extLst>
                <a:ext uri="{FF2B5EF4-FFF2-40B4-BE49-F238E27FC236}">
                  <a16:creationId xmlns:a16="http://schemas.microsoft.com/office/drawing/2014/main" id="{BB68152F-78D3-00B7-15EF-2166A0B4EE3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rot="10800000" wrap="none" lIns="91430" tIns="45715" rIns="91430" bIns="4571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r-HR" altLang="sr-Latn-RS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051" name="Rectangle 9">
            <a:extLst>
              <a:ext uri="{FF2B5EF4-FFF2-40B4-BE49-F238E27FC236}">
                <a16:creationId xmlns:a16="http://schemas.microsoft.com/office/drawing/2014/main" id="{69A2048E-7474-1D88-8551-0A641F9A3C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title style</a:t>
            </a:r>
          </a:p>
        </p:txBody>
      </p:sp>
      <p:sp>
        <p:nvSpPr>
          <p:cNvPr id="2052" name="Rectangle 10">
            <a:extLst>
              <a:ext uri="{FF2B5EF4-FFF2-40B4-BE49-F238E27FC236}">
                <a16:creationId xmlns:a16="http://schemas.microsoft.com/office/drawing/2014/main" id="{5BE4C31F-813B-D641-5B17-67C9C931ED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text styles</a:t>
            </a:r>
          </a:p>
          <a:p>
            <a:pPr lvl="1"/>
            <a:r>
              <a:rPr lang="hr-HR" altLang="sr-Latn-RS"/>
              <a:t>Second level</a:t>
            </a:r>
          </a:p>
          <a:p>
            <a:pPr lvl="2"/>
            <a:r>
              <a:rPr lang="hr-HR" altLang="sr-Latn-RS"/>
              <a:t>Third level</a:t>
            </a:r>
          </a:p>
          <a:p>
            <a:pPr lvl="3"/>
            <a:r>
              <a:rPr lang="hr-HR" altLang="sr-Latn-RS"/>
              <a:t>Fourth level</a:t>
            </a:r>
          </a:p>
          <a:p>
            <a:pPr lvl="4"/>
            <a:r>
              <a:rPr lang="hr-HR" altLang="sr-Latn-RS"/>
              <a:t>Fifth level</a:t>
            </a: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296B1FF5-71CC-1F14-74C0-62505C9ED5B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2"/>
                </a:solidFill>
                <a:latin typeface="+mn-lt"/>
                <a:cs typeface="Tahoma" pitchFamily="34" charset="0"/>
              </a:defRPr>
            </a:lvl1pPr>
          </a:lstStyle>
          <a:p>
            <a:pPr>
              <a:defRPr/>
            </a:pPr>
            <a:fld id="{99A94641-F300-4728-B1C1-37EC1911D570}" type="datetimeFigureOut">
              <a:rPr lang="hr-HR"/>
              <a:pPr>
                <a:defRPr/>
              </a:pPr>
              <a:t>7.2.2025.</a:t>
            </a:fld>
            <a:endParaRPr lang="hr-HR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651E03B3-A557-E215-F3A3-C9EB2FD19CC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2"/>
                </a:solidFill>
                <a:latin typeface="+mn-lt"/>
                <a:cs typeface="Tahoma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444EBC0C-1387-B3AD-16FE-E2575E3F627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  <a:latin typeface="+mn-lt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907C0A47-7CDD-496F-8BDF-87196F2BD0C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063E394-7920-2A99-EFB6-32BC0A48F7B1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9100" y="1098550"/>
            <a:ext cx="436563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kumimoji="1" lang="hr-HR" altLang="sr-Latn-RS" sz="2400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D163058-21A4-EEC6-DD9F-2395A952CF8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kumimoji="1" lang="hr-HR" altLang="sr-Latn-RS" sz="2400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ADCBFC7-6154-AA88-017A-953A4B531BCC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kumimoji="1" lang="hr-HR" altLang="sr-Latn-RS" sz="2400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33B46A33-1F4F-4AFB-FEB5-C459D8B51B0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kumimoji="1" lang="hr-HR" altLang="sr-Latn-RS" sz="2400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E11B9989-C770-C43F-8EBB-71A2499EFDF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kumimoji="1" lang="hr-HR" altLang="sr-Latn-RS" sz="2400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97F6697D-7639-FF0E-1EDB-475F1C66AD47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0163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kumimoji="1" lang="hr-HR" altLang="sr-Latn-RS" sz="2400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6F441507-86B7-181D-CB82-AF089C8DE27C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kumimoji="1" lang="hr-HR" altLang="sr-Latn-RS" sz="2400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49" name="Rectangle 9">
            <a:extLst>
              <a:ext uri="{FF2B5EF4-FFF2-40B4-BE49-F238E27FC236}">
                <a16:creationId xmlns:a16="http://schemas.microsoft.com/office/drawing/2014/main" id="{DC6B8C36-F352-9874-2FEF-538A5349B4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title style</a:t>
            </a:r>
          </a:p>
        </p:txBody>
      </p:sp>
      <p:sp>
        <p:nvSpPr>
          <p:cNvPr id="10250" name="Rectangle 10">
            <a:extLst>
              <a:ext uri="{FF2B5EF4-FFF2-40B4-BE49-F238E27FC236}">
                <a16:creationId xmlns:a16="http://schemas.microsoft.com/office/drawing/2014/main" id="{C4F28447-ACF7-2833-7A7D-309D239594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text styles</a:t>
            </a:r>
          </a:p>
          <a:p>
            <a:pPr lvl="1"/>
            <a:r>
              <a:rPr lang="hr-HR" altLang="sr-Latn-RS"/>
              <a:t>Second level</a:t>
            </a:r>
          </a:p>
          <a:p>
            <a:pPr lvl="2"/>
            <a:r>
              <a:rPr lang="hr-HR" altLang="sr-Latn-RS"/>
              <a:t>Third level</a:t>
            </a:r>
          </a:p>
          <a:p>
            <a:pPr lvl="3"/>
            <a:r>
              <a:rPr lang="hr-HR" altLang="sr-Latn-RS"/>
              <a:t>Fourth level</a:t>
            </a:r>
          </a:p>
          <a:p>
            <a:pPr lvl="4"/>
            <a:r>
              <a:rPr lang="hr-HR" altLang="sr-Latn-RS"/>
              <a:t>Fifth level</a:t>
            </a:r>
          </a:p>
        </p:txBody>
      </p:sp>
      <p:sp>
        <p:nvSpPr>
          <p:cNvPr id="117771" name="Rectangle 11">
            <a:extLst>
              <a:ext uri="{FF2B5EF4-FFF2-40B4-BE49-F238E27FC236}">
                <a16:creationId xmlns:a16="http://schemas.microsoft.com/office/drawing/2014/main" id="{6D1BF8C6-8B9E-4F83-6D99-361D9B8CC43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98F20BE1-CDF1-464B-81A9-FF34D9E6F0AC}" type="datetimeFigureOut">
              <a:rPr lang="sr-Latn-CS" altLang="sr-Latn-RS"/>
              <a:pPr>
                <a:defRPr/>
              </a:pPr>
              <a:t>7.2.2025.</a:t>
            </a:fld>
            <a:endParaRPr lang="hr-HR" altLang="sr-Latn-RS"/>
          </a:p>
        </p:txBody>
      </p:sp>
      <p:sp>
        <p:nvSpPr>
          <p:cNvPr id="117772" name="Rectangle 12">
            <a:extLst>
              <a:ext uri="{FF2B5EF4-FFF2-40B4-BE49-F238E27FC236}">
                <a16:creationId xmlns:a16="http://schemas.microsoft.com/office/drawing/2014/main" id="{EEFD61F5-871E-AB71-0DD4-7E65E4CD92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17773" name="Rectangle 13">
            <a:extLst>
              <a:ext uri="{FF2B5EF4-FFF2-40B4-BE49-F238E27FC236}">
                <a16:creationId xmlns:a16="http://schemas.microsoft.com/office/drawing/2014/main" id="{E4645D16-53B5-4912-E823-3E7945AB7E8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05EF5861-B3D5-4634-A4BF-29F11436764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5pPr>
      <a:lvl6pPr marL="457151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6pPr>
      <a:lvl7pPr marL="914303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7pPr>
      <a:lvl8pPr marL="1371454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8pPr>
      <a:lvl9pPr marL="1828605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332" indent="-228575" algn="l" defTabSz="91430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3" indent="-228575" algn="l" defTabSz="91430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34" indent="-228575" algn="l" defTabSz="91430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84" indent="-228575" algn="l" defTabSz="91430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7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1">
            <a:extLst>
              <a:ext uri="{FF2B5EF4-FFF2-40B4-BE49-F238E27FC236}">
                <a16:creationId xmlns:a16="http://schemas.microsoft.com/office/drawing/2014/main" id="{1504E9D5-77D7-A98C-D709-EF698E3ECBB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29" name="Freeform 17" descr="CITTEXT">
              <a:extLst>
                <a:ext uri="{FF2B5EF4-FFF2-40B4-BE49-F238E27FC236}">
                  <a16:creationId xmlns:a16="http://schemas.microsoft.com/office/drawing/2014/main" id="{DF240BC2-99AC-B2F0-6409-AFBE8ABA3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824" cy="4320"/>
            </a:xfrm>
            <a:custGeom>
              <a:avLst/>
              <a:gdLst>
                <a:gd name="T0" fmla="*/ 0 w 1824"/>
                <a:gd name="T1" fmla="*/ 45564 h 3840"/>
                <a:gd name="T2" fmla="*/ 0 w 1824"/>
                <a:gd name="T3" fmla="*/ 0 h 3840"/>
                <a:gd name="T4" fmla="*/ 1824 w 1824"/>
                <a:gd name="T5" fmla="*/ 0 h 3840"/>
                <a:gd name="T6" fmla="*/ 583 w 1824"/>
                <a:gd name="T7" fmla="*/ 45564 h 3840"/>
                <a:gd name="T8" fmla="*/ 0 w 1824"/>
                <a:gd name="T9" fmla="*/ 45564 h 3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dpi="0" rotWithShape="0">
              <a:blip r:embed="rId1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0" name="Rectangle 7">
              <a:extLst>
                <a:ext uri="{FF2B5EF4-FFF2-40B4-BE49-F238E27FC236}">
                  <a16:creationId xmlns:a16="http://schemas.microsoft.com/office/drawing/2014/main" id="{C4CFEE97-EC0D-5367-F423-2AB069106819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008" y="0"/>
              <a:ext cx="4752" cy="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b="1">
                <a:latin typeface="Tahoma" panose="020B0604030504040204" pitchFamily="34" charset="0"/>
              </a:endParaRPr>
            </a:p>
          </p:txBody>
        </p:sp>
        <p:pic>
          <p:nvPicPr>
            <p:cNvPr id="1031" name="Picture 8" descr="CITBANND">
              <a:extLst>
                <a:ext uri="{FF2B5EF4-FFF2-40B4-BE49-F238E27FC236}">
                  <a16:creationId xmlns:a16="http://schemas.microsoft.com/office/drawing/2014/main" id="{40B92DE4-EAFF-BE12-F784-08AAB7F97A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666" r="5334" b="86667"/>
            <a:stretch>
              <a:fillRect/>
            </a:stretch>
          </p:blipFill>
          <p:spPr bwMode="auto">
            <a:xfrm>
              <a:off x="1584" y="0"/>
              <a:ext cx="417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Rectangle 9">
              <a:extLst>
                <a:ext uri="{FF2B5EF4-FFF2-40B4-BE49-F238E27FC236}">
                  <a16:creationId xmlns:a16="http://schemas.microsoft.com/office/drawing/2014/main" id="{A049CD34-0EBC-A779-0002-1D9A3E2FC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"/>
              <a:ext cx="4752" cy="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b="1">
                <a:latin typeface="Tahoma" panose="020B0604030504040204" pitchFamily="34" charset="0"/>
              </a:endParaRPr>
            </a:p>
          </p:txBody>
        </p:sp>
        <p:grpSp>
          <p:nvGrpSpPr>
            <p:cNvPr id="1033" name="Group 20">
              <a:extLst>
                <a:ext uri="{FF2B5EF4-FFF2-40B4-BE49-F238E27FC236}">
                  <a16:creationId xmlns:a16="http://schemas.microsoft.com/office/drawing/2014/main" id="{6FF21EA5-384E-03F9-5E3E-C14836F3B6A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56"/>
              <a:ext cx="3642" cy="94"/>
              <a:chOff x="0" y="2256"/>
              <a:chExt cx="3642" cy="94"/>
            </a:xfrm>
          </p:grpSpPr>
          <p:sp>
            <p:nvSpPr>
              <p:cNvPr id="1034" name="Freeform 10">
                <a:extLst>
                  <a:ext uri="{FF2B5EF4-FFF2-40B4-BE49-F238E27FC236}">
                    <a16:creationId xmlns:a16="http://schemas.microsoft.com/office/drawing/2014/main" id="{FDDBFF75-62BF-CCC8-267C-E3D28B85A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310"/>
                <a:ext cx="3642" cy="1"/>
              </a:xfrm>
              <a:custGeom>
                <a:avLst/>
                <a:gdLst>
                  <a:gd name="T0" fmla="*/ 0 w 3642"/>
                  <a:gd name="T1" fmla="*/ 0 h 1"/>
                  <a:gd name="T2" fmla="*/ 3642 w 364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035" name="Group 15">
                <a:extLst>
                  <a:ext uri="{FF2B5EF4-FFF2-40B4-BE49-F238E27FC236}">
                    <a16:creationId xmlns:a16="http://schemas.microsoft.com/office/drawing/2014/main" id="{9FC9E28B-0ABE-7C0B-518F-07C708B7D1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2256"/>
                <a:ext cx="1678" cy="94"/>
                <a:chOff x="419" y="1193"/>
                <a:chExt cx="1678" cy="94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C39CDC8B-C203-4D1A-4C73-DEE32F99363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419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A7304F69-D0E4-99FA-A795-312E25AC614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947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3B0A7006-AB3F-269B-88F8-CD193388917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475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499A8646-084A-091F-18B2-42B94CC8E63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003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</p:grpSp>
        </p:grpSp>
      </p:grpSp>
      <p:sp>
        <p:nvSpPr>
          <p:cNvPr id="1027" name="Rectangle 2">
            <a:extLst>
              <a:ext uri="{FF2B5EF4-FFF2-40B4-BE49-F238E27FC236}">
                <a16:creationId xmlns:a16="http://schemas.microsoft.com/office/drawing/2014/main" id="{A329089B-CCF5-7DBF-E828-CDBEA8A2C0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Titelmasterformat durch Klicken bearbeiten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2B02F602-E097-4222-E5E1-CA72EF73BD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Textmasterformate durch Klicken bearbeiten</a:t>
            </a:r>
          </a:p>
          <a:p>
            <a:pPr lvl="1"/>
            <a:r>
              <a:rPr lang="de-DE" altLang="sr-Latn-RS"/>
              <a:t>Zweite Ebene</a:t>
            </a:r>
          </a:p>
          <a:p>
            <a:pPr lvl="2"/>
            <a:r>
              <a:rPr lang="de-DE" altLang="sr-Latn-RS"/>
              <a:t>Dritte Ebene</a:t>
            </a:r>
          </a:p>
          <a:p>
            <a:pPr lvl="3"/>
            <a:r>
              <a:rPr lang="de-DE" altLang="sr-Latn-RS"/>
              <a:t>Vierte Ebene</a:t>
            </a:r>
          </a:p>
          <a:p>
            <a:pPr lvl="4"/>
            <a:r>
              <a:rPr lang="de-DE" altLang="sr-Latn-RS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8640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AFB28FDB-DD8A-06A1-5F31-B397AE97071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0825" y="1241425"/>
            <a:ext cx="4527549" cy="1899543"/>
          </a:xfrm>
        </p:spPr>
        <p:txBody>
          <a:bodyPr/>
          <a:lstStyle/>
          <a:p>
            <a:pPr algn="l"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Kad Bog pozove</a:t>
            </a:r>
            <a:endParaRPr lang="hr-HR" altLang="sr-Latn-R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Rectangle 5">
            <a:extLst>
              <a:ext uri="{FF2B5EF4-FFF2-40B4-BE49-F238E27FC236}">
                <a16:creationId xmlns:a16="http://schemas.microsoft.com/office/drawing/2014/main" id="{9E86EE6D-0C16-E92B-3B56-F93EDDBD489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3371" y="4090121"/>
            <a:ext cx="7377113" cy="2447925"/>
          </a:xfrm>
        </p:spPr>
        <p:txBody>
          <a:bodyPr/>
          <a:lstStyle/>
          <a:p>
            <a:pPr eaLnBrk="1" hangingPunct="1"/>
            <a:r>
              <a:rPr lang="hr-HR" altLang="sr-Latn-R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Duhovno zvanje </a:t>
            </a:r>
            <a:br>
              <a:rPr lang="hr-HR" altLang="sr-Latn-R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praoca naše vjere</a:t>
            </a:r>
          </a:p>
          <a:p>
            <a:pPr eaLnBrk="1" hangingPunct="1"/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Niko Bilić, SJ – amdg.eu</a:t>
            </a:r>
            <a:endParaRPr lang="hr-HR" altLang="sr-Latn-R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6C7862B-15F9-933B-9642-736823960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115888"/>
            <a:ext cx="100806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 descr="A heart with crown of thorns&#10;&#10;Description automatically generated">
            <a:extLst>
              <a:ext uri="{FF2B5EF4-FFF2-40B4-BE49-F238E27FC236}">
                <a16:creationId xmlns:a16="http://schemas.microsoft.com/office/drawing/2014/main" id="{04249B46-BF11-FC17-1BB8-256BC2A56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1125537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 descr="A red heart with a white letter&#10;&#10;Description automatically generated">
            <a:extLst>
              <a:ext uri="{FF2B5EF4-FFF2-40B4-BE49-F238E27FC236}">
                <a16:creationId xmlns:a16="http://schemas.microsoft.com/office/drawing/2014/main" id="{C4803DAF-4B47-63F8-AF84-AFA5D7269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115888"/>
            <a:ext cx="12398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close-up of a painting&#10;&#10;AI-generated content may be incorrect.">
            <a:extLst>
              <a:ext uri="{FF2B5EF4-FFF2-40B4-BE49-F238E27FC236}">
                <a16:creationId xmlns:a16="http://schemas.microsoft.com/office/drawing/2014/main" id="{BC5C764C-AD1E-C8FF-1AB0-29C4089B48C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327" y="9983"/>
            <a:ext cx="2987673" cy="41785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BDAA81-DD68-C121-B286-229B28FE76B1}"/>
              </a:ext>
            </a:extLst>
          </p:cNvPr>
          <p:cNvSpPr txBox="1"/>
          <p:nvPr/>
        </p:nvSpPr>
        <p:spPr>
          <a:xfrm>
            <a:off x="6516552" y="4188547"/>
            <a:ext cx="2627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Salvador Dalí, Abraham - pater </a:t>
            </a:r>
            <a:r>
              <a:rPr lang="hr-HR" sz="1400" dirty="0" err="1"/>
              <a:t>multarum</a:t>
            </a:r>
            <a:r>
              <a:rPr lang="hr-HR" sz="1400" dirty="0"/>
              <a:t> gentium (1964.)</a:t>
            </a:r>
            <a:endParaRPr lang="en-GB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734E6-EDEF-1FD5-E80D-0620C578C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8417950B-5B9F-4A18-8402-AC5644F680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343025"/>
          </a:xfrm>
        </p:spPr>
        <p:txBody>
          <a:bodyPr lIns="102810" tIns="51407" rIns="102810" bIns="51407"/>
          <a:lstStyle/>
          <a:p>
            <a:pPr eaLnBrk="1" hangingPunct="1"/>
            <a:r>
              <a:rPr lang="hr-HR" altLang="sr-Latn-R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Idi iz svoje zemlje</a:t>
            </a:r>
          </a:p>
        </p:txBody>
      </p:sp>
      <p:sp>
        <p:nvSpPr>
          <p:cNvPr id="102403" name="Rectangle 6">
            <a:extLst>
              <a:ext uri="{FF2B5EF4-FFF2-40B4-BE49-F238E27FC236}">
                <a16:creationId xmlns:a16="http://schemas.microsoft.com/office/drawing/2014/main" id="{9ECFF2AA-1F27-5817-FB31-41992ED87D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16832"/>
            <a:ext cx="8435280" cy="5330106"/>
          </a:xfrm>
        </p:spPr>
        <p:txBody>
          <a:bodyPr lIns="102810" tIns="51407" rIns="102810" bIns="51407"/>
          <a:lstStyle/>
          <a:p>
            <a:pPr eaLnBrk="1" hangingPunct="1"/>
            <a:r>
              <a:rPr lang="hr-HR" altLang="sr-Latn-R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Koji je moj veliki životni križ?</a:t>
            </a:r>
          </a:p>
          <a:p>
            <a:pPr eaLnBrk="1" hangingPunct="1"/>
            <a:r>
              <a:rPr lang="hr-HR" altLang="sr-Latn-R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moram </a:t>
            </a:r>
            <a:br>
              <a:rPr lang="hr-HR" altLang="sr-Latn-R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ostaviti?</a:t>
            </a:r>
          </a:p>
          <a:p>
            <a:pPr eaLnBrk="1" hangingPunct="1"/>
            <a:r>
              <a:rPr lang="hr-HR" altLang="sr-Latn-R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Kamo me </a:t>
            </a:r>
            <a:br>
              <a:rPr lang="hr-HR" altLang="sr-Latn-R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Bog vodi?</a:t>
            </a:r>
          </a:p>
        </p:txBody>
      </p:sp>
      <p:pic>
        <p:nvPicPr>
          <p:cNvPr id="12292" name="Picture 7">
            <a:extLst>
              <a:ext uri="{FF2B5EF4-FFF2-40B4-BE49-F238E27FC236}">
                <a16:creationId xmlns:a16="http://schemas.microsoft.com/office/drawing/2014/main" id="{CFAD9435-6B75-B642-B8B4-6A2CC711BCC2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7984" y="3329654"/>
            <a:ext cx="4716016" cy="35283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27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zervirano mjesto broja slajda 3">
            <a:extLst>
              <a:ext uri="{FF2B5EF4-FFF2-40B4-BE49-F238E27FC236}">
                <a16:creationId xmlns:a16="http://schemas.microsoft.com/office/drawing/2014/main" id="{047E48B0-8ED8-250B-4C95-416D459D1B8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9ABBB5-21E6-42F8-AA46-4558A1552AD0}" type="slidenum">
              <a:rPr kumimoji="0" lang="hr-H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r-H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pic>
        <p:nvPicPr>
          <p:cNvPr id="33796" name="Picture 4" descr="dodjiG">
            <a:extLst>
              <a:ext uri="{FF2B5EF4-FFF2-40B4-BE49-F238E27FC236}">
                <a16:creationId xmlns:a16="http://schemas.microsoft.com/office/drawing/2014/main" id="{0F4471CC-BD86-8583-297F-6A712E413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91440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3160F6-D378-D194-E905-2750C453A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83" y="620688"/>
            <a:ext cx="7772400" cy="1143000"/>
          </a:xfrm>
        </p:spPr>
        <p:txBody>
          <a:bodyPr/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Dođi, Gospodine, Isuse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2AB4D3C-3AB6-0BEA-8219-1DFDFE6683C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e-IL" altLang="sr-Latn-R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יהוה רעי לא אחסר</a:t>
            </a:r>
            <a:r>
              <a:rPr lang="de-DE" altLang="sr-Latn-R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altLang="sr-Latn-R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hr-HR" altLang="sr-Latn-R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23)</a:t>
            </a:r>
            <a:br>
              <a:rPr lang="hr-HR" altLang="sr-Latn-R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hr-HR" altLang="sr-Latn-R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adonaj</a:t>
            </a:r>
            <a:r>
              <a:rPr lang="hr-HR" altLang="sr-Latn-R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ro’i</a:t>
            </a:r>
            <a:r>
              <a:rPr lang="hr-HR" altLang="sr-Latn-R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hr-HR" altLang="sr-Latn-R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ehsar</a:t>
            </a:r>
            <a:r>
              <a:rPr lang="hr-HR" altLang="sr-Latn-R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de-DE" altLang="sr-Latn-R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4F4385C0-3946-3F8D-2AC0-9786ABE6CD59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5084763"/>
            <a:ext cx="7772400" cy="11636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r-HR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Gospodin je pastir moj </a:t>
            </a:r>
            <a:br>
              <a:rPr lang="hr-HR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ni u čem ja ne oskudijevam</a:t>
            </a:r>
            <a:endParaRPr lang="de-DE" altLang="sr-Latn-R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27D1E592-6948-9F72-F0DF-CF78691D2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91440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A060A21-D546-A8E7-4958-BE684EA4D460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971550" y="404813"/>
            <a:ext cx="5922963" cy="2533650"/>
          </a:xfrm>
        </p:spPr>
        <p:txBody>
          <a:bodyPr lIns="102810" tIns="51407" rIns="102810" bIns="51407"/>
          <a:lstStyle/>
          <a:p>
            <a:pPr eaLnBrk="1" hangingPunct="1"/>
            <a:r>
              <a:rPr lang="hr-HR" altLang="sr-Latn-R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Duhovno zvanje </a:t>
            </a:r>
            <a:br>
              <a:rPr lang="hr-HR" altLang="sr-Latn-RS" sz="6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praoca naše vjere</a:t>
            </a:r>
            <a:endParaRPr lang="de-DE" altLang="sr-Latn-RS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C199A64-9896-FCEF-AB7D-64FF0FDE77EA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3716338"/>
            <a:ext cx="6400800" cy="2782887"/>
          </a:xfrm>
        </p:spPr>
        <p:txBody>
          <a:bodyPr lIns="102810" tIns="51407" rIns="102810" bIns="51407"/>
          <a:lstStyle/>
          <a:p>
            <a:pPr marL="0" indent="0" algn="ctr" defTabSz="1028700" eaLnBrk="1" hangingPunct="1">
              <a:buFont typeface="Wingdings" panose="05000000000000000000" pitchFamily="2" charset="2"/>
              <a:buNone/>
            </a:pPr>
            <a:r>
              <a:rPr lang="hr-HR" altLang="sr-Latn-R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Božji poziv Abrahamu u </a:t>
            </a:r>
            <a:r>
              <a:rPr lang="de-DE" altLang="sr-Latn-R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12,1-5</a:t>
            </a:r>
            <a:endParaRPr lang="hr-HR" altLang="sr-Latn-R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1028700" eaLnBrk="1" hangingPunct="1">
              <a:buFont typeface="Wingdings" panose="05000000000000000000" pitchFamily="2" charset="2"/>
              <a:buNone/>
            </a:pPr>
            <a:endParaRPr lang="hr-HR" altLang="sr-Latn-R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7" descr="abraham">
            <a:extLst>
              <a:ext uri="{FF2B5EF4-FFF2-40B4-BE49-F238E27FC236}">
                <a16:creationId xmlns:a16="http://schemas.microsoft.com/office/drawing/2014/main" id="{EBD071C6-6945-D33B-8082-845F512A6C6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0"/>
            <a:ext cx="2266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45C132A0-13F1-819C-3034-1ED2E3D70E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343025"/>
          </a:xfrm>
        </p:spPr>
        <p:txBody>
          <a:bodyPr lIns="102810" tIns="51407" rIns="102810" bIns="51407"/>
          <a:lstStyle/>
          <a:p>
            <a:pPr eaLnBrk="1" hangingPunct="1"/>
            <a:r>
              <a:rPr lang="hr-HR" altLang="sr-Latn-R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Idi iz svoje zemlje</a:t>
            </a:r>
          </a:p>
        </p:txBody>
      </p:sp>
      <p:sp>
        <p:nvSpPr>
          <p:cNvPr id="102403" name="Rectangle 6">
            <a:extLst>
              <a:ext uri="{FF2B5EF4-FFF2-40B4-BE49-F238E27FC236}">
                <a16:creationId xmlns:a16="http://schemas.microsoft.com/office/drawing/2014/main" id="{BCA071C8-7EB4-3178-AF19-05EF827D6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16832"/>
            <a:ext cx="8435280" cy="5330106"/>
          </a:xfrm>
        </p:spPr>
        <p:txBody>
          <a:bodyPr lIns="102810" tIns="51407" rIns="102810" bIns="51407"/>
          <a:lstStyle/>
          <a:p>
            <a:pPr eaLnBrk="1" hangingPunct="1"/>
            <a:r>
              <a:rPr lang="hr-HR" altLang="sr-Latn-R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Koji je moj veliki životni križ?</a:t>
            </a:r>
          </a:p>
          <a:p>
            <a:pPr eaLnBrk="1" hangingPunct="1"/>
            <a:r>
              <a:rPr lang="hr-HR" altLang="sr-Latn-R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moram </a:t>
            </a:r>
            <a:br>
              <a:rPr lang="hr-HR" altLang="sr-Latn-R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ostaviti?</a:t>
            </a:r>
          </a:p>
          <a:p>
            <a:pPr eaLnBrk="1" hangingPunct="1"/>
            <a:r>
              <a:rPr lang="hr-HR" altLang="sr-Latn-R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Kamo me </a:t>
            </a:r>
            <a:br>
              <a:rPr lang="hr-HR" altLang="sr-Latn-R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Bog vodi?</a:t>
            </a:r>
          </a:p>
        </p:txBody>
      </p:sp>
      <p:pic>
        <p:nvPicPr>
          <p:cNvPr id="12292" name="Picture 7">
            <a:extLst>
              <a:ext uri="{FF2B5EF4-FFF2-40B4-BE49-F238E27FC236}">
                <a16:creationId xmlns:a16="http://schemas.microsoft.com/office/drawing/2014/main" id="{FAF73409-9205-7270-DA4A-825C54F5CA98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7984" y="3329654"/>
            <a:ext cx="4716016" cy="35283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51F158AD-BE77-C6A8-2AA4-33EDA4D934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102810" tIns="51407" rIns="102810" bIns="51407"/>
          <a:lstStyle/>
          <a:p>
            <a:pPr algn="l" eaLnBrk="1" hangingPunct="1"/>
            <a:r>
              <a:rPr lang="hr-HR" altLang="sr-Latn-R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Veliko poslanje</a:t>
            </a:r>
          </a:p>
        </p:txBody>
      </p:sp>
      <p:sp>
        <p:nvSpPr>
          <p:cNvPr id="19459" name="Rectangle 5">
            <a:extLst>
              <a:ext uri="{FF2B5EF4-FFF2-40B4-BE49-F238E27FC236}">
                <a16:creationId xmlns:a16="http://schemas.microsoft.com/office/drawing/2014/main" id="{677DEF0D-1CAF-8A0C-9ECE-BB20E6B71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362950" cy="5257800"/>
          </a:xfrm>
        </p:spPr>
        <p:txBody>
          <a:bodyPr lIns="102810" tIns="51407" rIns="102810" bIns="51407"/>
          <a:lstStyle/>
          <a:p>
            <a:pPr eaLnBrk="1" hangingPunct="1">
              <a:lnSpc>
                <a:spcPct val="90000"/>
              </a:lnSpc>
            </a:pPr>
            <a:r>
              <a:rPr lang="hr-HR" altLang="sr-Latn-R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 75 godina  (Post 12,4)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Treća dob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Iznad prosjeka u </a:t>
            </a:r>
            <a:r>
              <a:rPr lang="hr-HR" altLang="sr-Latn-R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90,10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Nova punina života </a:t>
            </a:r>
            <a:br>
              <a:rPr lang="hr-HR" altLang="sr-Latn-R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(175 god. u Post 25,7)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 ćeš blagoslov (12,2)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“sve obitelji tla zemaljskoga” (12,3)</a:t>
            </a:r>
          </a:p>
        </p:txBody>
      </p:sp>
      <p:pic>
        <p:nvPicPr>
          <p:cNvPr id="13316" name="Picture 7" descr="Abraham1Stars">
            <a:extLst>
              <a:ext uri="{FF2B5EF4-FFF2-40B4-BE49-F238E27FC236}">
                <a16:creationId xmlns:a16="http://schemas.microsoft.com/office/drawing/2014/main" id="{6E6B1A5D-9BC3-C643-688F-9C8A9B52B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4900" y="0"/>
            <a:ext cx="29400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>
            <a:extLst>
              <a:ext uri="{FF2B5EF4-FFF2-40B4-BE49-F238E27FC236}">
                <a16:creationId xmlns:a16="http://schemas.microsoft.com/office/drawing/2014/main" id="{13218116-BFFF-B97B-FF4E-1D43E41881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2659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hr-HR" altLang="sr-Latn-RS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Nova uloga</a:t>
            </a:r>
          </a:p>
        </p:txBody>
      </p:sp>
      <p:sp>
        <p:nvSpPr>
          <p:cNvPr id="98310" name="Rectangle 6">
            <a:extLst>
              <a:ext uri="{FF2B5EF4-FFF2-40B4-BE49-F238E27FC236}">
                <a16:creationId xmlns:a16="http://schemas.microsoft.com/office/drawing/2014/main" id="{C601BCEE-2B98-7C5E-65A3-BD513ED9F4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493125" cy="55165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Voditelj zajednice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“ide”, “uzima” (12,4.5)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Prvi Božji zov nakon Noe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Abraham dio predaje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Terahova</a:t>
            </a:r>
            <a:r>
              <a:rPr lang="hr-HR" altLang="sr-Latn-R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obiteljska </a:t>
            </a:r>
            <a:br>
              <a:rPr lang="hr-HR" altLang="sr-Latn-R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povijest</a:t>
            </a:r>
            <a:r>
              <a:rPr lang="hr-HR" altLang="sr-Latn-R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(11,27)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Otac ide u Kanaan (11,31)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Preminuo (11,32)</a:t>
            </a:r>
            <a:endParaRPr lang="hr-HR" altLang="sr-Latn-RS" sz="3200" dirty="0"/>
          </a:p>
        </p:txBody>
      </p:sp>
      <p:pic>
        <p:nvPicPr>
          <p:cNvPr id="14340" name="Picture 7" descr="abraham">
            <a:extLst>
              <a:ext uri="{FF2B5EF4-FFF2-40B4-BE49-F238E27FC236}">
                <a16:creationId xmlns:a16="http://schemas.microsoft.com/office/drawing/2014/main" id="{3ABC0A35-D72A-37F0-B420-1C425E71682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0"/>
            <a:ext cx="2124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8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8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83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83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83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6870EDC-9E93-843D-AD27-742685151C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lIns="102810" tIns="51407" rIns="102810" bIns="51407"/>
          <a:lstStyle/>
          <a:p>
            <a:pPr algn="l" eaLnBrk="1" hangingPunct="1"/>
            <a:r>
              <a:rPr lang="hr-HR" altLang="sr-Latn-R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Božji poziv</a:t>
            </a:r>
            <a:endParaRPr lang="de-DE" altLang="sr-Latn-RS" sz="5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7A804F7-12B2-5712-3D07-CB6F88A02D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435975" cy="5257800"/>
          </a:xfrm>
        </p:spPr>
        <p:txBody>
          <a:bodyPr lIns="102810" tIns="51407" rIns="102810" bIns="51407"/>
          <a:lstStyle/>
          <a:p>
            <a:pPr eaLnBrk="1" hangingPunct="1"/>
            <a:r>
              <a:rPr lang="hr-HR" altLang="sr-Latn-R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Hod (akcija!) – izlazak</a:t>
            </a:r>
          </a:p>
          <a:p>
            <a:pPr lvl="1" eaLnBrk="1" hangingPunct="1"/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Napuštanje Ura </a:t>
            </a:r>
            <a:b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Kaldejskoga</a:t>
            </a: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(Post 11,28.31)</a:t>
            </a:r>
          </a:p>
          <a:p>
            <a:pPr lvl="1" eaLnBrk="1" hangingPunct="1"/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Prvi Božji govor </a:t>
            </a:r>
            <a:b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nakon suda </a:t>
            </a:r>
            <a:b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babilonskoj kuli (11,6s)</a:t>
            </a:r>
          </a:p>
          <a:p>
            <a:pPr lvl="1" eaLnBrk="1" hangingPunct="1"/>
            <a:r>
              <a:rPr lang="hr-HR" altLang="sr-Latn-R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Babel</a:t>
            </a: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(11,9) – </a:t>
            </a:r>
            <a:r>
              <a:rPr lang="hr-HR" altLang="sr-Latn-R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Šinear</a:t>
            </a: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 = </a:t>
            </a:r>
            <a:r>
              <a:rPr lang="hr-HR" altLang="sr-Latn-RS" sz="3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Kaldejci</a:t>
            </a:r>
            <a:endParaRPr lang="hr-HR" altLang="sr-Latn-RS" sz="3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7">
            <a:extLst>
              <a:ext uri="{FF2B5EF4-FFF2-40B4-BE49-F238E27FC236}">
                <a16:creationId xmlns:a16="http://schemas.microsoft.com/office/drawing/2014/main" id="{0FCC8D30-3B92-1BA8-049C-521870CDE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0588" y="0"/>
            <a:ext cx="317341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F5EF71C-5541-076D-191A-63143E30F8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09778"/>
            <a:ext cx="8229600" cy="993775"/>
          </a:xfrm>
        </p:spPr>
        <p:txBody>
          <a:bodyPr lIns="102810" tIns="51407" rIns="102810" bIns="51407"/>
          <a:lstStyle/>
          <a:p>
            <a:pPr algn="l" eaLnBrk="1" hangingPunct="1"/>
            <a:r>
              <a:rPr lang="hr-HR" altLang="sr-Latn-R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Odvajanje</a:t>
            </a:r>
            <a:endParaRPr lang="de-DE" altLang="sr-Latn-RS" sz="5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934F907-5666-8475-42C5-12F69B854C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893175" cy="5732462"/>
          </a:xfrm>
        </p:spPr>
        <p:txBody>
          <a:bodyPr lIns="102810" tIns="51407" rIns="102810" bIns="51407"/>
          <a:lstStyle/>
          <a:p>
            <a:pPr eaLnBrk="1" hangingPunct="1"/>
            <a:r>
              <a:rPr lang="hr-HR" altLang="sr-Latn-R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Učinit ću velikim tvoje </a:t>
            </a:r>
            <a:br>
              <a:rPr lang="hr-HR" altLang="sr-Latn-R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ime (</a:t>
            </a:r>
            <a:r>
              <a:rPr lang="he-IL" altLang="sr-Latn-R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שׁם</a:t>
            </a:r>
            <a:r>
              <a:rPr lang="hr-HR" altLang="sr-Latn-R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šem</a:t>
            </a:r>
            <a:r>
              <a:rPr lang="hr-HR" altLang="sr-Latn-RS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12,2)</a:t>
            </a:r>
          </a:p>
          <a:p>
            <a:pPr lvl="1" eaLnBrk="1" hangingPunct="1"/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čovjek sam sebi </a:t>
            </a:r>
            <a:b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e-IL" altLang="sr-Latn-R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שׁם</a:t>
            </a:r>
            <a:r>
              <a:rPr lang="hr-HR" altLang="sr-Latn-R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3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šem</a:t>
            </a:r>
            <a:r>
              <a:rPr lang="hr-HR" altLang="sr-Latn-RS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11,4)</a:t>
            </a:r>
          </a:p>
          <a:p>
            <a:pPr lvl="1" eaLnBrk="1" hangingPunct="1"/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Ime: </a:t>
            </a:r>
            <a:r>
              <a:rPr lang="he-IL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אדם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hr-HR" altLang="sr-Latn-R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adam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he-IL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אדמה</a:t>
            </a:r>
            <a:r>
              <a:rPr lang="hr-HR" altLang="sr-Latn-R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’adamâ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(5,2)</a:t>
            </a:r>
          </a:p>
          <a:p>
            <a:pPr lvl="1" eaLnBrk="1" hangingPunct="1"/>
            <a:r>
              <a:rPr lang="hr-HR" altLang="sr-Latn-R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Treba </a:t>
            </a:r>
            <a:r>
              <a:rPr lang="hr-HR" altLang="sr-Latn-RS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davati</a:t>
            </a:r>
            <a:r>
              <a:rPr lang="hr-HR" altLang="sr-Latn-R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ime (2,19)</a:t>
            </a:r>
          </a:p>
          <a:p>
            <a:pPr eaLnBrk="1" hangingPunct="1"/>
            <a:r>
              <a:rPr lang="hr-HR" altLang="sr-Latn-R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Babilonska kula – </a:t>
            </a:r>
            <a:r>
              <a:rPr lang="hr-HR" altLang="sr-Latn-RS" sz="3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oholost</a:t>
            </a:r>
            <a:r>
              <a:rPr lang="hr-HR" altLang="sr-Latn-R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/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treba </a:t>
            </a:r>
            <a:r>
              <a:rPr lang="hr-HR" altLang="sr-Latn-RS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zemlju</a:t>
            </a: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podložiti (Post 1,28)</a:t>
            </a:r>
          </a:p>
          <a:p>
            <a:pPr lvl="1" eaLnBrk="1" hangingPunct="1"/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Nesretan plod: </a:t>
            </a:r>
            <a:r>
              <a:rPr lang="hr-HR" altLang="sr-Latn-RS" sz="3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nerazumijevanje</a:t>
            </a:r>
          </a:p>
        </p:txBody>
      </p:sp>
      <p:sp>
        <p:nvSpPr>
          <p:cNvPr id="18436" name="AutoShape 7">
            <a:extLst>
              <a:ext uri="{FF2B5EF4-FFF2-40B4-BE49-F238E27FC236}">
                <a16:creationId xmlns:a16="http://schemas.microsoft.com/office/drawing/2014/main" id="{D4E701D9-2BFB-4518-1F60-96E04B0E54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43250" y="2357438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sp>
        <p:nvSpPr>
          <p:cNvPr id="18437" name="AutoShape 9">
            <a:extLst>
              <a:ext uri="{FF2B5EF4-FFF2-40B4-BE49-F238E27FC236}">
                <a16:creationId xmlns:a16="http://schemas.microsoft.com/office/drawing/2014/main" id="{DE5709CE-17C6-1C7C-DACD-109FAE3556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pic>
        <p:nvPicPr>
          <p:cNvPr id="18438" name="Picture 4" descr="abraham">
            <a:extLst>
              <a:ext uri="{FF2B5EF4-FFF2-40B4-BE49-F238E27FC236}">
                <a16:creationId xmlns:a16="http://schemas.microsoft.com/office/drawing/2014/main" id="{F86E8CC8-A3BF-107F-26A4-0F78F29DA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575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:a16="http://schemas.microsoft.com/office/drawing/2014/main" id="{608C8E35-3B1B-0CF1-8A73-3EE9448CF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266"/>
            <a:ext cx="8229600" cy="1143000"/>
          </a:xfrm>
        </p:spPr>
        <p:txBody>
          <a:bodyPr lIns="102810" tIns="51407" rIns="102810" bIns="51407"/>
          <a:lstStyle/>
          <a:p>
            <a:pPr algn="l" eaLnBrk="1" hangingPunct="1"/>
            <a:r>
              <a:rPr lang="hr-HR" altLang="sr-Latn-R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Bog stvara budućnost</a:t>
            </a:r>
            <a:endParaRPr lang="de-DE" altLang="sr-Latn-RS" sz="5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Rectangle 5">
            <a:extLst>
              <a:ext uri="{FF2B5EF4-FFF2-40B4-BE49-F238E27FC236}">
                <a16:creationId xmlns:a16="http://schemas.microsoft.com/office/drawing/2014/main" id="{1296CB02-9372-CFC8-2B25-ED6A909AC0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686800" cy="5805264"/>
          </a:xfrm>
        </p:spPr>
        <p:txBody>
          <a:bodyPr lIns="102810" tIns="51407" rIns="102810" bIns="51407"/>
          <a:lstStyle/>
          <a:p>
            <a:pPr eaLnBrk="1" hangingPunct="1"/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Nemaju potomstva (Post 11,30)</a:t>
            </a:r>
          </a:p>
          <a:p>
            <a:pPr lvl="1" eaLnBrk="1" hangingPunct="1"/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 </a:t>
            </a:r>
            <a:r>
              <a:rPr lang="hr-HR" altLang="sr-Latn-R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velik narod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(12,2)</a:t>
            </a:r>
          </a:p>
          <a:p>
            <a:pPr lvl="1" eaLnBrk="1" hangingPunct="1"/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Nedostatak u središtu plana</a:t>
            </a:r>
          </a:p>
          <a:p>
            <a:pPr lvl="1" eaLnBrk="1" hangingPunct="1"/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Rehabilitacija očinstva po Srcu Božjemu</a:t>
            </a:r>
          </a:p>
          <a:p>
            <a:pPr eaLnBrk="1" hangingPunct="1"/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pokazat ću</a:t>
            </a:r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 zemlju” (12,1)</a:t>
            </a:r>
          </a:p>
          <a:p>
            <a:pPr lvl="1" eaLnBrk="1" hangingPunct="1"/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Potrebno motrenje</a:t>
            </a:r>
          </a:p>
          <a:p>
            <a:pPr eaLnBrk="1" hangingPunct="1"/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Čudesno ostvarenje:</a:t>
            </a:r>
          </a:p>
          <a:p>
            <a:pPr lvl="1" eaLnBrk="1" hangingPunct="1"/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Stižu (12,5)</a:t>
            </a:r>
            <a:endParaRPr lang="de-DE" altLang="sr-Latn-R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0" name="Picture 7">
            <a:extLst>
              <a:ext uri="{FF2B5EF4-FFF2-40B4-BE49-F238E27FC236}">
                <a16:creationId xmlns:a16="http://schemas.microsoft.com/office/drawing/2014/main" id="{8813206A-B1CC-0412-1A22-0DD379A51B0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8950" y="4077072"/>
            <a:ext cx="3715050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Blends">
  <a:themeElements>
    <a:clrScheme name="4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4_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1_TS001069000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S001069000 1">
        <a:dk1>
          <a:srgbClr val="FC6600"/>
        </a:dk1>
        <a:lt1>
          <a:srgbClr val="C6FE82"/>
        </a:lt1>
        <a:dk2>
          <a:srgbClr val="FFFFFF"/>
        </a:dk2>
        <a:lt2>
          <a:srgbClr val="000000"/>
        </a:lt2>
        <a:accent1>
          <a:srgbClr val="00CC00"/>
        </a:accent1>
        <a:accent2>
          <a:srgbClr val="FF822D"/>
        </a:accent2>
        <a:accent3>
          <a:srgbClr val="DFFEC1"/>
        </a:accent3>
        <a:accent4>
          <a:srgbClr val="D756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00"/>
        </a:accent1>
        <a:accent2>
          <a:srgbClr val="FF822D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72CE86"/>
        </a:accent1>
        <a:accent2>
          <a:srgbClr val="F6B070"/>
        </a:accent2>
        <a:accent3>
          <a:srgbClr val="FFFFFF"/>
        </a:accent3>
        <a:accent4>
          <a:srgbClr val="000000"/>
        </a:accent4>
        <a:accent5>
          <a:srgbClr val="BCE3C3"/>
        </a:accent5>
        <a:accent6>
          <a:srgbClr val="DF9F65"/>
        </a:accent6>
        <a:hlink>
          <a:srgbClr val="EB9D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5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58F91"/>
        </a:accent1>
        <a:accent2>
          <a:srgbClr val="CE7162"/>
        </a:accent2>
        <a:accent3>
          <a:srgbClr val="FFFFFF"/>
        </a:accent3>
        <a:accent4>
          <a:srgbClr val="000000"/>
        </a:accent4>
        <a:accent5>
          <a:srgbClr val="F9C6C7"/>
        </a:accent5>
        <a:accent6>
          <a:srgbClr val="BA6658"/>
        </a:accent6>
        <a:hlink>
          <a:srgbClr val="F6CA7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6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AB774"/>
        </a:accent1>
        <a:accent2>
          <a:srgbClr val="CBACD4"/>
        </a:accent2>
        <a:accent3>
          <a:srgbClr val="FFFFFF"/>
        </a:accent3>
        <a:accent4>
          <a:srgbClr val="000000"/>
        </a:accent4>
        <a:accent5>
          <a:srgbClr val="FCD8BC"/>
        </a:accent5>
        <a:accent6>
          <a:srgbClr val="B89BC0"/>
        </a:accent6>
        <a:hlink>
          <a:srgbClr val="C2EB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7">
        <a:dk1>
          <a:srgbClr val="3B6147"/>
        </a:dk1>
        <a:lt1>
          <a:srgbClr val="CED5E8"/>
        </a:lt1>
        <a:dk2>
          <a:srgbClr val="FFFFFF"/>
        </a:dk2>
        <a:lt2>
          <a:srgbClr val="777777"/>
        </a:lt2>
        <a:accent1>
          <a:srgbClr val="FEA868"/>
        </a:accent1>
        <a:accent2>
          <a:srgbClr val="9AA8D0"/>
        </a:accent2>
        <a:accent3>
          <a:srgbClr val="E3E7F2"/>
        </a:accent3>
        <a:accent4>
          <a:srgbClr val="31523B"/>
        </a:accent4>
        <a:accent5>
          <a:srgbClr val="FED1B9"/>
        </a:accent5>
        <a:accent6>
          <a:srgbClr val="8B98BC"/>
        </a:accent6>
        <a:hlink>
          <a:srgbClr val="9CE15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8">
        <a:dk1>
          <a:srgbClr val="2C395E"/>
        </a:dk1>
        <a:lt1>
          <a:srgbClr val="8798C7"/>
        </a:lt1>
        <a:dk2>
          <a:srgbClr val="FFFFFF"/>
        </a:dk2>
        <a:lt2>
          <a:srgbClr val="000000"/>
        </a:lt2>
        <a:accent1>
          <a:srgbClr val="FEE168"/>
        </a:accent1>
        <a:accent2>
          <a:srgbClr val="BAE482"/>
        </a:accent2>
        <a:accent3>
          <a:srgbClr val="C3CAE0"/>
        </a:accent3>
        <a:accent4>
          <a:srgbClr val="242F4F"/>
        </a:accent4>
        <a:accent5>
          <a:srgbClr val="FEEEB9"/>
        </a:accent5>
        <a:accent6>
          <a:srgbClr val="A8CF75"/>
        </a:accent6>
        <a:hlink>
          <a:srgbClr val="EFAD6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3158</TotalTime>
  <Words>364</Words>
  <Application>Microsoft Office PowerPoint</Application>
  <PresentationFormat>On-screen Show (4:3)</PresentationFormat>
  <Paragraphs>69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Tahoma</vt:lpstr>
      <vt:lpstr>Times New Roman</vt:lpstr>
      <vt:lpstr>Wingdings</vt:lpstr>
      <vt:lpstr>Default Design</vt:lpstr>
      <vt:lpstr>4_Blends</vt:lpstr>
      <vt:lpstr>Blends</vt:lpstr>
      <vt:lpstr>1_TS001069000</vt:lpstr>
      <vt:lpstr>5. Kad Bog pozove</vt:lpstr>
      <vt:lpstr>יהוה רעי לא אחסר (Ps 23) [adonaj ro’i lo ehsar]</vt:lpstr>
      <vt:lpstr>Duhovno zvanje  praoca naše vjere</vt:lpstr>
      <vt:lpstr>Idi iz svoje zemlje</vt:lpstr>
      <vt:lpstr>Veliko poslanje</vt:lpstr>
      <vt:lpstr>Nova uloga</vt:lpstr>
      <vt:lpstr>Božji poziv</vt:lpstr>
      <vt:lpstr>Odvajanje</vt:lpstr>
      <vt:lpstr>Bog stvara budućnost</vt:lpstr>
      <vt:lpstr>Idi iz svoje zemlje</vt:lpstr>
      <vt:lpstr>Dođi, Gospodine, Isuse</vt:lpstr>
    </vt:vector>
  </TitlesOfParts>
  <Company>pvt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Euharistija i Srce Isusovo</dc:title>
  <dc:creator>Niko</dc:creator>
  <cp:lastModifiedBy>Niko Bilić</cp:lastModifiedBy>
  <cp:revision>130</cp:revision>
  <dcterms:created xsi:type="dcterms:W3CDTF">2010-06-24T07:43:38Z</dcterms:created>
  <dcterms:modified xsi:type="dcterms:W3CDTF">2025-02-07T17:16:22Z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lpwstr>1031</vt:lpwstr>
  </property>
  <property fmtid="{D5CDD505-2E9C-101B-9397-08002B2CF9AE}" pid="4" name="DirectSourceMarket">
    <vt:lpwstr>english</vt:lpwstr>
  </property>
  <property fmtid="{D5CDD505-2E9C-101B-9397-08002B2CF9AE}" pid="5" name="OriginalSourceMarket">
    <vt:lpwstr>english</vt:lpwstr>
  </property>
  <property fmtid="{D5CDD505-2E9C-101B-9397-08002B2CF9AE}" pid="6" name="Markets">
    <vt:lpwstr/>
  </property>
  <property fmtid="{D5CDD505-2E9C-101B-9397-08002B2CF9AE}" pid="7" name="AssetType">
    <vt:lpwstr>TP</vt:lpwstr>
  </property>
  <property fmtid="{D5CDD505-2E9C-101B-9397-08002B2CF9AE}" pid="8" name="TPInstallLocation">
    <vt:lpwstr>{Document Themes}</vt:lpwstr>
  </property>
  <property fmtid="{D5CDD505-2E9C-101B-9397-08002B2CF9AE}" pid="9" name="PrimaryImageGen">
    <vt:lpwstr>1</vt:lpwstr>
  </property>
  <property fmtid="{D5CDD505-2E9C-101B-9397-08002B2CF9AE}" pid="10" name="display_urn:schemas-microsoft-com:office:office#APAuthor">
    <vt:lpwstr>REDMOND\cynvey</vt:lpwstr>
  </property>
  <property fmtid="{D5CDD505-2E9C-101B-9397-08002B2CF9AE}" pid="11" name="APAuthor">
    <vt:lpwstr>305</vt:lpwstr>
  </property>
  <property fmtid="{D5CDD505-2E9C-101B-9397-08002B2CF9AE}" pid="12" name="CHMName">
    <vt:lpwstr/>
  </property>
  <property fmtid="{D5CDD505-2E9C-101B-9397-08002B2CF9AE}" pid="13" name="Milestone">
    <vt:lpwstr>Continuous</vt:lpwstr>
  </property>
  <property fmtid="{D5CDD505-2E9C-101B-9397-08002B2CF9AE}" pid="14" name="TPAppVersion">
    <vt:lpwstr>11</vt:lpwstr>
  </property>
  <property fmtid="{D5CDD505-2E9C-101B-9397-08002B2CF9AE}" pid="15" name="TPCommandLine">
    <vt:lpwstr>{PP} {FilePath}</vt:lpwstr>
  </property>
  <property fmtid="{D5CDD505-2E9C-101B-9397-08002B2CF9AE}" pid="16" name="TPComponent">
    <vt:lpwstr>PPTFiles</vt:lpwstr>
  </property>
  <property fmtid="{D5CDD505-2E9C-101B-9397-08002B2CF9AE}" pid="17" name="AssetId">
    <vt:lpwstr>TS001069000</vt:lpwstr>
  </property>
  <property fmtid="{D5CDD505-2E9C-101B-9397-08002B2CF9AE}" pid="18" name="EditorialStatus">
    <vt:lpwstr/>
  </property>
  <property fmtid="{D5CDD505-2E9C-101B-9397-08002B2CF9AE}" pid="19" name="NumericId">
    <vt:lpwstr>-1.00000000000000</vt:lpwstr>
  </property>
  <property fmtid="{D5CDD505-2E9C-101B-9397-08002B2CF9AE}" pid="20" name="PublishTargets">
    <vt:lpwstr>OfficeOnline</vt:lpwstr>
  </property>
  <property fmtid="{D5CDD505-2E9C-101B-9397-08002B2CF9AE}" pid="21" name="TPLaunchHelpLinkType">
    <vt:lpwstr/>
  </property>
  <property fmtid="{D5CDD505-2E9C-101B-9397-08002B2CF9AE}" pid="22" name="TPFriendlyName">
    <vt:lpwstr>Citrus design template</vt:lpwstr>
  </property>
  <property fmtid="{D5CDD505-2E9C-101B-9397-08002B2CF9AE}" pid="23" name="display_urn:schemas-microsoft-com:office:office#APEditor">
    <vt:lpwstr>REDMOND\v-luannv</vt:lpwstr>
  </property>
  <property fmtid="{D5CDD505-2E9C-101B-9397-08002B2CF9AE}" pid="24" name="APEditor">
    <vt:lpwstr>179</vt:lpwstr>
  </property>
  <property fmtid="{D5CDD505-2E9C-101B-9397-08002B2CF9AE}" pid="25" name="SourceTitle">
    <vt:lpwstr>Citrus design template</vt:lpwstr>
  </property>
  <property fmtid="{D5CDD505-2E9C-101B-9397-08002B2CF9AE}" pid="26" name="TPApplication">
    <vt:lpwstr>PowerPoint</vt:lpwstr>
  </property>
  <property fmtid="{D5CDD505-2E9C-101B-9397-08002B2CF9AE}" pid="27" name="TPLaunchHelpLink">
    <vt:lpwstr/>
  </property>
  <property fmtid="{D5CDD505-2E9C-101B-9397-08002B2CF9AE}" pid="28" name="OpenTemplate">
    <vt:lpwstr>1</vt:lpwstr>
  </property>
  <property fmtid="{D5CDD505-2E9C-101B-9397-08002B2CF9AE}" pid="29" name="UACurrentWords">
    <vt:lpwstr>0</vt:lpwstr>
  </property>
  <property fmtid="{D5CDD505-2E9C-101B-9397-08002B2CF9AE}" pid="30" name="UALocRecommendation">
    <vt:lpwstr>Localize</vt:lpwstr>
  </property>
  <property fmtid="{D5CDD505-2E9C-101B-9397-08002B2CF9AE}" pid="31" name="UALocComments">
    <vt:lpwstr/>
  </property>
  <property fmtid="{D5CDD505-2E9C-101B-9397-08002B2CF9AE}" pid="32" name="Applications">
    <vt:lpwstr>172;#Office 2000;#-1;#TBD;#-1;#TBD;#-1;#TBD;#-1;#TBD;#-1;#TBD;#-1;#TBD;#-1;#TBD</vt:lpwstr>
  </property>
  <property fmtid="{D5CDD505-2E9C-101B-9397-08002B2CF9AE}" pid="33" name="UANotes">
    <vt:lpwstr>LEGACY PPTDT. 421488L. June 2003 retrofit</vt:lpwstr>
  </property>
  <property fmtid="{D5CDD505-2E9C-101B-9397-08002B2CF9AE}" pid="34" name="ContentTypeId">
    <vt:lpwstr>0x0101006025706CF4CD034688BEBAE97A2E701D0202003379454669468A40BB5CD7D31D7B84F6</vt:lpwstr>
  </property>
  <property fmtid="{D5CDD505-2E9C-101B-9397-08002B2CF9AE}" pid="35" name="IsDeleted">
    <vt:lpwstr>0</vt:lpwstr>
  </property>
  <property fmtid="{D5CDD505-2E9C-101B-9397-08002B2CF9AE}" pid="36" name="ParentAssetId">
    <vt:lpwstr/>
  </property>
  <property fmtid="{D5CDD505-2E9C-101B-9397-08002B2CF9AE}" pid="37" name="ShowIn">
    <vt:lpwstr>Show everywhere</vt:lpwstr>
  </property>
  <property fmtid="{D5CDD505-2E9C-101B-9397-08002B2CF9AE}" pid="38" name="IsSearchable">
    <vt:lpwstr>0</vt:lpwstr>
  </property>
  <property fmtid="{D5CDD505-2E9C-101B-9397-08002B2CF9AE}" pid="39" name="Content Type">
    <vt:lpwstr>OOFile</vt:lpwstr>
  </property>
  <property fmtid="{D5CDD505-2E9C-101B-9397-08002B2CF9AE}" pid="40" name="AuthoringAssetId">
    <vt:lpwstr>TP001069000</vt:lpwstr>
  </property>
</Properties>
</file>